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4444"/>
            <a:ext cx="10711180" cy="1181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2389187"/>
            <a:ext cx="7595234" cy="3377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64592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E0E0E"/>
                </a:solidFill>
              </a:rPr>
              <a:t>Employee</a:t>
            </a:r>
            <a:r>
              <a:rPr dirty="0" sz="3200" spc="-55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Data</a:t>
            </a:r>
            <a:r>
              <a:rPr dirty="0" sz="3200" spc="-70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Analysis</a:t>
            </a:r>
            <a:r>
              <a:rPr dirty="0" sz="3200" spc="-90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using</a:t>
            </a:r>
            <a:r>
              <a:rPr dirty="0" sz="3200" spc="-65">
                <a:solidFill>
                  <a:srgbClr val="0E0E0E"/>
                </a:solidFill>
              </a:rPr>
              <a:t> </a:t>
            </a:r>
            <a:r>
              <a:rPr dirty="0" sz="3200" spc="-1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26858" rIns="0" bIns="0" rtlCol="0" vert="horz">
            <a:spAutoFit/>
          </a:bodyPr>
          <a:lstStyle/>
          <a:p>
            <a:pPr marL="150749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STUDENT</a:t>
            </a:r>
            <a:r>
              <a:rPr dirty="0" spc="-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NAME:</a:t>
            </a:r>
            <a:r>
              <a:rPr dirty="0" spc="-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>
                <a:solidFill>
                  <a:srgbClr val="000000"/>
                </a:solidFill>
                <a:latin typeface="Calibri"/>
                <a:cs typeface="Calibri"/>
              </a:rPr>
              <a:t>Surendhiran.S</a:t>
            </a:r>
          </a:p>
          <a:p>
            <a:pPr marL="1507490">
              <a:lnSpc>
                <a:spcPct val="100000"/>
              </a:lnSpc>
              <a:spcBef>
                <a:spcPts val="20"/>
              </a:spcBef>
            </a:pP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REGISTER </a:t>
            </a:r>
            <a:r>
              <a:rPr dirty="0" spc="-10">
                <a:solidFill>
                  <a:srgbClr val="000000"/>
                </a:solidFill>
                <a:latin typeface="Calibri"/>
                <a:cs typeface="Calibri"/>
              </a:rPr>
              <a:t>NO:122203290</a:t>
            </a:r>
            <a:r>
              <a:rPr dirty="0" spc="-10">
                <a:solidFill>
                  <a:srgbClr val="000000"/>
                </a:solidFill>
                <a:latin typeface="Tahoma"/>
                <a:cs typeface="Tahoma"/>
              </a:rPr>
              <a:t>/</a:t>
            </a:r>
            <a:r>
              <a:rPr dirty="0" spc="-10">
                <a:solidFill>
                  <a:srgbClr val="000000"/>
                </a:solidFill>
                <a:latin typeface="Calibri"/>
                <a:cs typeface="Calibri"/>
              </a:rPr>
              <a:t>asumn1473122203290</a:t>
            </a:r>
          </a:p>
          <a:p>
            <a:pPr marL="1507490">
              <a:lnSpc>
                <a:spcPts val="2580"/>
              </a:lnSpc>
              <a:spcBef>
                <a:spcPts val="20"/>
              </a:spcBef>
            </a:pP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DEPARTMENT:BCOM </a:t>
            </a:r>
            <a:r>
              <a:rPr dirty="0" spc="-25">
                <a:solidFill>
                  <a:srgbClr val="000000"/>
                </a:solidFill>
                <a:latin typeface="Calibri"/>
                <a:cs typeface="Calibri"/>
              </a:rPr>
              <a:t>CS</a:t>
            </a:r>
          </a:p>
          <a:p>
            <a:pPr marL="1501140">
              <a:lnSpc>
                <a:spcPts val="2580"/>
              </a:lnSpc>
            </a:pP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COLLEGE:</a:t>
            </a:r>
            <a:r>
              <a:rPr dirty="0" spc="-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50">
                <a:solidFill>
                  <a:srgbClr val="000000"/>
                </a:solidFill>
                <a:latin typeface="Calibri"/>
                <a:cs typeface="Calibri"/>
              </a:rPr>
              <a:t>ST.Thomas</a:t>
            </a:r>
            <a:r>
              <a:rPr dirty="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college</a:t>
            </a:r>
            <a:r>
              <a:rPr dirty="0" spc="-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pc="-4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arts</a:t>
            </a:r>
            <a:r>
              <a:rPr dirty="0" spc="-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pc="-4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>
                <a:solidFill>
                  <a:srgbClr val="000000"/>
                </a:solidFill>
                <a:latin typeface="Calibri"/>
                <a:cs typeface="Calibri"/>
              </a:rPr>
              <a:t>science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329946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44817" y="1179449"/>
            <a:ext cx="9024620" cy="5323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solidFill>
                  <a:srgbClr val="548ED4"/>
                </a:solidFill>
                <a:latin typeface="Calibri"/>
                <a:cs typeface="Calibri"/>
              </a:rPr>
              <a:t>Data</a:t>
            </a:r>
            <a:r>
              <a:rPr dirty="0" sz="3600" spc="-4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548ED4"/>
                </a:solidFill>
                <a:latin typeface="Calibri"/>
                <a:cs typeface="Calibri"/>
              </a:rPr>
              <a:t>collection</a:t>
            </a:r>
            <a:endParaRPr sz="3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23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employee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performance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analysis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table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taken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website </a:t>
            </a:r>
            <a:r>
              <a:rPr dirty="0" sz="2000" spc="-10">
                <a:latin typeface="Calibri"/>
                <a:cs typeface="Calibri"/>
              </a:rPr>
              <a:t>called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Kaggle </a:t>
            </a:r>
            <a:r>
              <a:rPr dirty="0" sz="2000" spc="-5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98450" marR="428625" indent="-286385">
              <a:lnSpc>
                <a:spcPct val="100000"/>
              </a:lnSpc>
              <a:spcBef>
                <a:spcPts val="241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some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missing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figures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identify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missing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terms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use </a:t>
            </a:r>
            <a:r>
              <a:rPr dirty="0" sz="2000">
                <a:latin typeface="Calibri"/>
                <a:cs typeface="Calibri"/>
              </a:rPr>
              <a:t>conditional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techniques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identify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missing terms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like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exit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etc..</a:t>
            </a:r>
            <a:endParaRPr sz="2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41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filtering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sorting 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4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missing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figues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dirty="0" sz="3600">
                <a:solidFill>
                  <a:srgbClr val="548ED4"/>
                </a:solidFill>
                <a:latin typeface="Calibri"/>
                <a:cs typeface="Calibri"/>
              </a:rPr>
              <a:t>Features</a:t>
            </a:r>
            <a:r>
              <a:rPr dirty="0" sz="3600" spc="-8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548ED4"/>
                </a:solidFill>
                <a:latin typeface="Calibri"/>
                <a:cs typeface="Calibri"/>
              </a:rPr>
              <a:t>collection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1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Pivot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Charts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Conditional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formatting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79" y="664463"/>
            <a:ext cx="201485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b="0">
                <a:solidFill>
                  <a:srgbClr val="548ED4"/>
                </a:solidFill>
                <a:latin typeface="Calibri"/>
                <a:cs typeface="Calibri"/>
              </a:rPr>
              <a:t>Pivot</a:t>
            </a:r>
            <a:r>
              <a:rPr dirty="0" sz="3600" spc="-30" b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3600" spc="-10" b="0">
                <a:solidFill>
                  <a:srgbClr val="548ED4"/>
                </a:solidFill>
                <a:latin typeface="Calibri"/>
                <a:cs typeface="Calibri"/>
              </a:rPr>
              <a:t>table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9700" y="1217294"/>
            <a:ext cx="9672320" cy="42456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Click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insert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insert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click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pivot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table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new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excel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sheet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Select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business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drag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row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select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performance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level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drag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column</a:t>
            </a:r>
            <a:endParaRPr sz="2000">
              <a:latin typeface="Calibri"/>
              <a:cs typeface="Calibri"/>
            </a:endParaRPr>
          </a:p>
          <a:p>
            <a:pPr marL="373380" indent="-3606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73380" algn="l"/>
              </a:tabLst>
            </a:pPr>
            <a:r>
              <a:rPr dirty="0" sz="2000">
                <a:latin typeface="Calibri"/>
                <a:cs typeface="Calibri"/>
              </a:rPr>
              <a:t>Select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gender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dirty="0" sz="3600">
                <a:solidFill>
                  <a:srgbClr val="548ED4"/>
                </a:solidFill>
                <a:latin typeface="Calibri"/>
                <a:cs typeface="Calibri"/>
              </a:rPr>
              <a:t>Performance</a:t>
            </a:r>
            <a:r>
              <a:rPr dirty="0" sz="3600" spc="-5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3600" spc="-20">
                <a:solidFill>
                  <a:srgbClr val="548ED4"/>
                </a:solidFill>
                <a:latin typeface="Calibri"/>
                <a:cs typeface="Calibri"/>
              </a:rPr>
              <a:t>level</a:t>
            </a:r>
            <a:endParaRPr sz="3600">
              <a:latin typeface="Calibri"/>
              <a:cs typeface="Calibri"/>
            </a:endParaRPr>
          </a:p>
          <a:p>
            <a:pPr lvl="1" marL="355600" marR="31750" indent="-343535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pivot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table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analysis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female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male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access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all </a:t>
            </a:r>
            <a:r>
              <a:rPr dirty="0" sz="2000">
                <a:latin typeface="Calibri"/>
                <a:cs typeface="Calibri"/>
              </a:rPr>
              <a:t>type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employees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3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inerting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slicers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how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full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,part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contract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employees.</a:t>
            </a:r>
            <a:endParaRPr sz="2000">
              <a:latin typeface="Calibri"/>
              <a:cs typeface="Calibri"/>
            </a:endParaRPr>
          </a:p>
          <a:p>
            <a:pPr lvl="1" marL="355600" indent="-342900">
              <a:lnSpc>
                <a:spcPct val="100000"/>
              </a:lnSpc>
              <a:spcBef>
                <a:spcPts val="241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Insert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graph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better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analysis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graph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shows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accurate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levels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employees.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various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graph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changing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options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graph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options.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747901" y="2071751"/>
            <a:ext cx="6000750" cy="0"/>
          </a:xfrm>
          <a:custGeom>
            <a:avLst/>
            <a:gdLst/>
            <a:ahLst/>
            <a:cxnLst/>
            <a:rect l="l" t="t" r="r" b="b"/>
            <a:pathLst>
              <a:path w="6000750" h="0">
                <a:moveTo>
                  <a:pt x="0" y="0"/>
                </a:moveTo>
                <a:lnTo>
                  <a:pt x="60007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743138" y="2305050"/>
            <a:ext cx="6010275" cy="3072130"/>
            <a:chOff x="1743138" y="2305050"/>
            <a:chExt cx="6010275" cy="3072130"/>
          </a:xfrm>
        </p:grpSpPr>
        <p:sp>
          <p:nvSpPr>
            <p:cNvPr id="10" name="object 10" descr=""/>
            <p:cNvSpPr/>
            <p:nvPr/>
          </p:nvSpPr>
          <p:spPr>
            <a:xfrm>
              <a:off x="1747901" y="2538475"/>
              <a:ext cx="6000750" cy="2333625"/>
            </a:xfrm>
            <a:custGeom>
              <a:avLst/>
              <a:gdLst/>
              <a:ahLst/>
              <a:cxnLst/>
              <a:rect l="l" t="t" r="r" b="b"/>
              <a:pathLst>
                <a:path w="6000750" h="2333625">
                  <a:moveTo>
                    <a:pt x="5919724" y="2333498"/>
                  </a:moveTo>
                  <a:lnTo>
                    <a:pt x="6000750" y="2333498"/>
                  </a:lnTo>
                </a:path>
                <a:path w="6000750" h="2333625">
                  <a:moveTo>
                    <a:pt x="3938524" y="2333498"/>
                  </a:moveTo>
                  <a:lnTo>
                    <a:pt x="4052824" y="2333498"/>
                  </a:lnTo>
                </a:path>
                <a:path w="6000750" h="2333625">
                  <a:moveTo>
                    <a:pt x="5138674" y="2333498"/>
                  </a:moveTo>
                  <a:lnTo>
                    <a:pt x="5252974" y="2333498"/>
                  </a:lnTo>
                </a:path>
                <a:path w="6000750" h="2333625">
                  <a:moveTo>
                    <a:pt x="4357624" y="2333498"/>
                  </a:moveTo>
                  <a:lnTo>
                    <a:pt x="4376674" y="2333498"/>
                  </a:lnTo>
                </a:path>
                <a:path w="6000750" h="2333625">
                  <a:moveTo>
                    <a:pt x="4538599" y="2333498"/>
                  </a:moveTo>
                  <a:lnTo>
                    <a:pt x="4652899" y="2333498"/>
                  </a:lnTo>
                </a:path>
                <a:path w="6000750" h="2333625">
                  <a:moveTo>
                    <a:pt x="4443349" y="2333498"/>
                  </a:moveTo>
                  <a:lnTo>
                    <a:pt x="4471924" y="2333498"/>
                  </a:lnTo>
                </a:path>
                <a:path w="6000750" h="2333625">
                  <a:moveTo>
                    <a:pt x="5043424" y="2333498"/>
                  </a:moveTo>
                  <a:lnTo>
                    <a:pt x="5062474" y="2333498"/>
                  </a:lnTo>
                </a:path>
                <a:path w="6000750" h="2333625">
                  <a:moveTo>
                    <a:pt x="4719574" y="2333498"/>
                  </a:moveTo>
                  <a:lnTo>
                    <a:pt x="4976749" y="2333498"/>
                  </a:lnTo>
                </a:path>
                <a:path w="6000750" h="2333625">
                  <a:moveTo>
                    <a:pt x="4119499" y="2333498"/>
                  </a:moveTo>
                  <a:lnTo>
                    <a:pt x="4281424" y="2333498"/>
                  </a:lnTo>
                </a:path>
                <a:path w="6000750" h="2333625">
                  <a:moveTo>
                    <a:pt x="5643499" y="2333498"/>
                  </a:moveTo>
                  <a:lnTo>
                    <a:pt x="5662549" y="2333498"/>
                  </a:lnTo>
                </a:path>
                <a:path w="6000750" h="2333625">
                  <a:moveTo>
                    <a:pt x="1128649" y="2333498"/>
                  </a:moveTo>
                  <a:lnTo>
                    <a:pt x="1376299" y="2333498"/>
                  </a:lnTo>
                </a:path>
                <a:path w="6000750" h="2333625">
                  <a:moveTo>
                    <a:pt x="3843274" y="2333498"/>
                  </a:moveTo>
                  <a:lnTo>
                    <a:pt x="3871849" y="2333498"/>
                  </a:lnTo>
                </a:path>
                <a:path w="6000750" h="2333625">
                  <a:moveTo>
                    <a:pt x="2928874" y="2333498"/>
                  </a:moveTo>
                  <a:lnTo>
                    <a:pt x="3176524" y="2333498"/>
                  </a:lnTo>
                </a:path>
                <a:path w="6000750" h="2333625">
                  <a:moveTo>
                    <a:pt x="0" y="2333498"/>
                  </a:moveTo>
                  <a:lnTo>
                    <a:pt x="176149" y="2333498"/>
                  </a:lnTo>
                </a:path>
                <a:path w="6000750" h="2333625">
                  <a:moveTo>
                    <a:pt x="3243199" y="2333498"/>
                  </a:moveTo>
                  <a:lnTo>
                    <a:pt x="3271774" y="2333498"/>
                  </a:lnTo>
                </a:path>
                <a:path w="6000750" h="2333625">
                  <a:moveTo>
                    <a:pt x="3338449" y="2333498"/>
                  </a:moveTo>
                  <a:lnTo>
                    <a:pt x="3452749" y="2333498"/>
                  </a:lnTo>
                </a:path>
                <a:path w="6000750" h="2333625">
                  <a:moveTo>
                    <a:pt x="1538224" y="2333498"/>
                  </a:moveTo>
                  <a:lnTo>
                    <a:pt x="1652524" y="2333498"/>
                  </a:lnTo>
                </a:path>
                <a:path w="6000750" h="2333625">
                  <a:moveTo>
                    <a:pt x="1452499" y="2333498"/>
                  </a:moveTo>
                  <a:lnTo>
                    <a:pt x="1471549" y="2333498"/>
                  </a:lnTo>
                </a:path>
                <a:path w="6000750" h="2333625">
                  <a:moveTo>
                    <a:pt x="338074" y="2333498"/>
                  </a:moveTo>
                  <a:lnTo>
                    <a:pt x="452374" y="2333498"/>
                  </a:lnTo>
                </a:path>
                <a:path w="6000750" h="2333625">
                  <a:moveTo>
                    <a:pt x="2738374" y="2333498"/>
                  </a:moveTo>
                  <a:lnTo>
                    <a:pt x="2852674" y="2333498"/>
                  </a:lnTo>
                </a:path>
                <a:path w="6000750" h="2333625">
                  <a:moveTo>
                    <a:pt x="1728724" y="2333498"/>
                  </a:moveTo>
                  <a:lnTo>
                    <a:pt x="1976374" y="2333498"/>
                  </a:lnTo>
                </a:path>
                <a:path w="6000750" h="2333625">
                  <a:moveTo>
                    <a:pt x="252349" y="2333498"/>
                  </a:moveTo>
                  <a:lnTo>
                    <a:pt x="271399" y="2333498"/>
                  </a:lnTo>
                </a:path>
                <a:path w="6000750" h="2333625">
                  <a:moveTo>
                    <a:pt x="938149" y="2333498"/>
                  </a:moveTo>
                  <a:lnTo>
                    <a:pt x="1052449" y="2333498"/>
                  </a:lnTo>
                </a:path>
                <a:path w="6000750" h="2333625">
                  <a:moveTo>
                    <a:pt x="2138299" y="2333498"/>
                  </a:moveTo>
                  <a:lnTo>
                    <a:pt x="2252599" y="2333498"/>
                  </a:lnTo>
                </a:path>
                <a:path w="6000750" h="2333625">
                  <a:moveTo>
                    <a:pt x="852424" y="2333498"/>
                  </a:moveTo>
                  <a:lnTo>
                    <a:pt x="871474" y="2333498"/>
                  </a:lnTo>
                </a:path>
                <a:path w="6000750" h="2333625">
                  <a:moveTo>
                    <a:pt x="528574" y="2333498"/>
                  </a:moveTo>
                  <a:lnTo>
                    <a:pt x="776224" y="2333498"/>
                  </a:lnTo>
                </a:path>
                <a:path w="6000750" h="2333625">
                  <a:moveTo>
                    <a:pt x="2328799" y="2333498"/>
                  </a:moveTo>
                  <a:lnTo>
                    <a:pt x="2671699" y="2333498"/>
                  </a:lnTo>
                </a:path>
                <a:path w="6000750" h="2333625">
                  <a:moveTo>
                    <a:pt x="2052574" y="2333498"/>
                  </a:moveTo>
                  <a:lnTo>
                    <a:pt x="2071624" y="2333498"/>
                  </a:lnTo>
                </a:path>
                <a:path w="6000750" h="2333625">
                  <a:moveTo>
                    <a:pt x="5319649" y="2333498"/>
                  </a:moveTo>
                  <a:lnTo>
                    <a:pt x="5576824" y="2333498"/>
                  </a:lnTo>
                </a:path>
                <a:path w="6000750" h="2333625">
                  <a:moveTo>
                    <a:pt x="3528949" y="2333498"/>
                  </a:moveTo>
                  <a:lnTo>
                    <a:pt x="3681349" y="2333498"/>
                  </a:lnTo>
                </a:path>
                <a:path w="6000750" h="2333625">
                  <a:moveTo>
                    <a:pt x="3757549" y="2333498"/>
                  </a:moveTo>
                  <a:lnTo>
                    <a:pt x="3776599" y="2333498"/>
                  </a:lnTo>
                </a:path>
                <a:path w="6000750" h="2333625">
                  <a:moveTo>
                    <a:pt x="5738749" y="2333498"/>
                  </a:moveTo>
                  <a:lnTo>
                    <a:pt x="5853049" y="2333498"/>
                  </a:lnTo>
                </a:path>
                <a:path w="6000750" h="2333625">
                  <a:moveTo>
                    <a:pt x="5919724" y="1866773"/>
                  </a:moveTo>
                  <a:lnTo>
                    <a:pt x="6000750" y="1866773"/>
                  </a:lnTo>
                </a:path>
                <a:path w="6000750" h="2333625">
                  <a:moveTo>
                    <a:pt x="2928874" y="1866773"/>
                  </a:moveTo>
                  <a:lnTo>
                    <a:pt x="3271774" y="1866773"/>
                  </a:lnTo>
                </a:path>
                <a:path w="6000750" h="2333625">
                  <a:moveTo>
                    <a:pt x="5138674" y="1866773"/>
                  </a:moveTo>
                  <a:lnTo>
                    <a:pt x="5252974" y="1866773"/>
                  </a:lnTo>
                </a:path>
                <a:path w="6000750" h="2333625">
                  <a:moveTo>
                    <a:pt x="4719574" y="1866773"/>
                  </a:moveTo>
                  <a:lnTo>
                    <a:pt x="5062474" y="1866773"/>
                  </a:lnTo>
                </a:path>
                <a:path w="6000750" h="2333625">
                  <a:moveTo>
                    <a:pt x="3338449" y="1866773"/>
                  </a:moveTo>
                  <a:lnTo>
                    <a:pt x="3452749" y="1866773"/>
                  </a:lnTo>
                </a:path>
                <a:path w="6000750" h="2333625">
                  <a:moveTo>
                    <a:pt x="3938524" y="1866773"/>
                  </a:moveTo>
                  <a:lnTo>
                    <a:pt x="4052824" y="1866773"/>
                  </a:lnTo>
                </a:path>
                <a:path w="6000750" h="2333625">
                  <a:moveTo>
                    <a:pt x="1728724" y="1866773"/>
                  </a:moveTo>
                  <a:lnTo>
                    <a:pt x="2071624" y="1866773"/>
                  </a:lnTo>
                </a:path>
                <a:path w="6000750" h="2333625">
                  <a:moveTo>
                    <a:pt x="1538224" y="1866773"/>
                  </a:moveTo>
                  <a:lnTo>
                    <a:pt x="1652524" y="1866773"/>
                  </a:lnTo>
                </a:path>
                <a:path w="6000750" h="2333625">
                  <a:moveTo>
                    <a:pt x="338074" y="1866773"/>
                  </a:moveTo>
                  <a:lnTo>
                    <a:pt x="452374" y="1866773"/>
                  </a:lnTo>
                </a:path>
                <a:path w="6000750" h="2333625">
                  <a:moveTo>
                    <a:pt x="0" y="1866773"/>
                  </a:moveTo>
                  <a:lnTo>
                    <a:pt x="271399" y="1866773"/>
                  </a:lnTo>
                </a:path>
                <a:path w="6000750" h="2333625">
                  <a:moveTo>
                    <a:pt x="2328799" y="1866773"/>
                  </a:moveTo>
                  <a:lnTo>
                    <a:pt x="2671699" y="1866773"/>
                  </a:lnTo>
                </a:path>
                <a:path w="6000750" h="2333625">
                  <a:moveTo>
                    <a:pt x="5738749" y="1866773"/>
                  </a:moveTo>
                  <a:lnTo>
                    <a:pt x="5853049" y="1866773"/>
                  </a:lnTo>
                </a:path>
                <a:path w="6000750" h="2333625">
                  <a:moveTo>
                    <a:pt x="938149" y="1866773"/>
                  </a:moveTo>
                  <a:lnTo>
                    <a:pt x="1052449" y="1866773"/>
                  </a:lnTo>
                </a:path>
                <a:path w="6000750" h="2333625">
                  <a:moveTo>
                    <a:pt x="528574" y="1866773"/>
                  </a:moveTo>
                  <a:lnTo>
                    <a:pt x="871474" y="1866773"/>
                  </a:lnTo>
                </a:path>
                <a:path w="6000750" h="2333625">
                  <a:moveTo>
                    <a:pt x="2738374" y="1866773"/>
                  </a:moveTo>
                  <a:lnTo>
                    <a:pt x="2852674" y="1866773"/>
                  </a:lnTo>
                </a:path>
                <a:path w="6000750" h="2333625">
                  <a:moveTo>
                    <a:pt x="3528949" y="1866773"/>
                  </a:moveTo>
                  <a:lnTo>
                    <a:pt x="3871849" y="1866773"/>
                  </a:lnTo>
                </a:path>
                <a:path w="6000750" h="2333625">
                  <a:moveTo>
                    <a:pt x="4538599" y="1866773"/>
                  </a:moveTo>
                  <a:lnTo>
                    <a:pt x="4652899" y="1866773"/>
                  </a:lnTo>
                </a:path>
                <a:path w="6000750" h="2333625">
                  <a:moveTo>
                    <a:pt x="2138299" y="1866773"/>
                  </a:moveTo>
                  <a:lnTo>
                    <a:pt x="2252599" y="1866773"/>
                  </a:lnTo>
                </a:path>
                <a:path w="6000750" h="2333625">
                  <a:moveTo>
                    <a:pt x="4119499" y="1866773"/>
                  </a:moveTo>
                  <a:lnTo>
                    <a:pt x="4471924" y="1866773"/>
                  </a:lnTo>
                </a:path>
                <a:path w="6000750" h="2333625">
                  <a:moveTo>
                    <a:pt x="1128649" y="1866773"/>
                  </a:moveTo>
                  <a:lnTo>
                    <a:pt x="1471549" y="1866773"/>
                  </a:lnTo>
                </a:path>
                <a:path w="6000750" h="2333625">
                  <a:moveTo>
                    <a:pt x="5319649" y="1866773"/>
                  </a:moveTo>
                  <a:lnTo>
                    <a:pt x="5662549" y="1866773"/>
                  </a:lnTo>
                </a:path>
                <a:path w="6000750" h="2333625">
                  <a:moveTo>
                    <a:pt x="3938524" y="1400048"/>
                  </a:moveTo>
                  <a:lnTo>
                    <a:pt x="4052824" y="1400048"/>
                  </a:lnTo>
                </a:path>
                <a:path w="6000750" h="2333625">
                  <a:moveTo>
                    <a:pt x="2138299" y="1400048"/>
                  </a:moveTo>
                  <a:lnTo>
                    <a:pt x="2252599" y="1400048"/>
                  </a:lnTo>
                </a:path>
                <a:path w="6000750" h="2333625">
                  <a:moveTo>
                    <a:pt x="1128649" y="1400048"/>
                  </a:moveTo>
                  <a:lnTo>
                    <a:pt x="1471549" y="1400048"/>
                  </a:lnTo>
                </a:path>
                <a:path w="6000750" h="2333625">
                  <a:moveTo>
                    <a:pt x="0" y="1400048"/>
                  </a:moveTo>
                  <a:lnTo>
                    <a:pt x="271399" y="1400048"/>
                  </a:lnTo>
                </a:path>
                <a:path w="6000750" h="2333625">
                  <a:moveTo>
                    <a:pt x="2928874" y="1400048"/>
                  </a:moveTo>
                  <a:lnTo>
                    <a:pt x="3271774" y="1400048"/>
                  </a:lnTo>
                </a:path>
                <a:path w="6000750" h="2333625">
                  <a:moveTo>
                    <a:pt x="338074" y="1400048"/>
                  </a:moveTo>
                  <a:lnTo>
                    <a:pt x="452374" y="1400048"/>
                  </a:lnTo>
                </a:path>
                <a:path w="6000750" h="2333625">
                  <a:moveTo>
                    <a:pt x="4719574" y="1400048"/>
                  </a:moveTo>
                  <a:lnTo>
                    <a:pt x="5252974" y="1400048"/>
                  </a:lnTo>
                </a:path>
                <a:path w="6000750" h="2333625">
                  <a:moveTo>
                    <a:pt x="4119499" y="1400048"/>
                  </a:moveTo>
                  <a:lnTo>
                    <a:pt x="4471924" y="1400048"/>
                  </a:lnTo>
                </a:path>
                <a:path w="6000750" h="2333625">
                  <a:moveTo>
                    <a:pt x="4538599" y="1400048"/>
                  </a:moveTo>
                  <a:lnTo>
                    <a:pt x="4652899" y="1400048"/>
                  </a:lnTo>
                </a:path>
                <a:path w="6000750" h="2333625">
                  <a:moveTo>
                    <a:pt x="3528949" y="1400048"/>
                  </a:moveTo>
                  <a:lnTo>
                    <a:pt x="3871849" y="1400048"/>
                  </a:lnTo>
                </a:path>
                <a:path w="6000750" h="2333625">
                  <a:moveTo>
                    <a:pt x="5319649" y="1400048"/>
                  </a:moveTo>
                  <a:lnTo>
                    <a:pt x="5853049" y="1400048"/>
                  </a:lnTo>
                </a:path>
                <a:path w="6000750" h="2333625">
                  <a:moveTo>
                    <a:pt x="1538224" y="1400048"/>
                  </a:moveTo>
                  <a:lnTo>
                    <a:pt x="1652524" y="1400048"/>
                  </a:lnTo>
                </a:path>
                <a:path w="6000750" h="2333625">
                  <a:moveTo>
                    <a:pt x="1728724" y="1400048"/>
                  </a:moveTo>
                  <a:lnTo>
                    <a:pt x="2071624" y="1400048"/>
                  </a:lnTo>
                </a:path>
                <a:path w="6000750" h="2333625">
                  <a:moveTo>
                    <a:pt x="2328799" y="1400048"/>
                  </a:moveTo>
                  <a:lnTo>
                    <a:pt x="2852674" y="1400048"/>
                  </a:lnTo>
                </a:path>
                <a:path w="6000750" h="2333625">
                  <a:moveTo>
                    <a:pt x="3338449" y="1400048"/>
                  </a:moveTo>
                  <a:lnTo>
                    <a:pt x="3452749" y="1400048"/>
                  </a:lnTo>
                </a:path>
                <a:path w="6000750" h="2333625">
                  <a:moveTo>
                    <a:pt x="528574" y="1400048"/>
                  </a:moveTo>
                  <a:lnTo>
                    <a:pt x="1052449" y="1400048"/>
                  </a:lnTo>
                </a:path>
                <a:path w="6000750" h="2333625">
                  <a:moveTo>
                    <a:pt x="5919724" y="1400048"/>
                  </a:moveTo>
                  <a:lnTo>
                    <a:pt x="6000750" y="1400048"/>
                  </a:lnTo>
                </a:path>
                <a:path w="6000750" h="2333625">
                  <a:moveTo>
                    <a:pt x="5919724" y="933450"/>
                  </a:moveTo>
                  <a:lnTo>
                    <a:pt x="6000750" y="933450"/>
                  </a:lnTo>
                </a:path>
                <a:path w="6000750" h="2333625">
                  <a:moveTo>
                    <a:pt x="528574" y="933450"/>
                  </a:moveTo>
                  <a:lnTo>
                    <a:pt x="1052449" y="933450"/>
                  </a:lnTo>
                </a:path>
                <a:path w="6000750" h="2333625">
                  <a:moveTo>
                    <a:pt x="4719574" y="933450"/>
                  </a:moveTo>
                  <a:lnTo>
                    <a:pt x="5252974" y="933450"/>
                  </a:lnTo>
                </a:path>
                <a:path w="6000750" h="2333625">
                  <a:moveTo>
                    <a:pt x="0" y="933450"/>
                  </a:moveTo>
                  <a:lnTo>
                    <a:pt x="452374" y="933450"/>
                  </a:lnTo>
                </a:path>
                <a:path w="6000750" h="2333625">
                  <a:moveTo>
                    <a:pt x="2328799" y="933450"/>
                  </a:moveTo>
                  <a:lnTo>
                    <a:pt x="2852674" y="933450"/>
                  </a:lnTo>
                </a:path>
                <a:path w="6000750" h="2333625">
                  <a:moveTo>
                    <a:pt x="1728724" y="933450"/>
                  </a:moveTo>
                  <a:lnTo>
                    <a:pt x="2252599" y="933450"/>
                  </a:lnTo>
                </a:path>
                <a:path w="6000750" h="2333625">
                  <a:moveTo>
                    <a:pt x="5319649" y="933450"/>
                  </a:moveTo>
                  <a:lnTo>
                    <a:pt x="5853049" y="933450"/>
                  </a:lnTo>
                </a:path>
                <a:path w="6000750" h="2333625">
                  <a:moveTo>
                    <a:pt x="1128649" y="933450"/>
                  </a:moveTo>
                  <a:lnTo>
                    <a:pt x="1652524" y="933450"/>
                  </a:lnTo>
                </a:path>
                <a:path w="6000750" h="2333625">
                  <a:moveTo>
                    <a:pt x="2928874" y="933450"/>
                  </a:moveTo>
                  <a:lnTo>
                    <a:pt x="3452749" y="933450"/>
                  </a:lnTo>
                </a:path>
                <a:path w="6000750" h="2333625">
                  <a:moveTo>
                    <a:pt x="4119499" y="933450"/>
                  </a:moveTo>
                  <a:lnTo>
                    <a:pt x="4652899" y="933450"/>
                  </a:lnTo>
                </a:path>
                <a:path w="6000750" h="2333625">
                  <a:moveTo>
                    <a:pt x="3528949" y="933450"/>
                  </a:moveTo>
                  <a:lnTo>
                    <a:pt x="4052824" y="933450"/>
                  </a:lnTo>
                </a:path>
                <a:path w="6000750" h="2333625">
                  <a:moveTo>
                    <a:pt x="528574" y="466725"/>
                  </a:moveTo>
                  <a:lnTo>
                    <a:pt x="1052449" y="466725"/>
                  </a:lnTo>
                </a:path>
                <a:path w="6000750" h="2333625">
                  <a:moveTo>
                    <a:pt x="1728724" y="466725"/>
                  </a:moveTo>
                  <a:lnTo>
                    <a:pt x="2252599" y="466725"/>
                  </a:lnTo>
                </a:path>
                <a:path w="6000750" h="2333625">
                  <a:moveTo>
                    <a:pt x="3528949" y="466725"/>
                  </a:moveTo>
                  <a:lnTo>
                    <a:pt x="6000750" y="466725"/>
                  </a:lnTo>
                </a:path>
                <a:path w="6000750" h="2333625">
                  <a:moveTo>
                    <a:pt x="1128649" y="466725"/>
                  </a:moveTo>
                  <a:lnTo>
                    <a:pt x="1652524" y="466725"/>
                  </a:lnTo>
                </a:path>
                <a:path w="6000750" h="2333625">
                  <a:moveTo>
                    <a:pt x="2328799" y="466725"/>
                  </a:moveTo>
                  <a:lnTo>
                    <a:pt x="3452749" y="466725"/>
                  </a:lnTo>
                </a:path>
                <a:path w="6000750" h="2333625">
                  <a:moveTo>
                    <a:pt x="0" y="466725"/>
                  </a:moveTo>
                  <a:lnTo>
                    <a:pt x="452374" y="466725"/>
                  </a:lnTo>
                </a:path>
                <a:path w="6000750" h="2333625">
                  <a:moveTo>
                    <a:pt x="1728724" y="0"/>
                  </a:moveTo>
                  <a:lnTo>
                    <a:pt x="3452749" y="0"/>
                  </a:lnTo>
                </a:path>
                <a:path w="6000750" h="2333625">
                  <a:moveTo>
                    <a:pt x="0" y="0"/>
                  </a:moveTo>
                  <a:lnTo>
                    <a:pt x="452374" y="0"/>
                  </a:lnTo>
                </a:path>
                <a:path w="6000750" h="2333625">
                  <a:moveTo>
                    <a:pt x="528574" y="0"/>
                  </a:moveTo>
                  <a:lnTo>
                    <a:pt x="1652524" y="0"/>
                  </a:lnTo>
                </a:path>
                <a:path w="6000750" h="2333625">
                  <a:moveTo>
                    <a:pt x="3528949" y="0"/>
                  </a:moveTo>
                  <a:lnTo>
                    <a:pt x="60007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28800" y="4733924"/>
              <a:ext cx="5476875" cy="609600"/>
            </a:xfrm>
            <a:custGeom>
              <a:avLst/>
              <a:gdLst/>
              <a:ahLst/>
              <a:cxnLst/>
              <a:rect l="l" t="t" r="r" b="b"/>
              <a:pathLst>
                <a:path w="5476875" h="609600">
                  <a:moveTo>
                    <a:pt x="76200" y="238125"/>
                  </a:moveTo>
                  <a:lnTo>
                    <a:pt x="0" y="238125"/>
                  </a:lnTo>
                  <a:lnTo>
                    <a:pt x="0" y="609600"/>
                  </a:lnTo>
                  <a:lnTo>
                    <a:pt x="76200" y="609600"/>
                  </a:lnTo>
                  <a:lnTo>
                    <a:pt x="76200" y="238125"/>
                  </a:lnTo>
                  <a:close/>
                </a:path>
                <a:path w="5476875" h="609600">
                  <a:moveTo>
                    <a:pt x="676275" y="419100"/>
                  </a:moveTo>
                  <a:lnTo>
                    <a:pt x="600075" y="419100"/>
                  </a:lnTo>
                  <a:lnTo>
                    <a:pt x="600075" y="609600"/>
                  </a:lnTo>
                  <a:lnTo>
                    <a:pt x="676275" y="609600"/>
                  </a:lnTo>
                  <a:lnTo>
                    <a:pt x="676275" y="419100"/>
                  </a:lnTo>
                  <a:close/>
                </a:path>
                <a:path w="5476875" h="609600">
                  <a:moveTo>
                    <a:pt x="1276350" y="190500"/>
                  </a:moveTo>
                  <a:lnTo>
                    <a:pt x="1200150" y="190500"/>
                  </a:lnTo>
                  <a:lnTo>
                    <a:pt x="1200150" y="609600"/>
                  </a:lnTo>
                  <a:lnTo>
                    <a:pt x="1276350" y="609600"/>
                  </a:lnTo>
                  <a:lnTo>
                    <a:pt x="1276350" y="190500"/>
                  </a:lnTo>
                  <a:close/>
                </a:path>
                <a:path w="5476875" h="609600">
                  <a:moveTo>
                    <a:pt x="1876425" y="381000"/>
                  </a:moveTo>
                  <a:lnTo>
                    <a:pt x="1800225" y="381000"/>
                  </a:lnTo>
                  <a:lnTo>
                    <a:pt x="1800225" y="609600"/>
                  </a:lnTo>
                  <a:lnTo>
                    <a:pt x="1876425" y="609600"/>
                  </a:lnTo>
                  <a:lnTo>
                    <a:pt x="1876425" y="381000"/>
                  </a:lnTo>
                  <a:close/>
                </a:path>
                <a:path w="5476875" h="609600">
                  <a:moveTo>
                    <a:pt x="2476500" y="419100"/>
                  </a:moveTo>
                  <a:lnTo>
                    <a:pt x="2400300" y="419100"/>
                  </a:lnTo>
                  <a:lnTo>
                    <a:pt x="2400300" y="609600"/>
                  </a:lnTo>
                  <a:lnTo>
                    <a:pt x="2476500" y="609600"/>
                  </a:lnTo>
                  <a:lnTo>
                    <a:pt x="2476500" y="419100"/>
                  </a:lnTo>
                  <a:close/>
                </a:path>
                <a:path w="5476875" h="609600">
                  <a:moveTo>
                    <a:pt x="3076575" y="142875"/>
                  </a:moveTo>
                  <a:lnTo>
                    <a:pt x="3000375" y="142875"/>
                  </a:lnTo>
                  <a:lnTo>
                    <a:pt x="3000375" y="609600"/>
                  </a:lnTo>
                  <a:lnTo>
                    <a:pt x="3076575" y="609600"/>
                  </a:lnTo>
                  <a:lnTo>
                    <a:pt x="3076575" y="142875"/>
                  </a:lnTo>
                  <a:close/>
                </a:path>
                <a:path w="5476875" h="609600">
                  <a:moveTo>
                    <a:pt x="3676650" y="95250"/>
                  </a:moveTo>
                  <a:lnTo>
                    <a:pt x="3600450" y="95250"/>
                  </a:lnTo>
                  <a:lnTo>
                    <a:pt x="3600450" y="609600"/>
                  </a:lnTo>
                  <a:lnTo>
                    <a:pt x="3676650" y="609600"/>
                  </a:lnTo>
                  <a:lnTo>
                    <a:pt x="3676650" y="95250"/>
                  </a:lnTo>
                  <a:close/>
                </a:path>
                <a:path w="5476875" h="609600">
                  <a:moveTo>
                    <a:pt x="4276725" y="0"/>
                  </a:moveTo>
                  <a:lnTo>
                    <a:pt x="4200525" y="0"/>
                  </a:lnTo>
                  <a:lnTo>
                    <a:pt x="4200525" y="609600"/>
                  </a:lnTo>
                  <a:lnTo>
                    <a:pt x="4276725" y="609600"/>
                  </a:lnTo>
                  <a:lnTo>
                    <a:pt x="4276725" y="0"/>
                  </a:lnTo>
                  <a:close/>
                </a:path>
                <a:path w="5476875" h="609600">
                  <a:moveTo>
                    <a:pt x="4876800" y="285750"/>
                  </a:moveTo>
                  <a:lnTo>
                    <a:pt x="4800600" y="285750"/>
                  </a:lnTo>
                  <a:lnTo>
                    <a:pt x="4800600" y="609600"/>
                  </a:lnTo>
                  <a:lnTo>
                    <a:pt x="4876800" y="609600"/>
                  </a:lnTo>
                  <a:lnTo>
                    <a:pt x="4876800" y="285750"/>
                  </a:lnTo>
                  <a:close/>
                </a:path>
                <a:path w="5476875" h="609600">
                  <a:moveTo>
                    <a:pt x="5476875" y="381000"/>
                  </a:moveTo>
                  <a:lnTo>
                    <a:pt x="5400675" y="381000"/>
                  </a:lnTo>
                  <a:lnTo>
                    <a:pt x="5400675" y="609600"/>
                  </a:lnTo>
                  <a:lnTo>
                    <a:pt x="5476875" y="609600"/>
                  </a:lnTo>
                  <a:lnTo>
                    <a:pt x="5476875" y="3810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24050" y="4505324"/>
              <a:ext cx="5467350" cy="838200"/>
            </a:xfrm>
            <a:custGeom>
              <a:avLst/>
              <a:gdLst/>
              <a:ahLst/>
              <a:cxnLst/>
              <a:rect l="l" t="t" r="r" b="b"/>
              <a:pathLst>
                <a:path w="5467350" h="838200">
                  <a:moveTo>
                    <a:pt x="76200" y="228600"/>
                  </a:moveTo>
                  <a:lnTo>
                    <a:pt x="0" y="228600"/>
                  </a:lnTo>
                  <a:lnTo>
                    <a:pt x="0" y="838200"/>
                  </a:lnTo>
                  <a:lnTo>
                    <a:pt x="76200" y="838200"/>
                  </a:lnTo>
                  <a:lnTo>
                    <a:pt x="76200" y="228600"/>
                  </a:lnTo>
                  <a:close/>
                </a:path>
                <a:path w="5467350" h="838200">
                  <a:moveTo>
                    <a:pt x="676275" y="228600"/>
                  </a:moveTo>
                  <a:lnTo>
                    <a:pt x="600075" y="228600"/>
                  </a:lnTo>
                  <a:lnTo>
                    <a:pt x="600075" y="838200"/>
                  </a:lnTo>
                  <a:lnTo>
                    <a:pt x="676275" y="838200"/>
                  </a:lnTo>
                  <a:lnTo>
                    <a:pt x="676275" y="228600"/>
                  </a:lnTo>
                  <a:close/>
                </a:path>
                <a:path w="5467350" h="838200">
                  <a:moveTo>
                    <a:pt x="1276350" y="133350"/>
                  </a:moveTo>
                  <a:lnTo>
                    <a:pt x="1200150" y="133350"/>
                  </a:lnTo>
                  <a:lnTo>
                    <a:pt x="1200150" y="838200"/>
                  </a:lnTo>
                  <a:lnTo>
                    <a:pt x="1276350" y="838200"/>
                  </a:lnTo>
                  <a:lnTo>
                    <a:pt x="1276350" y="133350"/>
                  </a:lnTo>
                  <a:close/>
                </a:path>
                <a:path w="5467350" h="838200">
                  <a:moveTo>
                    <a:pt x="1876425" y="323850"/>
                  </a:moveTo>
                  <a:lnTo>
                    <a:pt x="1800225" y="323850"/>
                  </a:lnTo>
                  <a:lnTo>
                    <a:pt x="1800225" y="838200"/>
                  </a:lnTo>
                  <a:lnTo>
                    <a:pt x="1876425" y="838200"/>
                  </a:lnTo>
                  <a:lnTo>
                    <a:pt x="1876425" y="323850"/>
                  </a:lnTo>
                  <a:close/>
                </a:path>
                <a:path w="5467350" h="838200">
                  <a:moveTo>
                    <a:pt x="2476500" y="419100"/>
                  </a:moveTo>
                  <a:lnTo>
                    <a:pt x="2400300" y="419100"/>
                  </a:lnTo>
                  <a:lnTo>
                    <a:pt x="2400300" y="838200"/>
                  </a:lnTo>
                  <a:lnTo>
                    <a:pt x="2476500" y="838200"/>
                  </a:lnTo>
                  <a:lnTo>
                    <a:pt x="2476500" y="419100"/>
                  </a:lnTo>
                  <a:close/>
                </a:path>
                <a:path w="5467350" h="838200">
                  <a:moveTo>
                    <a:pt x="3067050" y="323850"/>
                  </a:moveTo>
                  <a:lnTo>
                    <a:pt x="3000375" y="323850"/>
                  </a:lnTo>
                  <a:lnTo>
                    <a:pt x="3000375" y="838200"/>
                  </a:lnTo>
                  <a:lnTo>
                    <a:pt x="3067050" y="838200"/>
                  </a:lnTo>
                  <a:lnTo>
                    <a:pt x="3067050" y="323850"/>
                  </a:lnTo>
                  <a:close/>
                </a:path>
                <a:path w="5467350" h="838200">
                  <a:moveTo>
                    <a:pt x="3667125" y="276225"/>
                  </a:moveTo>
                  <a:lnTo>
                    <a:pt x="3600450" y="276225"/>
                  </a:lnTo>
                  <a:lnTo>
                    <a:pt x="3600450" y="838200"/>
                  </a:lnTo>
                  <a:lnTo>
                    <a:pt x="3667125" y="838200"/>
                  </a:lnTo>
                  <a:lnTo>
                    <a:pt x="3667125" y="276225"/>
                  </a:lnTo>
                  <a:close/>
                </a:path>
                <a:path w="5467350" h="838200">
                  <a:moveTo>
                    <a:pt x="4267200" y="95250"/>
                  </a:moveTo>
                  <a:lnTo>
                    <a:pt x="4200525" y="95250"/>
                  </a:lnTo>
                  <a:lnTo>
                    <a:pt x="4200525" y="838200"/>
                  </a:lnTo>
                  <a:lnTo>
                    <a:pt x="4267200" y="838200"/>
                  </a:lnTo>
                  <a:lnTo>
                    <a:pt x="4267200" y="95250"/>
                  </a:lnTo>
                  <a:close/>
                </a:path>
                <a:path w="5467350" h="838200">
                  <a:moveTo>
                    <a:pt x="4867275" y="0"/>
                  </a:moveTo>
                  <a:lnTo>
                    <a:pt x="4800600" y="0"/>
                  </a:lnTo>
                  <a:lnTo>
                    <a:pt x="4800600" y="838200"/>
                  </a:lnTo>
                  <a:lnTo>
                    <a:pt x="4867275" y="838200"/>
                  </a:lnTo>
                  <a:lnTo>
                    <a:pt x="4867275" y="0"/>
                  </a:lnTo>
                  <a:close/>
                </a:path>
                <a:path w="5467350" h="838200">
                  <a:moveTo>
                    <a:pt x="5467350" y="276225"/>
                  </a:moveTo>
                  <a:lnTo>
                    <a:pt x="5400675" y="276225"/>
                  </a:lnTo>
                  <a:lnTo>
                    <a:pt x="5400675" y="838200"/>
                  </a:lnTo>
                  <a:lnTo>
                    <a:pt x="5467350" y="838200"/>
                  </a:lnTo>
                  <a:lnTo>
                    <a:pt x="5467350" y="27622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019300" y="3609974"/>
              <a:ext cx="5467350" cy="1733550"/>
            </a:xfrm>
            <a:custGeom>
              <a:avLst/>
              <a:gdLst/>
              <a:ahLst/>
              <a:cxnLst/>
              <a:rect l="l" t="t" r="r" b="b"/>
              <a:pathLst>
                <a:path w="5467350" h="1733550">
                  <a:moveTo>
                    <a:pt x="6667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66675" y="1733550"/>
                  </a:lnTo>
                  <a:lnTo>
                    <a:pt x="66675" y="0"/>
                  </a:lnTo>
                  <a:close/>
                </a:path>
                <a:path w="5467350" h="1733550">
                  <a:moveTo>
                    <a:pt x="666750" y="333375"/>
                  </a:moveTo>
                  <a:lnTo>
                    <a:pt x="600075" y="333375"/>
                  </a:lnTo>
                  <a:lnTo>
                    <a:pt x="600075" y="1733550"/>
                  </a:lnTo>
                  <a:lnTo>
                    <a:pt x="666750" y="1733550"/>
                  </a:lnTo>
                  <a:lnTo>
                    <a:pt x="666750" y="333375"/>
                  </a:lnTo>
                  <a:close/>
                </a:path>
                <a:path w="5467350" h="1733550">
                  <a:moveTo>
                    <a:pt x="1266825" y="95250"/>
                  </a:moveTo>
                  <a:lnTo>
                    <a:pt x="1200150" y="95250"/>
                  </a:lnTo>
                  <a:lnTo>
                    <a:pt x="1200150" y="1733550"/>
                  </a:lnTo>
                  <a:lnTo>
                    <a:pt x="1266825" y="1733550"/>
                  </a:lnTo>
                  <a:lnTo>
                    <a:pt x="1266825" y="95250"/>
                  </a:lnTo>
                  <a:close/>
                </a:path>
                <a:path w="5467350" h="1733550">
                  <a:moveTo>
                    <a:pt x="1866900" y="238125"/>
                  </a:moveTo>
                  <a:lnTo>
                    <a:pt x="1800225" y="238125"/>
                  </a:lnTo>
                  <a:lnTo>
                    <a:pt x="1800225" y="1733550"/>
                  </a:lnTo>
                  <a:lnTo>
                    <a:pt x="1866900" y="1733550"/>
                  </a:lnTo>
                  <a:lnTo>
                    <a:pt x="1866900" y="238125"/>
                  </a:lnTo>
                  <a:close/>
                </a:path>
                <a:path w="5467350" h="1733550">
                  <a:moveTo>
                    <a:pt x="2466975" y="476250"/>
                  </a:moveTo>
                  <a:lnTo>
                    <a:pt x="2400300" y="476250"/>
                  </a:lnTo>
                  <a:lnTo>
                    <a:pt x="2400300" y="1733550"/>
                  </a:lnTo>
                  <a:lnTo>
                    <a:pt x="2466975" y="1733550"/>
                  </a:lnTo>
                  <a:lnTo>
                    <a:pt x="2466975" y="476250"/>
                  </a:lnTo>
                  <a:close/>
                </a:path>
                <a:path w="5467350" h="1733550">
                  <a:moveTo>
                    <a:pt x="3067050" y="285750"/>
                  </a:moveTo>
                  <a:lnTo>
                    <a:pt x="3000375" y="285750"/>
                  </a:lnTo>
                  <a:lnTo>
                    <a:pt x="3000375" y="1733550"/>
                  </a:lnTo>
                  <a:lnTo>
                    <a:pt x="3067050" y="1733550"/>
                  </a:lnTo>
                  <a:lnTo>
                    <a:pt x="3067050" y="285750"/>
                  </a:lnTo>
                  <a:close/>
                </a:path>
                <a:path w="5467350" h="1733550">
                  <a:moveTo>
                    <a:pt x="3667125" y="0"/>
                  </a:moveTo>
                  <a:lnTo>
                    <a:pt x="3600450" y="0"/>
                  </a:lnTo>
                  <a:lnTo>
                    <a:pt x="3600450" y="1733550"/>
                  </a:lnTo>
                  <a:lnTo>
                    <a:pt x="3667125" y="1733550"/>
                  </a:lnTo>
                  <a:lnTo>
                    <a:pt x="3667125" y="0"/>
                  </a:lnTo>
                  <a:close/>
                </a:path>
                <a:path w="5467350" h="1733550">
                  <a:moveTo>
                    <a:pt x="4267200" y="142875"/>
                  </a:moveTo>
                  <a:lnTo>
                    <a:pt x="4200525" y="142875"/>
                  </a:lnTo>
                  <a:lnTo>
                    <a:pt x="4200525" y="1733550"/>
                  </a:lnTo>
                  <a:lnTo>
                    <a:pt x="4267200" y="1733550"/>
                  </a:lnTo>
                  <a:lnTo>
                    <a:pt x="4267200" y="142875"/>
                  </a:lnTo>
                  <a:close/>
                </a:path>
                <a:path w="5467350" h="1733550">
                  <a:moveTo>
                    <a:pt x="4867275" y="514350"/>
                  </a:moveTo>
                  <a:lnTo>
                    <a:pt x="4791075" y="514350"/>
                  </a:lnTo>
                  <a:lnTo>
                    <a:pt x="4791075" y="1733550"/>
                  </a:lnTo>
                  <a:lnTo>
                    <a:pt x="4867275" y="1733550"/>
                  </a:lnTo>
                  <a:lnTo>
                    <a:pt x="4867275" y="514350"/>
                  </a:lnTo>
                  <a:close/>
                </a:path>
                <a:path w="5467350" h="1733550">
                  <a:moveTo>
                    <a:pt x="5467350" y="333375"/>
                  </a:moveTo>
                  <a:lnTo>
                    <a:pt x="5391150" y="333375"/>
                  </a:lnTo>
                  <a:lnTo>
                    <a:pt x="5391150" y="1733550"/>
                  </a:lnTo>
                  <a:lnTo>
                    <a:pt x="5467350" y="1733550"/>
                  </a:lnTo>
                  <a:lnTo>
                    <a:pt x="5467350" y="3333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05025" y="5019675"/>
              <a:ext cx="5476875" cy="323850"/>
            </a:xfrm>
            <a:custGeom>
              <a:avLst/>
              <a:gdLst/>
              <a:ahLst/>
              <a:cxnLst/>
              <a:rect l="l" t="t" r="r" b="b"/>
              <a:pathLst>
                <a:path w="5476875" h="323850">
                  <a:moveTo>
                    <a:pt x="762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76200" y="323850"/>
                  </a:lnTo>
                  <a:lnTo>
                    <a:pt x="76200" y="0"/>
                  </a:lnTo>
                  <a:close/>
                </a:path>
                <a:path w="5476875" h="323850">
                  <a:moveTo>
                    <a:pt x="676275" y="0"/>
                  </a:moveTo>
                  <a:lnTo>
                    <a:pt x="600075" y="0"/>
                  </a:lnTo>
                  <a:lnTo>
                    <a:pt x="600075" y="323850"/>
                  </a:lnTo>
                  <a:lnTo>
                    <a:pt x="676275" y="323850"/>
                  </a:lnTo>
                  <a:lnTo>
                    <a:pt x="676275" y="0"/>
                  </a:lnTo>
                  <a:close/>
                </a:path>
                <a:path w="5476875" h="323850">
                  <a:moveTo>
                    <a:pt x="1276350" y="95250"/>
                  </a:moveTo>
                  <a:lnTo>
                    <a:pt x="1200150" y="95250"/>
                  </a:lnTo>
                  <a:lnTo>
                    <a:pt x="1200150" y="323850"/>
                  </a:lnTo>
                  <a:lnTo>
                    <a:pt x="1276350" y="323850"/>
                  </a:lnTo>
                  <a:lnTo>
                    <a:pt x="1276350" y="95250"/>
                  </a:lnTo>
                  <a:close/>
                </a:path>
                <a:path w="5476875" h="323850">
                  <a:moveTo>
                    <a:pt x="1876425" y="180975"/>
                  </a:moveTo>
                  <a:lnTo>
                    <a:pt x="1800225" y="180975"/>
                  </a:lnTo>
                  <a:lnTo>
                    <a:pt x="1800225" y="323850"/>
                  </a:lnTo>
                  <a:lnTo>
                    <a:pt x="1876425" y="323850"/>
                  </a:lnTo>
                  <a:lnTo>
                    <a:pt x="1876425" y="180975"/>
                  </a:lnTo>
                  <a:close/>
                </a:path>
                <a:path w="5476875" h="323850">
                  <a:moveTo>
                    <a:pt x="2476500" y="133350"/>
                  </a:moveTo>
                  <a:lnTo>
                    <a:pt x="2400300" y="133350"/>
                  </a:lnTo>
                  <a:lnTo>
                    <a:pt x="2400300" y="323850"/>
                  </a:lnTo>
                  <a:lnTo>
                    <a:pt x="2476500" y="323850"/>
                  </a:lnTo>
                  <a:lnTo>
                    <a:pt x="2476500" y="133350"/>
                  </a:lnTo>
                  <a:close/>
                </a:path>
                <a:path w="5476875" h="323850">
                  <a:moveTo>
                    <a:pt x="3076575" y="133350"/>
                  </a:moveTo>
                  <a:lnTo>
                    <a:pt x="3000375" y="133350"/>
                  </a:lnTo>
                  <a:lnTo>
                    <a:pt x="3000375" y="323850"/>
                  </a:lnTo>
                  <a:lnTo>
                    <a:pt x="3076575" y="323850"/>
                  </a:lnTo>
                  <a:lnTo>
                    <a:pt x="3076575" y="133350"/>
                  </a:lnTo>
                  <a:close/>
                </a:path>
                <a:path w="5476875" h="323850">
                  <a:moveTo>
                    <a:pt x="3676650" y="180975"/>
                  </a:moveTo>
                  <a:lnTo>
                    <a:pt x="3600450" y="180975"/>
                  </a:lnTo>
                  <a:lnTo>
                    <a:pt x="3600450" y="323850"/>
                  </a:lnTo>
                  <a:lnTo>
                    <a:pt x="3676650" y="323850"/>
                  </a:lnTo>
                  <a:lnTo>
                    <a:pt x="3676650" y="180975"/>
                  </a:lnTo>
                  <a:close/>
                </a:path>
                <a:path w="5476875" h="323850">
                  <a:moveTo>
                    <a:pt x="4276725" y="0"/>
                  </a:moveTo>
                  <a:lnTo>
                    <a:pt x="4200525" y="0"/>
                  </a:lnTo>
                  <a:lnTo>
                    <a:pt x="4200525" y="323850"/>
                  </a:lnTo>
                  <a:lnTo>
                    <a:pt x="4276725" y="323850"/>
                  </a:lnTo>
                  <a:lnTo>
                    <a:pt x="4276725" y="0"/>
                  </a:lnTo>
                  <a:close/>
                </a:path>
                <a:path w="5476875" h="323850">
                  <a:moveTo>
                    <a:pt x="4876800" y="180975"/>
                  </a:moveTo>
                  <a:lnTo>
                    <a:pt x="4800600" y="180975"/>
                  </a:lnTo>
                  <a:lnTo>
                    <a:pt x="4800600" y="323850"/>
                  </a:lnTo>
                  <a:lnTo>
                    <a:pt x="4876800" y="323850"/>
                  </a:lnTo>
                  <a:lnTo>
                    <a:pt x="4876800" y="180975"/>
                  </a:lnTo>
                  <a:close/>
                </a:path>
                <a:path w="5476875" h="323850">
                  <a:moveTo>
                    <a:pt x="5476875" y="133350"/>
                  </a:moveTo>
                  <a:lnTo>
                    <a:pt x="5400675" y="133350"/>
                  </a:lnTo>
                  <a:lnTo>
                    <a:pt x="5400675" y="323850"/>
                  </a:lnTo>
                  <a:lnTo>
                    <a:pt x="5476875" y="323850"/>
                  </a:lnTo>
                  <a:lnTo>
                    <a:pt x="5476875" y="1333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200275" y="2305049"/>
              <a:ext cx="5467350" cy="3038475"/>
            </a:xfrm>
            <a:custGeom>
              <a:avLst/>
              <a:gdLst/>
              <a:ahLst/>
              <a:cxnLst/>
              <a:rect l="l" t="t" r="r" b="b"/>
              <a:pathLst>
                <a:path w="5467350" h="3038475">
                  <a:moveTo>
                    <a:pt x="76200" y="142875"/>
                  </a:moveTo>
                  <a:lnTo>
                    <a:pt x="0" y="142875"/>
                  </a:lnTo>
                  <a:lnTo>
                    <a:pt x="0" y="3038475"/>
                  </a:lnTo>
                  <a:lnTo>
                    <a:pt x="76200" y="3038475"/>
                  </a:lnTo>
                  <a:lnTo>
                    <a:pt x="76200" y="142875"/>
                  </a:lnTo>
                  <a:close/>
                </a:path>
                <a:path w="5467350" h="3038475">
                  <a:moveTo>
                    <a:pt x="676275" y="371475"/>
                  </a:moveTo>
                  <a:lnTo>
                    <a:pt x="600075" y="371475"/>
                  </a:lnTo>
                  <a:lnTo>
                    <a:pt x="600075" y="3038475"/>
                  </a:lnTo>
                  <a:lnTo>
                    <a:pt x="676275" y="3038475"/>
                  </a:lnTo>
                  <a:lnTo>
                    <a:pt x="676275" y="371475"/>
                  </a:lnTo>
                  <a:close/>
                </a:path>
                <a:path w="5467350" h="3038475">
                  <a:moveTo>
                    <a:pt x="1276350" y="190500"/>
                  </a:moveTo>
                  <a:lnTo>
                    <a:pt x="1200150" y="190500"/>
                  </a:lnTo>
                  <a:lnTo>
                    <a:pt x="1200150" y="3038475"/>
                  </a:lnTo>
                  <a:lnTo>
                    <a:pt x="1276350" y="3038475"/>
                  </a:lnTo>
                  <a:lnTo>
                    <a:pt x="1276350" y="190500"/>
                  </a:lnTo>
                  <a:close/>
                </a:path>
                <a:path w="5467350" h="3038475">
                  <a:moveTo>
                    <a:pt x="1876425" y="371475"/>
                  </a:moveTo>
                  <a:lnTo>
                    <a:pt x="1800225" y="371475"/>
                  </a:lnTo>
                  <a:lnTo>
                    <a:pt x="1800225" y="3038475"/>
                  </a:lnTo>
                  <a:lnTo>
                    <a:pt x="1876425" y="3038475"/>
                  </a:lnTo>
                  <a:lnTo>
                    <a:pt x="1876425" y="371475"/>
                  </a:lnTo>
                  <a:close/>
                </a:path>
                <a:path w="5467350" h="3038475">
                  <a:moveTo>
                    <a:pt x="2476500" y="885825"/>
                  </a:moveTo>
                  <a:lnTo>
                    <a:pt x="2400300" y="885825"/>
                  </a:lnTo>
                  <a:lnTo>
                    <a:pt x="2400300" y="3038475"/>
                  </a:lnTo>
                  <a:lnTo>
                    <a:pt x="2476500" y="3038475"/>
                  </a:lnTo>
                  <a:lnTo>
                    <a:pt x="2476500" y="885825"/>
                  </a:lnTo>
                  <a:close/>
                </a:path>
                <a:path w="5467350" h="3038475">
                  <a:moveTo>
                    <a:pt x="3076575" y="0"/>
                  </a:moveTo>
                  <a:lnTo>
                    <a:pt x="3000375" y="0"/>
                  </a:lnTo>
                  <a:lnTo>
                    <a:pt x="3000375" y="3038475"/>
                  </a:lnTo>
                  <a:lnTo>
                    <a:pt x="3076575" y="3038475"/>
                  </a:lnTo>
                  <a:lnTo>
                    <a:pt x="3076575" y="0"/>
                  </a:lnTo>
                  <a:close/>
                </a:path>
                <a:path w="5467350" h="3038475">
                  <a:moveTo>
                    <a:pt x="3667125" y="752475"/>
                  </a:moveTo>
                  <a:lnTo>
                    <a:pt x="3600450" y="752475"/>
                  </a:lnTo>
                  <a:lnTo>
                    <a:pt x="3600450" y="3038475"/>
                  </a:lnTo>
                  <a:lnTo>
                    <a:pt x="3667125" y="3038475"/>
                  </a:lnTo>
                  <a:lnTo>
                    <a:pt x="3667125" y="752475"/>
                  </a:lnTo>
                  <a:close/>
                </a:path>
                <a:path w="5467350" h="3038475">
                  <a:moveTo>
                    <a:pt x="4267200" y="1028700"/>
                  </a:moveTo>
                  <a:lnTo>
                    <a:pt x="4200525" y="1028700"/>
                  </a:lnTo>
                  <a:lnTo>
                    <a:pt x="4200525" y="3038475"/>
                  </a:lnTo>
                  <a:lnTo>
                    <a:pt x="4267200" y="3038475"/>
                  </a:lnTo>
                  <a:lnTo>
                    <a:pt x="4267200" y="1028700"/>
                  </a:lnTo>
                  <a:close/>
                </a:path>
                <a:path w="5467350" h="3038475">
                  <a:moveTo>
                    <a:pt x="4867275" y="704850"/>
                  </a:moveTo>
                  <a:lnTo>
                    <a:pt x="4800600" y="704850"/>
                  </a:lnTo>
                  <a:lnTo>
                    <a:pt x="4800600" y="3038475"/>
                  </a:lnTo>
                  <a:lnTo>
                    <a:pt x="4867275" y="3038475"/>
                  </a:lnTo>
                  <a:lnTo>
                    <a:pt x="4867275" y="704850"/>
                  </a:lnTo>
                  <a:close/>
                </a:path>
                <a:path w="5467350" h="3038475">
                  <a:moveTo>
                    <a:pt x="5467350" y="790575"/>
                  </a:moveTo>
                  <a:lnTo>
                    <a:pt x="5400675" y="790575"/>
                  </a:lnTo>
                  <a:lnTo>
                    <a:pt x="5400675" y="3038475"/>
                  </a:lnTo>
                  <a:lnTo>
                    <a:pt x="5467350" y="3038475"/>
                  </a:lnTo>
                  <a:lnTo>
                    <a:pt x="5467350" y="790575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47901" y="5348351"/>
              <a:ext cx="6000750" cy="28575"/>
            </a:xfrm>
            <a:custGeom>
              <a:avLst/>
              <a:gdLst/>
              <a:ahLst/>
              <a:cxnLst/>
              <a:rect l="l" t="t" r="r" b="b"/>
              <a:pathLst>
                <a:path w="6000750" h="28575">
                  <a:moveTo>
                    <a:pt x="0" y="0"/>
                  </a:moveTo>
                  <a:lnTo>
                    <a:pt x="6000750" y="0"/>
                  </a:lnTo>
                </a:path>
                <a:path w="6000750" h="28575">
                  <a:moveTo>
                    <a:pt x="0" y="0"/>
                  </a:moveTo>
                  <a:lnTo>
                    <a:pt x="0" y="28575"/>
                  </a:lnTo>
                </a:path>
                <a:path w="6000750" h="28575">
                  <a:moveTo>
                    <a:pt x="600075" y="0"/>
                  </a:moveTo>
                  <a:lnTo>
                    <a:pt x="600075" y="28575"/>
                  </a:lnTo>
                </a:path>
                <a:path w="6000750" h="28575">
                  <a:moveTo>
                    <a:pt x="1200150" y="0"/>
                  </a:moveTo>
                  <a:lnTo>
                    <a:pt x="1200150" y="28575"/>
                  </a:lnTo>
                </a:path>
                <a:path w="6000750" h="28575">
                  <a:moveTo>
                    <a:pt x="1800225" y="0"/>
                  </a:moveTo>
                  <a:lnTo>
                    <a:pt x="1800225" y="28575"/>
                  </a:lnTo>
                </a:path>
                <a:path w="6000750" h="28575">
                  <a:moveTo>
                    <a:pt x="2400300" y="0"/>
                  </a:moveTo>
                  <a:lnTo>
                    <a:pt x="2400300" y="28575"/>
                  </a:lnTo>
                </a:path>
                <a:path w="6000750" h="28575">
                  <a:moveTo>
                    <a:pt x="3000375" y="0"/>
                  </a:moveTo>
                  <a:lnTo>
                    <a:pt x="3000375" y="28575"/>
                  </a:lnTo>
                </a:path>
                <a:path w="6000750" h="28575">
                  <a:moveTo>
                    <a:pt x="3600450" y="0"/>
                  </a:moveTo>
                  <a:lnTo>
                    <a:pt x="3600450" y="28575"/>
                  </a:lnTo>
                </a:path>
                <a:path w="6000750" h="28575">
                  <a:moveTo>
                    <a:pt x="4200525" y="0"/>
                  </a:moveTo>
                  <a:lnTo>
                    <a:pt x="4200525" y="28575"/>
                  </a:lnTo>
                </a:path>
                <a:path w="6000750" h="28575">
                  <a:moveTo>
                    <a:pt x="4800600" y="0"/>
                  </a:moveTo>
                  <a:lnTo>
                    <a:pt x="4800600" y="28575"/>
                  </a:lnTo>
                </a:path>
                <a:path w="6000750" h="28575">
                  <a:moveTo>
                    <a:pt x="5400675" y="0"/>
                  </a:moveTo>
                  <a:lnTo>
                    <a:pt x="5400675" y="28575"/>
                  </a:lnTo>
                </a:path>
                <a:path w="6000750" h="28575">
                  <a:moveTo>
                    <a:pt x="6000750" y="0"/>
                  </a:moveTo>
                  <a:lnTo>
                    <a:pt x="6000750" y="285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047875" y="4943475"/>
              <a:ext cx="5400675" cy="95250"/>
            </a:xfrm>
            <a:custGeom>
              <a:avLst/>
              <a:gdLst/>
              <a:ahLst/>
              <a:cxnLst/>
              <a:rect l="l" t="t" r="r" b="b"/>
              <a:pathLst>
                <a:path w="5400675" h="95250">
                  <a:moveTo>
                    <a:pt x="0" y="95250"/>
                  </a:moveTo>
                  <a:lnTo>
                    <a:pt x="5400675" y="0"/>
                  </a:lnTo>
                </a:path>
              </a:pathLst>
            </a:custGeom>
            <a:ln w="19050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518919" y="4784661"/>
            <a:ext cx="141605" cy="631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518919" y="4316983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18919" y="3848734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518919" y="3380041"/>
            <a:ext cx="13970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518919" y="1975548"/>
            <a:ext cx="139700" cy="109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949830" y="5402326"/>
            <a:ext cx="210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514345" y="5402326"/>
            <a:ext cx="2781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162935" y="5402326"/>
            <a:ext cx="186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736340" y="5402326"/>
            <a:ext cx="2393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53559" y="5402326"/>
            <a:ext cx="207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989195" y="5402326"/>
            <a:ext cx="1289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559171" y="5402326"/>
            <a:ext cx="1936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PYZ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148704" y="5402326"/>
            <a:ext cx="2120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752843" y="5402326"/>
            <a:ext cx="21145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338441" y="5402326"/>
            <a:ext cx="235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923029" y="1675447"/>
            <a:ext cx="268922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dirty="0" sz="14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dirty="0" sz="1400" spc="-7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7962900" y="3219450"/>
            <a:ext cx="314325" cy="57150"/>
          </a:xfrm>
          <a:custGeom>
            <a:avLst/>
            <a:gdLst/>
            <a:ahLst/>
            <a:cxnLst/>
            <a:rect l="l" t="t" r="r" b="b"/>
            <a:pathLst>
              <a:path w="314325" h="57150">
                <a:moveTo>
                  <a:pt x="314325" y="0"/>
                </a:moveTo>
                <a:lnTo>
                  <a:pt x="0" y="0"/>
                </a:lnTo>
                <a:lnTo>
                  <a:pt x="0" y="57150"/>
                </a:lnTo>
                <a:lnTo>
                  <a:pt x="314325" y="57150"/>
                </a:lnTo>
                <a:lnTo>
                  <a:pt x="31432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8308720" y="3155378"/>
            <a:ext cx="2686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7962900" y="3429000"/>
            <a:ext cx="314325" cy="66675"/>
          </a:xfrm>
          <a:custGeom>
            <a:avLst/>
            <a:gdLst/>
            <a:ahLst/>
            <a:cxnLst/>
            <a:rect l="l" t="t" r="r" b="b"/>
            <a:pathLst>
              <a:path w="314325" h="66675">
                <a:moveTo>
                  <a:pt x="314325" y="0"/>
                </a:moveTo>
                <a:lnTo>
                  <a:pt x="0" y="0"/>
                </a:lnTo>
                <a:lnTo>
                  <a:pt x="0" y="66675"/>
                </a:lnTo>
                <a:lnTo>
                  <a:pt x="314325" y="66675"/>
                </a:lnTo>
                <a:lnTo>
                  <a:pt x="31432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8308720" y="3370198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LOW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7962900" y="3648075"/>
            <a:ext cx="314325" cy="57150"/>
          </a:xfrm>
          <a:custGeom>
            <a:avLst/>
            <a:gdLst/>
            <a:ahLst/>
            <a:cxnLst/>
            <a:rect l="l" t="t" r="r" b="b"/>
            <a:pathLst>
              <a:path w="314325" h="57150">
                <a:moveTo>
                  <a:pt x="314325" y="0"/>
                </a:moveTo>
                <a:lnTo>
                  <a:pt x="0" y="0"/>
                </a:lnTo>
                <a:lnTo>
                  <a:pt x="0" y="57150"/>
                </a:lnTo>
                <a:lnTo>
                  <a:pt x="314325" y="57150"/>
                </a:lnTo>
                <a:lnTo>
                  <a:pt x="31432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7962900" y="3857625"/>
            <a:ext cx="314325" cy="66675"/>
          </a:xfrm>
          <a:custGeom>
            <a:avLst/>
            <a:gdLst/>
            <a:ahLst/>
            <a:cxnLst/>
            <a:rect l="l" t="t" r="r" b="b"/>
            <a:pathLst>
              <a:path w="314325" h="66675">
                <a:moveTo>
                  <a:pt x="314325" y="0"/>
                </a:moveTo>
                <a:lnTo>
                  <a:pt x="0" y="0"/>
                </a:lnTo>
                <a:lnTo>
                  <a:pt x="0" y="66675"/>
                </a:lnTo>
                <a:lnTo>
                  <a:pt x="314325" y="66675"/>
                </a:lnTo>
                <a:lnTo>
                  <a:pt x="31432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7962900" y="4076700"/>
            <a:ext cx="314325" cy="57150"/>
          </a:xfrm>
          <a:custGeom>
            <a:avLst/>
            <a:gdLst/>
            <a:ahLst/>
            <a:cxnLst/>
            <a:rect l="l" t="t" r="r" b="b"/>
            <a:pathLst>
              <a:path w="314325" h="57150">
                <a:moveTo>
                  <a:pt x="314325" y="0"/>
                </a:moveTo>
                <a:lnTo>
                  <a:pt x="0" y="0"/>
                </a:lnTo>
                <a:lnTo>
                  <a:pt x="0" y="57150"/>
                </a:lnTo>
                <a:lnTo>
                  <a:pt x="314325" y="57150"/>
                </a:lnTo>
                <a:lnTo>
                  <a:pt x="31432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7962900" y="4324350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 h="0">
                <a:moveTo>
                  <a:pt x="0" y="0"/>
                </a:moveTo>
                <a:lnTo>
                  <a:pt x="314325" y="0"/>
                </a:lnTo>
              </a:path>
            </a:pathLst>
          </a:custGeom>
          <a:ln w="19050">
            <a:solidFill>
              <a:srgbClr val="4F81BC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8308720" y="3507232"/>
            <a:ext cx="650240" cy="88455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MED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VERY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56500"/>
              </a:lnSpc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(blank)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Linear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(HIGH)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5539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latin typeface="Trebuchet MS"/>
                <a:cs typeface="Trebuchet MS"/>
              </a:rPr>
              <a:t>Pie</a:t>
            </a:r>
            <a:r>
              <a:rPr dirty="0" sz="2750" spc="114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chart</a:t>
            </a:r>
            <a:r>
              <a:rPr dirty="0" sz="2750" spc="9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for</a:t>
            </a:r>
            <a:r>
              <a:rPr dirty="0" sz="2750" spc="75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high</a:t>
            </a:r>
            <a:r>
              <a:rPr dirty="0" sz="2750" spc="7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level</a:t>
            </a:r>
            <a:r>
              <a:rPr dirty="0" sz="2750" spc="75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performance</a:t>
            </a:r>
            <a:endParaRPr sz="275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725527" y="1680717"/>
            <a:ext cx="3066415" cy="3066415"/>
            <a:chOff x="3725527" y="1680717"/>
            <a:chExt cx="3066415" cy="3066415"/>
          </a:xfrm>
        </p:grpSpPr>
        <p:sp>
          <p:nvSpPr>
            <p:cNvPr id="4" name="object 4" descr=""/>
            <p:cNvSpPr/>
            <p:nvPr/>
          </p:nvSpPr>
          <p:spPr>
            <a:xfrm>
              <a:off x="5258434" y="1690242"/>
              <a:ext cx="935990" cy="1523365"/>
            </a:xfrm>
            <a:custGeom>
              <a:avLst/>
              <a:gdLst/>
              <a:ahLst/>
              <a:cxnLst/>
              <a:rect l="l" t="t" r="r" b="b"/>
              <a:pathLst>
                <a:path w="935989" h="1523364">
                  <a:moveTo>
                    <a:pt x="0" y="0"/>
                  </a:moveTo>
                  <a:lnTo>
                    <a:pt x="0" y="1523365"/>
                  </a:lnTo>
                  <a:lnTo>
                    <a:pt x="935609" y="321183"/>
                  </a:lnTo>
                  <a:lnTo>
                    <a:pt x="895033" y="290675"/>
                  </a:lnTo>
                  <a:lnTo>
                    <a:pt x="853570" y="261608"/>
                  </a:lnTo>
                  <a:lnTo>
                    <a:pt x="811260" y="233995"/>
                  </a:lnTo>
                  <a:lnTo>
                    <a:pt x="768140" y="207849"/>
                  </a:lnTo>
                  <a:lnTo>
                    <a:pt x="724251" y="183183"/>
                  </a:lnTo>
                  <a:lnTo>
                    <a:pt x="679630" y="160011"/>
                  </a:lnTo>
                  <a:lnTo>
                    <a:pt x="634318" y="138347"/>
                  </a:lnTo>
                  <a:lnTo>
                    <a:pt x="588352" y="118204"/>
                  </a:lnTo>
                  <a:lnTo>
                    <a:pt x="541772" y="99595"/>
                  </a:lnTo>
                  <a:lnTo>
                    <a:pt x="494617" y="82534"/>
                  </a:lnTo>
                  <a:lnTo>
                    <a:pt x="446926" y="67033"/>
                  </a:lnTo>
                  <a:lnTo>
                    <a:pt x="398737" y="53108"/>
                  </a:lnTo>
                  <a:lnTo>
                    <a:pt x="350090" y="40770"/>
                  </a:lnTo>
                  <a:lnTo>
                    <a:pt x="301023" y="30034"/>
                  </a:lnTo>
                  <a:lnTo>
                    <a:pt x="251577" y="20913"/>
                  </a:lnTo>
                  <a:lnTo>
                    <a:pt x="201788" y="13420"/>
                  </a:lnTo>
                  <a:lnTo>
                    <a:pt x="151697" y="7569"/>
                  </a:lnTo>
                  <a:lnTo>
                    <a:pt x="101343" y="3372"/>
                  </a:lnTo>
                  <a:lnTo>
                    <a:pt x="50764" y="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258434" y="2011425"/>
              <a:ext cx="1275715" cy="1202690"/>
            </a:xfrm>
            <a:custGeom>
              <a:avLst/>
              <a:gdLst/>
              <a:ahLst/>
              <a:cxnLst/>
              <a:rect l="l" t="t" r="r" b="b"/>
              <a:pathLst>
                <a:path w="1275715" h="1202689">
                  <a:moveTo>
                    <a:pt x="935609" y="0"/>
                  </a:moveTo>
                  <a:lnTo>
                    <a:pt x="0" y="1202182"/>
                  </a:lnTo>
                  <a:lnTo>
                    <a:pt x="1275334" y="369062"/>
                  </a:lnTo>
                  <a:lnTo>
                    <a:pt x="1247034" y="327263"/>
                  </a:lnTo>
                  <a:lnTo>
                    <a:pt x="1217398" y="286471"/>
                  </a:lnTo>
                  <a:lnTo>
                    <a:pt x="1186455" y="246715"/>
                  </a:lnTo>
                  <a:lnTo>
                    <a:pt x="1154232" y="208025"/>
                  </a:lnTo>
                  <a:lnTo>
                    <a:pt x="1120759" y="170433"/>
                  </a:lnTo>
                  <a:lnTo>
                    <a:pt x="1086062" y="133969"/>
                  </a:lnTo>
                  <a:lnTo>
                    <a:pt x="1050170" y="98663"/>
                  </a:lnTo>
                  <a:lnTo>
                    <a:pt x="1013112" y="64546"/>
                  </a:lnTo>
                  <a:lnTo>
                    <a:pt x="974915" y="31648"/>
                  </a:lnTo>
                  <a:lnTo>
                    <a:pt x="93560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258434" y="2011425"/>
              <a:ext cx="1275715" cy="1202690"/>
            </a:xfrm>
            <a:custGeom>
              <a:avLst/>
              <a:gdLst/>
              <a:ahLst/>
              <a:cxnLst/>
              <a:rect l="l" t="t" r="r" b="b"/>
              <a:pathLst>
                <a:path w="1275715" h="1202689">
                  <a:moveTo>
                    <a:pt x="935609" y="0"/>
                  </a:moveTo>
                  <a:lnTo>
                    <a:pt x="974915" y="31648"/>
                  </a:lnTo>
                  <a:lnTo>
                    <a:pt x="1013112" y="64546"/>
                  </a:lnTo>
                  <a:lnTo>
                    <a:pt x="1050170" y="98663"/>
                  </a:lnTo>
                  <a:lnTo>
                    <a:pt x="1086062" y="133969"/>
                  </a:lnTo>
                  <a:lnTo>
                    <a:pt x="1120759" y="170433"/>
                  </a:lnTo>
                  <a:lnTo>
                    <a:pt x="1154232" y="208025"/>
                  </a:lnTo>
                  <a:lnTo>
                    <a:pt x="1186455" y="246715"/>
                  </a:lnTo>
                  <a:lnTo>
                    <a:pt x="1217398" y="286471"/>
                  </a:lnTo>
                  <a:lnTo>
                    <a:pt x="1247034" y="327263"/>
                  </a:lnTo>
                  <a:lnTo>
                    <a:pt x="1275334" y="369062"/>
                  </a:lnTo>
                  <a:lnTo>
                    <a:pt x="0" y="1202182"/>
                  </a:lnTo>
                  <a:lnTo>
                    <a:pt x="935609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58434" y="2380487"/>
              <a:ext cx="1524000" cy="1083945"/>
            </a:xfrm>
            <a:custGeom>
              <a:avLst/>
              <a:gdLst/>
              <a:ahLst/>
              <a:cxnLst/>
              <a:rect l="l" t="t" r="r" b="b"/>
              <a:pathLst>
                <a:path w="1524000" h="1083945">
                  <a:moveTo>
                    <a:pt x="1275334" y="0"/>
                  </a:moveTo>
                  <a:lnTo>
                    <a:pt x="0" y="833120"/>
                  </a:lnTo>
                  <a:lnTo>
                    <a:pt x="1502664" y="1083945"/>
                  </a:lnTo>
                  <a:lnTo>
                    <a:pt x="1510048" y="1034713"/>
                  </a:lnTo>
                  <a:lnTo>
                    <a:pt x="1515807" y="985406"/>
                  </a:lnTo>
                  <a:lnTo>
                    <a:pt x="1519948" y="936063"/>
                  </a:lnTo>
                  <a:lnTo>
                    <a:pt x="1522480" y="886722"/>
                  </a:lnTo>
                  <a:lnTo>
                    <a:pt x="1523410" y="837420"/>
                  </a:lnTo>
                  <a:lnTo>
                    <a:pt x="1522746" y="788196"/>
                  </a:lnTo>
                  <a:lnTo>
                    <a:pt x="1520497" y="739087"/>
                  </a:lnTo>
                  <a:lnTo>
                    <a:pt x="1516669" y="690131"/>
                  </a:lnTo>
                  <a:lnTo>
                    <a:pt x="1511272" y="641366"/>
                  </a:lnTo>
                  <a:lnTo>
                    <a:pt x="1504313" y="592831"/>
                  </a:lnTo>
                  <a:lnTo>
                    <a:pt x="1495800" y="544563"/>
                  </a:lnTo>
                  <a:lnTo>
                    <a:pt x="1485741" y="496600"/>
                  </a:lnTo>
                  <a:lnTo>
                    <a:pt x="1474145" y="448980"/>
                  </a:lnTo>
                  <a:lnTo>
                    <a:pt x="1461017" y="401741"/>
                  </a:lnTo>
                  <a:lnTo>
                    <a:pt x="1446368" y="354921"/>
                  </a:lnTo>
                  <a:lnTo>
                    <a:pt x="1430205" y="308558"/>
                  </a:lnTo>
                  <a:lnTo>
                    <a:pt x="1412536" y="262690"/>
                  </a:lnTo>
                  <a:lnTo>
                    <a:pt x="1393368" y="217355"/>
                  </a:lnTo>
                  <a:lnTo>
                    <a:pt x="1372710" y="172590"/>
                  </a:lnTo>
                  <a:lnTo>
                    <a:pt x="1350569" y="128435"/>
                  </a:lnTo>
                  <a:lnTo>
                    <a:pt x="1326955" y="84926"/>
                  </a:lnTo>
                  <a:lnTo>
                    <a:pt x="1301873" y="42101"/>
                  </a:lnTo>
                  <a:lnTo>
                    <a:pt x="127533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58434" y="2380487"/>
              <a:ext cx="1524000" cy="1083945"/>
            </a:xfrm>
            <a:custGeom>
              <a:avLst/>
              <a:gdLst/>
              <a:ahLst/>
              <a:cxnLst/>
              <a:rect l="l" t="t" r="r" b="b"/>
              <a:pathLst>
                <a:path w="1524000" h="1083945">
                  <a:moveTo>
                    <a:pt x="1275334" y="0"/>
                  </a:moveTo>
                  <a:lnTo>
                    <a:pt x="1301873" y="42101"/>
                  </a:lnTo>
                  <a:lnTo>
                    <a:pt x="1326955" y="84926"/>
                  </a:lnTo>
                  <a:lnTo>
                    <a:pt x="1350569" y="128435"/>
                  </a:lnTo>
                  <a:lnTo>
                    <a:pt x="1372710" y="172590"/>
                  </a:lnTo>
                  <a:lnTo>
                    <a:pt x="1393368" y="217355"/>
                  </a:lnTo>
                  <a:lnTo>
                    <a:pt x="1412536" y="262690"/>
                  </a:lnTo>
                  <a:lnTo>
                    <a:pt x="1430205" y="308558"/>
                  </a:lnTo>
                  <a:lnTo>
                    <a:pt x="1446368" y="354921"/>
                  </a:lnTo>
                  <a:lnTo>
                    <a:pt x="1461017" y="401741"/>
                  </a:lnTo>
                  <a:lnTo>
                    <a:pt x="1474145" y="448980"/>
                  </a:lnTo>
                  <a:lnTo>
                    <a:pt x="1485741" y="496600"/>
                  </a:lnTo>
                  <a:lnTo>
                    <a:pt x="1495800" y="544563"/>
                  </a:lnTo>
                  <a:lnTo>
                    <a:pt x="1504313" y="592831"/>
                  </a:lnTo>
                  <a:lnTo>
                    <a:pt x="1511272" y="641366"/>
                  </a:lnTo>
                  <a:lnTo>
                    <a:pt x="1516669" y="690131"/>
                  </a:lnTo>
                  <a:lnTo>
                    <a:pt x="1520497" y="739087"/>
                  </a:lnTo>
                  <a:lnTo>
                    <a:pt x="1522746" y="788196"/>
                  </a:lnTo>
                  <a:lnTo>
                    <a:pt x="1523410" y="837420"/>
                  </a:lnTo>
                  <a:lnTo>
                    <a:pt x="1522480" y="886722"/>
                  </a:lnTo>
                  <a:lnTo>
                    <a:pt x="1519948" y="936063"/>
                  </a:lnTo>
                  <a:lnTo>
                    <a:pt x="1515807" y="985406"/>
                  </a:lnTo>
                  <a:lnTo>
                    <a:pt x="1510048" y="1034713"/>
                  </a:lnTo>
                  <a:lnTo>
                    <a:pt x="1502664" y="1083945"/>
                  </a:lnTo>
                  <a:lnTo>
                    <a:pt x="0" y="833120"/>
                  </a:lnTo>
                  <a:lnTo>
                    <a:pt x="1275334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58434" y="3213607"/>
              <a:ext cx="1503045" cy="833755"/>
            </a:xfrm>
            <a:custGeom>
              <a:avLst/>
              <a:gdLst/>
              <a:ahLst/>
              <a:cxnLst/>
              <a:rect l="l" t="t" r="r" b="b"/>
              <a:pathLst>
                <a:path w="1503045" h="833754">
                  <a:moveTo>
                    <a:pt x="0" y="0"/>
                  </a:moveTo>
                  <a:lnTo>
                    <a:pt x="1275334" y="833246"/>
                  </a:lnTo>
                  <a:lnTo>
                    <a:pt x="1303342" y="788724"/>
                  </a:lnTo>
                  <a:lnTo>
                    <a:pt x="1329761" y="743326"/>
                  </a:lnTo>
                  <a:lnTo>
                    <a:pt x="1354574" y="697095"/>
                  </a:lnTo>
                  <a:lnTo>
                    <a:pt x="1377761" y="650075"/>
                  </a:lnTo>
                  <a:lnTo>
                    <a:pt x="1399307" y="602311"/>
                  </a:lnTo>
                  <a:lnTo>
                    <a:pt x="1419193" y="553846"/>
                  </a:lnTo>
                  <a:lnTo>
                    <a:pt x="1437401" y="504726"/>
                  </a:lnTo>
                  <a:lnTo>
                    <a:pt x="1453914" y="454993"/>
                  </a:lnTo>
                  <a:lnTo>
                    <a:pt x="1468715" y="404693"/>
                  </a:lnTo>
                  <a:lnTo>
                    <a:pt x="1481785" y="353869"/>
                  </a:lnTo>
                  <a:lnTo>
                    <a:pt x="1493107" y="302564"/>
                  </a:lnTo>
                  <a:lnTo>
                    <a:pt x="1502664" y="250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258434" y="3213607"/>
              <a:ext cx="1503045" cy="833755"/>
            </a:xfrm>
            <a:custGeom>
              <a:avLst/>
              <a:gdLst/>
              <a:ahLst/>
              <a:cxnLst/>
              <a:rect l="l" t="t" r="r" b="b"/>
              <a:pathLst>
                <a:path w="1503045" h="833754">
                  <a:moveTo>
                    <a:pt x="1502664" y="250825"/>
                  </a:moveTo>
                  <a:lnTo>
                    <a:pt x="1493107" y="302564"/>
                  </a:lnTo>
                  <a:lnTo>
                    <a:pt x="1481785" y="353869"/>
                  </a:lnTo>
                  <a:lnTo>
                    <a:pt x="1468715" y="404693"/>
                  </a:lnTo>
                  <a:lnTo>
                    <a:pt x="1453914" y="454993"/>
                  </a:lnTo>
                  <a:lnTo>
                    <a:pt x="1437401" y="504726"/>
                  </a:lnTo>
                  <a:lnTo>
                    <a:pt x="1419193" y="553846"/>
                  </a:lnTo>
                  <a:lnTo>
                    <a:pt x="1399307" y="602311"/>
                  </a:lnTo>
                  <a:lnTo>
                    <a:pt x="1377761" y="650075"/>
                  </a:lnTo>
                  <a:lnTo>
                    <a:pt x="1354574" y="697095"/>
                  </a:lnTo>
                  <a:lnTo>
                    <a:pt x="1329761" y="743326"/>
                  </a:lnTo>
                  <a:lnTo>
                    <a:pt x="1303342" y="788724"/>
                  </a:lnTo>
                  <a:lnTo>
                    <a:pt x="1275334" y="833246"/>
                  </a:lnTo>
                  <a:lnTo>
                    <a:pt x="0" y="0"/>
                  </a:lnTo>
                  <a:lnTo>
                    <a:pt x="1502664" y="25082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258434" y="3213607"/>
              <a:ext cx="1275715" cy="1202690"/>
            </a:xfrm>
            <a:custGeom>
              <a:avLst/>
              <a:gdLst/>
              <a:ahLst/>
              <a:cxnLst/>
              <a:rect l="l" t="t" r="r" b="b"/>
              <a:pathLst>
                <a:path w="1275715" h="1202689">
                  <a:moveTo>
                    <a:pt x="0" y="0"/>
                  </a:moveTo>
                  <a:lnTo>
                    <a:pt x="935609" y="1202308"/>
                  </a:lnTo>
                  <a:lnTo>
                    <a:pt x="974915" y="1170660"/>
                  </a:lnTo>
                  <a:lnTo>
                    <a:pt x="1013112" y="1137762"/>
                  </a:lnTo>
                  <a:lnTo>
                    <a:pt x="1050170" y="1103645"/>
                  </a:lnTo>
                  <a:lnTo>
                    <a:pt x="1086062" y="1068339"/>
                  </a:lnTo>
                  <a:lnTo>
                    <a:pt x="1120759" y="1031875"/>
                  </a:lnTo>
                  <a:lnTo>
                    <a:pt x="1154232" y="994282"/>
                  </a:lnTo>
                  <a:lnTo>
                    <a:pt x="1186455" y="955593"/>
                  </a:lnTo>
                  <a:lnTo>
                    <a:pt x="1217398" y="915837"/>
                  </a:lnTo>
                  <a:lnTo>
                    <a:pt x="1247034" y="875045"/>
                  </a:lnTo>
                  <a:lnTo>
                    <a:pt x="1275334" y="833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258434" y="3213607"/>
              <a:ext cx="1275715" cy="1202690"/>
            </a:xfrm>
            <a:custGeom>
              <a:avLst/>
              <a:gdLst/>
              <a:ahLst/>
              <a:cxnLst/>
              <a:rect l="l" t="t" r="r" b="b"/>
              <a:pathLst>
                <a:path w="1275715" h="1202689">
                  <a:moveTo>
                    <a:pt x="1275334" y="833246"/>
                  </a:moveTo>
                  <a:lnTo>
                    <a:pt x="1247034" y="875045"/>
                  </a:lnTo>
                  <a:lnTo>
                    <a:pt x="1217398" y="915837"/>
                  </a:lnTo>
                  <a:lnTo>
                    <a:pt x="1186455" y="955593"/>
                  </a:lnTo>
                  <a:lnTo>
                    <a:pt x="1154232" y="994282"/>
                  </a:lnTo>
                  <a:lnTo>
                    <a:pt x="1120759" y="1031875"/>
                  </a:lnTo>
                  <a:lnTo>
                    <a:pt x="1086062" y="1068339"/>
                  </a:lnTo>
                  <a:lnTo>
                    <a:pt x="1050170" y="1103645"/>
                  </a:lnTo>
                  <a:lnTo>
                    <a:pt x="1013112" y="1137762"/>
                  </a:lnTo>
                  <a:lnTo>
                    <a:pt x="974915" y="1170660"/>
                  </a:lnTo>
                  <a:lnTo>
                    <a:pt x="935609" y="1202308"/>
                  </a:lnTo>
                  <a:lnTo>
                    <a:pt x="0" y="0"/>
                  </a:lnTo>
                  <a:lnTo>
                    <a:pt x="1275334" y="83324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07609" y="3213607"/>
              <a:ext cx="1186815" cy="1524000"/>
            </a:xfrm>
            <a:custGeom>
              <a:avLst/>
              <a:gdLst/>
              <a:ahLst/>
              <a:cxnLst/>
              <a:rect l="l" t="t" r="r" b="b"/>
              <a:pathLst>
                <a:path w="1186814" h="1524000">
                  <a:moveTo>
                    <a:pt x="250825" y="0"/>
                  </a:moveTo>
                  <a:lnTo>
                    <a:pt x="0" y="1502664"/>
                  </a:lnTo>
                  <a:lnTo>
                    <a:pt x="48514" y="1509959"/>
                  </a:lnTo>
                  <a:lnTo>
                    <a:pt x="97082" y="1515675"/>
                  </a:lnTo>
                  <a:lnTo>
                    <a:pt x="145670" y="1519819"/>
                  </a:lnTo>
                  <a:lnTo>
                    <a:pt x="194240" y="1522401"/>
                  </a:lnTo>
                  <a:lnTo>
                    <a:pt x="242759" y="1523430"/>
                  </a:lnTo>
                  <a:lnTo>
                    <a:pt x="291189" y="1522914"/>
                  </a:lnTo>
                  <a:lnTo>
                    <a:pt x="339496" y="1520864"/>
                  </a:lnTo>
                  <a:lnTo>
                    <a:pt x="387644" y="1517288"/>
                  </a:lnTo>
                  <a:lnTo>
                    <a:pt x="435596" y="1512195"/>
                  </a:lnTo>
                  <a:lnTo>
                    <a:pt x="483318" y="1505594"/>
                  </a:lnTo>
                  <a:lnTo>
                    <a:pt x="530774" y="1497494"/>
                  </a:lnTo>
                  <a:lnTo>
                    <a:pt x="577928" y="1487905"/>
                  </a:lnTo>
                  <a:lnTo>
                    <a:pt x="624744" y="1476835"/>
                  </a:lnTo>
                  <a:lnTo>
                    <a:pt x="671188" y="1464293"/>
                  </a:lnTo>
                  <a:lnTo>
                    <a:pt x="717222" y="1450289"/>
                  </a:lnTo>
                  <a:lnTo>
                    <a:pt x="762812" y="1434832"/>
                  </a:lnTo>
                  <a:lnTo>
                    <a:pt x="807923" y="1417930"/>
                  </a:lnTo>
                  <a:lnTo>
                    <a:pt x="852517" y="1399592"/>
                  </a:lnTo>
                  <a:lnTo>
                    <a:pt x="896561" y="1379829"/>
                  </a:lnTo>
                  <a:lnTo>
                    <a:pt x="940017" y="1358648"/>
                  </a:lnTo>
                  <a:lnTo>
                    <a:pt x="982851" y="1336059"/>
                  </a:lnTo>
                  <a:lnTo>
                    <a:pt x="1025026" y="1312071"/>
                  </a:lnTo>
                  <a:lnTo>
                    <a:pt x="1066508" y="1286692"/>
                  </a:lnTo>
                  <a:lnTo>
                    <a:pt x="1107260" y="1259933"/>
                  </a:lnTo>
                  <a:lnTo>
                    <a:pt x="1147247" y="1231802"/>
                  </a:lnTo>
                  <a:lnTo>
                    <a:pt x="1186434" y="1202308"/>
                  </a:lnTo>
                  <a:lnTo>
                    <a:pt x="250825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07609" y="3213607"/>
              <a:ext cx="1186815" cy="1524000"/>
            </a:xfrm>
            <a:custGeom>
              <a:avLst/>
              <a:gdLst/>
              <a:ahLst/>
              <a:cxnLst/>
              <a:rect l="l" t="t" r="r" b="b"/>
              <a:pathLst>
                <a:path w="1186814" h="1524000">
                  <a:moveTo>
                    <a:pt x="1186434" y="1202308"/>
                  </a:moveTo>
                  <a:lnTo>
                    <a:pt x="1147247" y="1231802"/>
                  </a:lnTo>
                  <a:lnTo>
                    <a:pt x="1107260" y="1259933"/>
                  </a:lnTo>
                  <a:lnTo>
                    <a:pt x="1066508" y="1286692"/>
                  </a:lnTo>
                  <a:lnTo>
                    <a:pt x="1025026" y="1312071"/>
                  </a:lnTo>
                  <a:lnTo>
                    <a:pt x="982851" y="1336059"/>
                  </a:lnTo>
                  <a:lnTo>
                    <a:pt x="940017" y="1358648"/>
                  </a:lnTo>
                  <a:lnTo>
                    <a:pt x="896561" y="1379829"/>
                  </a:lnTo>
                  <a:lnTo>
                    <a:pt x="852517" y="1399592"/>
                  </a:lnTo>
                  <a:lnTo>
                    <a:pt x="807923" y="1417930"/>
                  </a:lnTo>
                  <a:lnTo>
                    <a:pt x="762812" y="1434832"/>
                  </a:lnTo>
                  <a:lnTo>
                    <a:pt x="717222" y="1450289"/>
                  </a:lnTo>
                  <a:lnTo>
                    <a:pt x="671188" y="1464293"/>
                  </a:lnTo>
                  <a:lnTo>
                    <a:pt x="624744" y="1476835"/>
                  </a:lnTo>
                  <a:lnTo>
                    <a:pt x="577928" y="1487905"/>
                  </a:lnTo>
                  <a:lnTo>
                    <a:pt x="530774" y="1497494"/>
                  </a:lnTo>
                  <a:lnTo>
                    <a:pt x="483318" y="1505594"/>
                  </a:lnTo>
                  <a:lnTo>
                    <a:pt x="435596" y="1512195"/>
                  </a:lnTo>
                  <a:lnTo>
                    <a:pt x="387644" y="1517288"/>
                  </a:lnTo>
                  <a:lnTo>
                    <a:pt x="339496" y="1520864"/>
                  </a:lnTo>
                  <a:lnTo>
                    <a:pt x="291189" y="1522914"/>
                  </a:lnTo>
                  <a:lnTo>
                    <a:pt x="242759" y="1523430"/>
                  </a:lnTo>
                  <a:lnTo>
                    <a:pt x="194240" y="1522401"/>
                  </a:lnTo>
                  <a:lnTo>
                    <a:pt x="145670" y="1519819"/>
                  </a:lnTo>
                  <a:lnTo>
                    <a:pt x="97082" y="1515675"/>
                  </a:lnTo>
                  <a:lnTo>
                    <a:pt x="48514" y="1509959"/>
                  </a:lnTo>
                  <a:lnTo>
                    <a:pt x="0" y="1502664"/>
                  </a:lnTo>
                  <a:lnTo>
                    <a:pt x="250825" y="0"/>
                  </a:lnTo>
                  <a:lnTo>
                    <a:pt x="1186434" y="120230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18584" y="3213607"/>
              <a:ext cx="1339850" cy="1503045"/>
            </a:xfrm>
            <a:custGeom>
              <a:avLst/>
              <a:gdLst/>
              <a:ahLst/>
              <a:cxnLst/>
              <a:rect l="l" t="t" r="r" b="b"/>
              <a:pathLst>
                <a:path w="1339850" h="1503045">
                  <a:moveTo>
                    <a:pt x="1339850" y="0"/>
                  </a:moveTo>
                  <a:lnTo>
                    <a:pt x="0" y="725169"/>
                  </a:lnTo>
                  <a:lnTo>
                    <a:pt x="24638" y="768960"/>
                  </a:lnTo>
                  <a:lnTo>
                    <a:pt x="50609" y="811760"/>
                  </a:lnTo>
                  <a:lnTo>
                    <a:pt x="77879" y="853548"/>
                  </a:lnTo>
                  <a:lnTo>
                    <a:pt x="106418" y="894301"/>
                  </a:lnTo>
                  <a:lnTo>
                    <a:pt x="136193" y="933996"/>
                  </a:lnTo>
                  <a:lnTo>
                    <a:pt x="167172" y="972609"/>
                  </a:lnTo>
                  <a:lnTo>
                    <a:pt x="199324" y="1010120"/>
                  </a:lnTo>
                  <a:lnTo>
                    <a:pt x="232617" y="1046504"/>
                  </a:lnTo>
                  <a:lnTo>
                    <a:pt x="267019" y="1081739"/>
                  </a:lnTo>
                  <a:lnTo>
                    <a:pt x="302498" y="1115803"/>
                  </a:lnTo>
                  <a:lnTo>
                    <a:pt x="339022" y="1148672"/>
                  </a:lnTo>
                  <a:lnTo>
                    <a:pt x="376560" y="1180323"/>
                  </a:lnTo>
                  <a:lnTo>
                    <a:pt x="415079" y="1210735"/>
                  </a:lnTo>
                  <a:lnTo>
                    <a:pt x="454548" y="1239885"/>
                  </a:lnTo>
                  <a:lnTo>
                    <a:pt x="494936" y="1267749"/>
                  </a:lnTo>
                  <a:lnTo>
                    <a:pt x="536209" y="1294304"/>
                  </a:lnTo>
                  <a:lnTo>
                    <a:pt x="578337" y="1319529"/>
                  </a:lnTo>
                  <a:lnTo>
                    <a:pt x="621287" y="1343400"/>
                  </a:lnTo>
                  <a:lnTo>
                    <a:pt x="665028" y="1365895"/>
                  </a:lnTo>
                  <a:lnTo>
                    <a:pt x="709528" y="1386991"/>
                  </a:lnTo>
                  <a:lnTo>
                    <a:pt x="754755" y="1406665"/>
                  </a:lnTo>
                  <a:lnTo>
                    <a:pt x="800677" y="1424895"/>
                  </a:lnTo>
                  <a:lnTo>
                    <a:pt x="847262" y="1441657"/>
                  </a:lnTo>
                  <a:lnTo>
                    <a:pt x="894479" y="1456929"/>
                  </a:lnTo>
                  <a:lnTo>
                    <a:pt x="942295" y="1470689"/>
                  </a:lnTo>
                  <a:lnTo>
                    <a:pt x="990680" y="1482913"/>
                  </a:lnTo>
                  <a:lnTo>
                    <a:pt x="1039600" y="1493579"/>
                  </a:lnTo>
                  <a:lnTo>
                    <a:pt x="1089025" y="1502664"/>
                  </a:lnTo>
                  <a:lnTo>
                    <a:pt x="1339850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18584" y="3213607"/>
              <a:ext cx="1339850" cy="1503045"/>
            </a:xfrm>
            <a:custGeom>
              <a:avLst/>
              <a:gdLst/>
              <a:ahLst/>
              <a:cxnLst/>
              <a:rect l="l" t="t" r="r" b="b"/>
              <a:pathLst>
                <a:path w="1339850" h="1503045">
                  <a:moveTo>
                    <a:pt x="1089025" y="1502664"/>
                  </a:moveTo>
                  <a:lnTo>
                    <a:pt x="1039600" y="1493579"/>
                  </a:lnTo>
                  <a:lnTo>
                    <a:pt x="990680" y="1482913"/>
                  </a:lnTo>
                  <a:lnTo>
                    <a:pt x="942295" y="1470689"/>
                  </a:lnTo>
                  <a:lnTo>
                    <a:pt x="894479" y="1456929"/>
                  </a:lnTo>
                  <a:lnTo>
                    <a:pt x="847262" y="1441657"/>
                  </a:lnTo>
                  <a:lnTo>
                    <a:pt x="800677" y="1424895"/>
                  </a:lnTo>
                  <a:lnTo>
                    <a:pt x="754755" y="1406665"/>
                  </a:lnTo>
                  <a:lnTo>
                    <a:pt x="709528" y="1386991"/>
                  </a:lnTo>
                  <a:lnTo>
                    <a:pt x="665028" y="1365895"/>
                  </a:lnTo>
                  <a:lnTo>
                    <a:pt x="621287" y="1343400"/>
                  </a:lnTo>
                  <a:lnTo>
                    <a:pt x="578337" y="1319529"/>
                  </a:lnTo>
                  <a:lnTo>
                    <a:pt x="536209" y="1294304"/>
                  </a:lnTo>
                  <a:lnTo>
                    <a:pt x="494936" y="1267749"/>
                  </a:lnTo>
                  <a:lnTo>
                    <a:pt x="454548" y="1239885"/>
                  </a:lnTo>
                  <a:lnTo>
                    <a:pt x="415079" y="1210735"/>
                  </a:lnTo>
                  <a:lnTo>
                    <a:pt x="376560" y="1180323"/>
                  </a:lnTo>
                  <a:lnTo>
                    <a:pt x="339022" y="1148672"/>
                  </a:lnTo>
                  <a:lnTo>
                    <a:pt x="302498" y="1115803"/>
                  </a:lnTo>
                  <a:lnTo>
                    <a:pt x="267019" y="1081739"/>
                  </a:lnTo>
                  <a:lnTo>
                    <a:pt x="232617" y="1046504"/>
                  </a:lnTo>
                  <a:lnTo>
                    <a:pt x="199324" y="1010120"/>
                  </a:lnTo>
                  <a:lnTo>
                    <a:pt x="167172" y="972609"/>
                  </a:lnTo>
                  <a:lnTo>
                    <a:pt x="136193" y="933996"/>
                  </a:lnTo>
                  <a:lnTo>
                    <a:pt x="106418" y="894301"/>
                  </a:lnTo>
                  <a:lnTo>
                    <a:pt x="77879" y="853548"/>
                  </a:lnTo>
                  <a:lnTo>
                    <a:pt x="50609" y="811760"/>
                  </a:lnTo>
                  <a:lnTo>
                    <a:pt x="24638" y="768960"/>
                  </a:lnTo>
                  <a:lnTo>
                    <a:pt x="0" y="725169"/>
                  </a:lnTo>
                  <a:lnTo>
                    <a:pt x="1339850" y="0"/>
                  </a:lnTo>
                  <a:lnTo>
                    <a:pt x="1089025" y="150266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735052" y="2380487"/>
              <a:ext cx="1524000" cy="1558290"/>
            </a:xfrm>
            <a:custGeom>
              <a:avLst/>
              <a:gdLst/>
              <a:ahLst/>
              <a:cxnLst/>
              <a:rect l="l" t="t" r="r" b="b"/>
              <a:pathLst>
                <a:path w="1524000" h="1558289">
                  <a:moveTo>
                    <a:pt x="247921" y="0"/>
                  </a:moveTo>
                  <a:lnTo>
                    <a:pt x="221667" y="41636"/>
                  </a:lnTo>
                  <a:lnTo>
                    <a:pt x="196873" y="83912"/>
                  </a:lnTo>
                  <a:lnTo>
                    <a:pt x="173541" y="126792"/>
                  </a:lnTo>
                  <a:lnTo>
                    <a:pt x="151672" y="170239"/>
                  </a:lnTo>
                  <a:lnTo>
                    <a:pt x="131268" y="214217"/>
                  </a:lnTo>
                  <a:lnTo>
                    <a:pt x="112330" y="258690"/>
                  </a:lnTo>
                  <a:lnTo>
                    <a:pt x="94860" y="303622"/>
                  </a:lnTo>
                  <a:lnTo>
                    <a:pt x="78860" y="348977"/>
                  </a:lnTo>
                  <a:lnTo>
                    <a:pt x="64330" y="394719"/>
                  </a:lnTo>
                  <a:lnTo>
                    <a:pt x="51273" y="440811"/>
                  </a:lnTo>
                  <a:lnTo>
                    <a:pt x="39689" y="487218"/>
                  </a:lnTo>
                  <a:lnTo>
                    <a:pt x="29581" y="533903"/>
                  </a:lnTo>
                  <a:lnTo>
                    <a:pt x="20950" y="580830"/>
                  </a:lnTo>
                  <a:lnTo>
                    <a:pt x="13797" y="627963"/>
                  </a:lnTo>
                  <a:lnTo>
                    <a:pt x="8124" y="675267"/>
                  </a:lnTo>
                  <a:lnTo>
                    <a:pt x="3932" y="722704"/>
                  </a:lnTo>
                  <a:lnTo>
                    <a:pt x="1224" y="770239"/>
                  </a:lnTo>
                  <a:lnTo>
                    <a:pt x="0" y="817835"/>
                  </a:lnTo>
                  <a:lnTo>
                    <a:pt x="261" y="865457"/>
                  </a:lnTo>
                  <a:lnTo>
                    <a:pt x="2011" y="913069"/>
                  </a:lnTo>
                  <a:lnTo>
                    <a:pt x="5249" y="960634"/>
                  </a:lnTo>
                  <a:lnTo>
                    <a:pt x="9978" y="1008115"/>
                  </a:lnTo>
                  <a:lnTo>
                    <a:pt x="16198" y="1055478"/>
                  </a:lnTo>
                  <a:lnTo>
                    <a:pt x="23913" y="1102686"/>
                  </a:lnTo>
                  <a:lnTo>
                    <a:pt x="33122" y="1149703"/>
                  </a:lnTo>
                  <a:lnTo>
                    <a:pt x="43828" y="1196492"/>
                  </a:lnTo>
                  <a:lnTo>
                    <a:pt x="56032" y="1243018"/>
                  </a:lnTo>
                  <a:lnTo>
                    <a:pt x="69735" y="1289245"/>
                  </a:lnTo>
                  <a:lnTo>
                    <a:pt x="84940" y="1335135"/>
                  </a:lnTo>
                  <a:lnTo>
                    <a:pt x="101647" y="1380654"/>
                  </a:lnTo>
                  <a:lnTo>
                    <a:pt x="119858" y="1425765"/>
                  </a:lnTo>
                  <a:lnTo>
                    <a:pt x="139575" y="1470432"/>
                  </a:lnTo>
                  <a:lnTo>
                    <a:pt x="160799" y="1514619"/>
                  </a:lnTo>
                  <a:lnTo>
                    <a:pt x="183532" y="1558289"/>
                  </a:lnTo>
                  <a:lnTo>
                    <a:pt x="1523382" y="833120"/>
                  </a:lnTo>
                  <a:lnTo>
                    <a:pt x="247921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735052" y="2380487"/>
              <a:ext cx="1524000" cy="1558290"/>
            </a:xfrm>
            <a:custGeom>
              <a:avLst/>
              <a:gdLst/>
              <a:ahLst/>
              <a:cxnLst/>
              <a:rect l="l" t="t" r="r" b="b"/>
              <a:pathLst>
                <a:path w="1524000" h="1558289">
                  <a:moveTo>
                    <a:pt x="183532" y="1558289"/>
                  </a:moveTo>
                  <a:lnTo>
                    <a:pt x="160799" y="1514619"/>
                  </a:lnTo>
                  <a:lnTo>
                    <a:pt x="139575" y="1470432"/>
                  </a:lnTo>
                  <a:lnTo>
                    <a:pt x="119858" y="1425765"/>
                  </a:lnTo>
                  <a:lnTo>
                    <a:pt x="101647" y="1380654"/>
                  </a:lnTo>
                  <a:lnTo>
                    <a:pt x="84940" y="1335135"/>
                  </a:lnTo>
                  <a:lnTo>
                    <a:pt x="69735" y="1289245"/>
                  </a:lnTo>
                  <a:lnTo>
                    <a:pt x="56032" y="1243018"/>
                  </a:lnTo>
                  <a:lnTo>
                    <a:pt x="43828" y="1196492"/>
                  </a:lnTo>
                  <a:lnTo>
                    <a:pt x="33122" y="1149703"/>
                  </a:lnTo>
                  <a:lnTo>
                    <a:pt x="23913" y="1102686"/>
                  </a:lnTo>
                  <a:lnTo>
                    <a:pt x="16198" y="1055478"/>
                  </a:lnTo>
                  <a:lnTo>
                    <a:pt x="9978" y="1008115"/>
                  </a:lnTo>
                  <a:lnTo>
                    <a:pt x="5249" y="960634"/>
                  </a:lnTo>
                  <a:lnTo>
                    <a:pt x="2011" y="913069"/>
                  </a:lnTo>
                  <a:lnTo>
                    <a:pt x="261" y="865457"/>
                  </a:lnTo>
                  <a:lnTo>
                    <a:pt x="0" y="817835"/>
                  </a:lnTo>
                  <a:lnTo>
                    <a:pt x="1224" y="770239"/>
                  </a:lnTo>
                  <a:lnTo>
                    <a:pt x="3932" y="722704"/>
                  </a:lnTo>
                  <a:lnTo>
                    <a:pt x="8124" y="675267"/>
                  </a:lnTo>
                  <a:lnTo>
                    <a:pt x="13797" y="627963"/>
                  </a:lnTo>
                  <a:lnTo>
                    <a:pt x="20950" y="580830"/>
                  </a:lnTo>
                  <a:lnTo>
                    <a:pt x="29581" y="533903"/>
                  </a:lnTo>
                  <a:lnTo>
                    <a:pt x="39689" y="487218"/>
                  </a:lnTo>
                  <a:lnTo>
                    <a:pt x="51273" y="440811"/>
                  </a:lnTo>
                  <a:lnTo>
                    <a:pt x="64330" y="394719"/>
                  </a:lnTo>
                  <a:lnTo>
                    <a:pt x="78860" y="348977"/>
                  </a:lnTo>
                  <a:lnTo>
                    <a:pt x="94860" y="303622"/>
                  </a:lnTo>
                  <a:lnTo>
                    <a:pt x="112330" y="258690"/>
                  </a:lnTo>
                  <a:lnTo>
                    <a:pt x="131268" y="214217"/>
                  </a:lnTo>
                  <a:lnTo>
                    <a:pt x="151672" y="170239"/>
                  </a:lnTo>
                  <a:lnTo>
                    <a:pt x="173541" y="126792"/>
                  </a:lnTo>
                  <a:lnTo>
                    <a:pt x="196873" y="83912"/>
                  </a:lnTo>
                  <a:lnTo>
                    <a:pt x="221667" y="41636"/>
                  </a:lnTo>
                  <a:lnTo>
                    <a:pt x="247921" y="0"/>
                  </a:lnTo>
                  <a:lnTo>
                    <a:pt x="1523382" y="833120"/>
                  </a:lnTo>
                  <a:lnTo>
                    <a:pt x="183532" y="155828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982973" y="1818512"/>
              <a:ext cx="1275715" cy="1395095"/>
            </a:xfrm>
            <a:custGeom>
              <a:avLst/>
              <a:gdLst/>
              <a:ahLst/>
              <a:cxnLst/>
              <a:rect l="l" t="t" r="r" b="b"/>
              <a:pathLst>
                <a:path w="1275714" h="1395095">
                  <a:moveTo>
                    <a:pt x="663448" y="0"/>
                  </a:moveTo>
                  <a:lnTo>
                    <a:pt x="618658" y="20515"/>
                  </a:lnTo>
                  <a:lnTo>
                    <a:pt x="574647" y="42422"/>
                  </a:lnTo>
                  <a:lnTo>
                    <a:pt x="531445" y="65696"/>
                  </a:lnTo>
                  <a:lnTo>
                    <a:pt x="489079" y="90311"/>
                  </a:lnTo>
                  <a:lnTo>
                    <a:pt x="447579" y="116243"/>
                  </a:lnTo>
                  <a:lnTo>
                    <a:pt x="406973" y="143467"/>
                  </a:lnTo>
                  <a:lnTo>
                    <a:pt x="367291" y="171959"/>
                  </a:lnTo>
                  <a:lnTo>
                    <a:pt x="328562" y="201694"/>
                  </a:lnTo>
                  <a:lnTo>
                    <a:pt x="290814" y="232648"/>
                  </a:lnTo>
                  <a:lnTo>
                    <a:pt x="254075" y="264795"/>
                  </a:lnTo>
                  <a:lnTo>
                    <a:pt x="218376" y="298110"/>
                  </a:lnTo>
                  <a:lnTo>
                    <a:pt x="183745" y="332570"/>
                  </a:lnTo>
                  <a:lnTo>
                    <a:pt x="150210" y="368150"/>
                  </a:lnTo>
                  <a:lnTo>
                    <a:pt x="117801" y="404824"/>
                  </a:lnTo>
                  <a:lnTo>
                    <a:pt x="86547" y="442568"/>
                  </a:lnTo>
                  <a:lnTo>
                    <a:pt x="56476" y="481358"/>
                  </a:lnTo>
                  <a:lnTo>
                    <a:pt x="27617" y="521168"/>
                  </a:lnTo>
                  <a:lnTo>
                    <a:pt x="0" y="561975"/>
                  </a:lnTo>
                  <a:lnTo>
                    <a:pt x="1275461" y="1395095"/>
                  </a:lnTo>
                  <a:lnTo>
                    <a:pt x="663448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982973" y="1818512"/>
              <a:ext cx="1275715" cy="1395095"/>
            </a:xfrm>
            <a:custGeom>
              <a:avLst/>
              <a:gdLst/>
              <a:ahLst/>
              <a:cxnLst/>
              <a:rect l="l" t="t" r="r" b="b"/>
              <a:pathLst>
                <a:path w="1275714" h="1395095">
                  <a:moveTo>
                    <a:pt x="0" y="561975"/>
                  </a:moveTo>
                  <a:lnTo>
                    <a:pt x="27617" y="521168"/>
                  </a:lnTo>
                  <a:lnTo>
                    <a:pt x="56476" y="481358"/>
                  </a:lnTo>
                  <a:lnTo>
                    <a:pt x="86547" y="442568"/>
                  </a:lnTo>
                  <a:lnTo>
                    <a:pt x="117801" y="404824"/>
                  </a:lnTo>
                  <a:lnTo>
                    <a:pt x="150210" y="368150"/>
                  </a:lnTo>
                  <a:lnTo>
                    <a:pt x="183745" y="332570"/>
                  </a:lnTo>
                  <a:lnTo>
                    <a:pt x="218376" y="298110"/>
                  </a:lnTo>
                  <a:lnTo>
                    <a:pt x="254075" y="264795"/>
                  </a:lnTo>
                  <a:lnTo>
                    <a:pt x="290814" y="232648"/>
                  </a:lnTo>
                  <a:lnTo>
                    <a:pt x="328562" y="201694"/>
                  </a:lnTo>
                  <a:lnTo>
                    <a:pt x="367291" y="171959"/>
                  </a:lnTo>
                  <a:lnTo>
                    <a:pt x="406973" y="143467"/>
                  </a:lnTo>
                  <a:lnTo>
                    <a:pt x="447579" y="116243"/>
                  </a:lnTo>
                  <a:lnTo>
                    <a:pt x="489079" y="90311"/>
                  </a:lnTo>
                  <a:lnTo>
                    <a:pt x="531445" y="65696"/>
                  </a:lnTo>
                  <a:lnTo>
                    <a:pt x="574647" y="42422"/>
                  </a:lnTo>
                  <a:lnTo>
                    <a:pt x="618658" y="20515"/>
                  </a:lnTo>
                  <a:lnTo>
                    <a:pt x="663448" y="0"/>
                  </a:lnTo>
                  <a:lnTo>
                    <a:pt x="1275461" y="1395095"/>
                  </a:lnTo>
                  <a:lnTo>
                    <a:pt x="0" y="5619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646421" y="1690242"/>
              <a:ext cx="612140" cy="1523365"/>
            </a:xfrm>
            <a:custGeom>
              <a:avLst/>
              <a:gdLst/>
              <a:ahLst/>
              <a:cxnLst/>
              <a:rect l="l" t="t" r="r" b="b"/>
              <a:pathLst>
                <a:path w="612139" h="1523364">
                  <a:moveTo>
                    <a:pt x="612013" y="0"/>
                  </a:moveTo>
                  <a:lnTo>
                    <a:pt x="559395" y="908"/>
                  </a:lnTo>
                  <a:lnTo>
                    <a:pt x="506918" y="3627"/>
                  </a:lnTo>
                  <a:lnTo>
                    <a:pt x="454628" y="8147"/>
                  </a:lnTo>
                  <a:lnTo>
                    <a:pt x="402571" y="14459"/>
                  </a:lnTo>
                  <a:lnTo>
                    <a:pt x="350792" y="22552"/>
                  </a:lnTo>
                  <a:lnTo>
                    <a:pt x="299339" y="32416"/>
                  </a:lnTo>
                  <a:lnTo>
                    <a:pt x="248255" y="44043"/>
                  </a:lnTo>
                  <a:lnTo>
                    <a:pt x="197588" y="57422"/>
                  </a:lnTo>
                  <a:lnTo>
                    <a:pt x="147383" y="72544"/>
                  </a:lnTo>
                  <a:lnTo>
                    <a:pt x="97686" y="89399"/>
                  </a:lnTo>
                  <a:lnTo>
                    <a:pt x="48543" y="107978"/>
                  </a:lnTo>
                  <a:lnTo>
                    <a:pt x="0" y="128270"/>
                  </a:lnTo>
                  <a:lnTo>
                    <a:pt x="612013" y="1523365"/>
                  </a:lnTo>
                  <a:lnTo>
                    <a:pt x="612013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646421" y="1690242"/>
              <a:ext cx="612140" cy="1523365"/>
            </a:xfrm>
            <a:custGeom>
              <a:avLst/>
              <a:gdLst/>
              <a:ahLst/>
              <a:cxnLst/>
              <a:rect l="l" t="t" r="r" b="b"/>
              <a:pathLst>
                <a:path w="612139" h="1523364">
                  <a:moveTo>
                    <a:pt x="0" y="128270"/>
                  </a:moveTo>
                  <a:lnTo>
                    <a:pt x="48543" y="107978"/>
                  </a:lnTo>
                  <a:lnTo>
                    <a:pt x="97686" y="89399"/>
                  </a:lnTo>
                  <a:lnTo>
                    <a:pt x="147383" y="72544"/>
                  </a:lnTo>
                  <a:lnTo>
                    <a:pt x="197588" y="57422"/>
                  </a:lnTo>
                  <a:lnTo>
                    <a:pt x="248255" y="44043"/>
                  </a:lnTo>
                  <a:lnTo>
                    <a:pt x="299339" y="32416"/>
                  </a:lnTo>
                  <a:lnTo>
                    <a:pt x="350792" y="22552"/>
                  </a:lnTo>
                  <a:lnTo>
                    <a:pt x="402571" y="14459"/>
                  </a:lnTo>
                  <a:lnTo>
                    <a:pt x="454628" y="8147"/>
                  </a:lnTo>
                  <a:lnTo>
                    <a:pt x="506918" y="3627"/>
                  </a:lnTo>
                  <a:lnTo>
                    <a:pt x="559395" y="908"/>
                  </a:lnTo>
                  <a:lnTo>
                    <a:pt x="612013" y="0"/>
                  </a:lnTo>
                  <a:lnTo>
                    <a:pt x="612013" y="1523365"/>
                  </a:lnTo>
                  <a:lnTo>
                    <a:pt x="0" y="12827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5326760" y="1293812"/>
            <a:ext cx="40513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7905750" y="2219325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905750" y="24288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905750" y="264795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905750" y="28575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7905750" y="3076575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905750" y="328612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7905750" y="35052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7905750" y="371475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772C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7905750" y="3933825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5F75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7905750" y="41433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4D3A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7992744" y="2076704"/>
            <a:ext cx="278130" cy="217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65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PYZ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2902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7534" y="1547494"/>
            <a:ext cx="8920480" cy="34442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69900" marR="142240" indent="-457834">
              <a:lnSpc>
                <a:spcPct val="102400"/>
              </a:lnSpc>
              <a:spcBef>
                <a:spcPts val="50"/>
              </a:spcBef>
              <a:buFont typeface="Wingdings"/>
              <a:buChar char=""/>
              <a:tabLst>
                <a:tab pos="469900" algn="l"/>
              </a:tabLst>
            </a:pPr>
            <a:r>
              <a:rPr dirty="0" sz="2750">
                <a:latin typeface="Calibri"/>
                <a:cs typeface="Calibri"/>
              </a:rPr>
              <a:t>From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above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analysis</a:t>
            </a:r>
            <a:r>
              <a:rPr dirty="0" sz="2750" spc="7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low</a:t>
            </a:r>
            <a:r>
              <a:rPr dirty="0" sz="2750" spc="1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level,medium</a:t>
            </a:r>
            <a:r>
              <a:rPr dirty="0" sz="2750" spc="1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level</a:t>
            </a:r>
            <a:r>
              <a:rPr dirty="0" sz="2750" spc="7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7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be </a:t>
            </a:r>
            <a:r>
              <a:rPr dirty="0" sz="2750">
                <a:latin typeface="Calibri"/>
                <a:cs typeface="Calibri"/>
              </a:rPr>
              <a:t>improved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by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assigning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various</a:t>
            </a:r>
            <a:r>
              <a:rPr dirty="0" sz="2750" spc="7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tasks</a:t>
            </a:r>
            <a:r>
              <a:rPr dirty="0" sz="2750" spc="7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7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training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their field</a:t>
            </a:r>
            <a:endParaRPr sz="2750">
              <a:latin typeface="Calibri"/>
              <a:cs typeface="Calibri"/>
            </a:endParaRPr>
          </a:p>
          <a:p>
            <a:pPr marL="469900" marR="5080" indent="-457834">
              <a:lnSpc>
                <a:spcPct val="102400"/>
              </a:lnSpc>
              <a:spcBef>
                <a:spcPts val="3304"/>
              </a:spcBef>
              <a:buFont typeface="Wingdings"/>
              <a:buChar char=""/>
              <a:tabLst>
                <a:tab pos="469900" algn="l"/>
              </a:tabLst>
            </a:pP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current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high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very</a:t>
            </a:r>
            <a:r>
              <a:rPr dirty="0" sz="2750" spc="10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high</a:t>
            </a:r>
            <a:r>
              <a:rPr dirty="0" sz="2750" spc="1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level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employees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are </a:t>
            </a:r>
            <a:r>
              <a:rPr dirty="0" sz="2750">
                <a:latin typeface="Calibri"/>
                <a:cs typeface="Calibri"/>
              </a:rPr>
              <a:t>improve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their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intensity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by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rewards</a:t>
            </a:r>
            <a:r>
              <a:rPr dirty="0" sz="2750" spc="7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15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appreciations </a:t>
            </a:r>
            <a:r>
              <a:rPr dirty="0" sz="2750">
                <a:latin typeface="Calibri"/>
                <a:cs typeface="Calibri"/>
              </a:rPr>
              <a:t>towards</a:t>
            </a:r>
            <a:r>
              <a:rPr dirty="0" sz="2750" spc="16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their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growth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increase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their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participation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to </a:t>
            </a:r>
            <a:r>
              <a:rPr dirty="0" sz="2750">
                <a:latin typeface="Calibri"/>
                <a:cs typeface="Calibri"/>
              </a:rPr>
              <a:t>give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more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potential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towards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their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project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PROJECT</a:t>
            </a:r>
            <a:r>
              <a:rPr dirty="0" sz="4250" spc="-180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297305" y="2140013"/>
            <a:ext cx="7752715" cy="13690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10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20" b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dirty="0" sz="4400" spc="-2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spc="-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630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2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275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967" y="370840"/>
            <a:ext cx="563435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dirty="0" sz="4250" spc="-10">
                <a:latin typeface="Trebuchet MS"/>
                <a:cs typeface="Trebuchet MS"/>
              </a:rPr>
              <a:t>PROBLEM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8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8535" y="1975485"/>
            <a:ext cx="7112000" cy="25857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98450" marR="5080" indent="-28638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750">
                <a:latin typeface="Calibri"/>
                <a:cs typeface="Calibri"/>
              </a:rPr>
              <a:t>Analysing</a:t>
            </a:r>
            <a:r>
              <a:rPr dirty="0" sz="2750" spc="1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employee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1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track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their </a:t>
            </a:r>
            <a:r>
              <a:rPr dirty="0" sz="2750">
                <a:latin typeface="Calibri"/>
                <a:cs typeface="Calibri"/>
              </a:rPr>
              <a:t>working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skills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13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motivate</a:t>
            </a:r>
            <a:r>
              <a:rPr dirty="0" sz="2750" spc="6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low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level </a:t>
            </a:r>
            <a:r>
              <a:rPr dirty="0" sz="2750">
                <a:latin typeface="Calibri"/>
                <a:cs typeface="Calibri"/>
              </a:rPr>
              <a:t>employees</a:t>
            </a:r>
            <a:r>
              <a:rPr dirty="0" sz="2750" spc="10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by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various</a:t>
            </a:r>
            <a:r>
              <a:rPr dirty="0" sz="2750" spc="10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tasks</a:t>
            </a:r>
            <a:r>
              <a:rPr dirty="0" sz="2750" spc="100">
                <a:latin typeface="Calibri"/>
                <a:cs typeface="Calibri"/>
              </a:rPr>
              <a:t> </a:t>
            </a:r>
            <a:r>
              <a:rPr dirty="0" sz="2750" spc="-50"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  <a:p>
            <a:pPr marL="298450" marR="191135" indent="-286385">
              <a:lnSpc>
                <a:spcPct val="102400"/>
              </a:lnSpc>
              <a:spcBef>
                <a:spcPts val="330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7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track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give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rewards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to </a:t>
            </a:r>
            <a:r>
              <a:rPr dirty="0" sz="2750">
                <a:latin typeface="Calibri"/>
                <a:cs typeface="Calibri"/>
              </a:rPr>
              <a:t>improve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current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performance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z="4250" spc="-10">
                <a:latin typeface="Trebuchet MS"/>
                <a:cs typeface="Trebuchet MS"/>
              </a:rPr>
              <a:t>PROJECT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1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>
                <a:latin typeface="Arial MT"/>
                <a:cs typeface="Arial MT"/>
              </a:rPr>
              <a:t>•</a:t>
            </a:r>
            <a:r>
              <a:rPr dirty="0" spc="-25"/>
              <a:t>.</a:t>
            </a:r>
          </a:p>
          <a:p>
            <a:pPr marL="355600" marR="5080" indent="-343535">
              <a:lnSpc>
                <a:spcPts val="3379"/>
              </a:lnSpc>
              <a:spcBef>
                <a:spcPts val="4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750">
                <a:solidFill>
                  <a:srgbClr val="000000"/>
                </a:solidFill>
              </a:rPr>
              <a:t>In</a:t>
            </a:r>
            <a:r>
              <a:rPr dirty="0" sz="2750" spc="70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this</a:t>
            </a:r>
            <a:r>
              <a:rPr dirty="0" sz="2750" spc="90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project</a:t>
            </a:r>
            <a:r>
              <a:rPr dirty="0" sz="2750" spc="9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we</a:t>
            </a:r>
            <a:r>
              <a:rPr dirty="0" sz="2750" spc="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known</a:t>
            </a:r>
            <a:r>
              <a:rPr dirty="0" sz="2750" spc="8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about</a:t>
            </a:r>
            <a:r>
              <a:rPr dirty="0" sz="2750" spc="9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the</a:t>
            </a:r>
            <a:r>
              <a:rPr dirty="0" sz="2750" spc="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employees</a:t>
            </a:r>
            <a:r>
              <a:rPr dirty="0" sz="2750" spc="90">
                <a:solidFill>
                  <a:srgbClr val="000000"/>
                </a:solidFill>
              </a:rPr>
              <a:t> </a:t>
            </a:r>
            <a:r>
              <a:rPr dirty="0" sz="2750" spc="-25">
                <a:solidFill>
                  <a:srgbClr val="000000"/>
                </a:solidFill>
              </a:rPr>
              <a:t>how </a:t>
            </a:r>
            <a:r>
              <a:rPr dirty="0" sz="2750">
                <a:solidFill>
                  <a:srgbClr val="000000"/>
                </a:solidFill>
              </a:rPr>
              <a:t>they</a:t>
            </a:r>
            <a:r>
              <a:rPr dirty="0" sz="2750" spc="90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perform</a:t>
            </a:r>
            <a:r>
              <a:rPr dirty="0" sz="2750" spc="6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by</a:t>
            </a:r>
            <a:r>
              <a:rPr dirty="0" sz="2750" spc="90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various</a:t>
            </a:r>
            <a:r>
              <a:rPr dirty="0" sz="2750" spc="9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graph</a:t>
            </a:r>
            <a:r>
              <a:rPr dirty="0" sz="2750" spc="90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and</a:t>
            </a:r>
            <a:r>
              <a:rPr dirty="0" sz="2750" spc="90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pivot</a:t>
            </a:r>
            <a:r>
              <a:rPr dirty="0" sz="2750" spc="105">
                <a:solidFill>
                  <a:srgbClr val="000000"/>
                </a:solidFill>
              </a:rPr>
              <a:t> </a:t>
            </a:r>
            <a:r>
              <a:rPr dirty="0" sz="2750" spc="-10">
                <a:solidFill>
                  <a:srgbClr val="000000"/>
                </a:solidFill>
              </a:rPr>
              <a:t>table</a:t>
            </a:r>
            <a:endParaRPr sz="2750"/>
          </a:p>
          <a:p>
            <a:pPr>
              <a:lnSpc>
                <a:spcPct val="100000"/>
              </a:lnSpc>
              <a:spcBef>
                <a:spcPts val="114"/>
              </a:spcBef>
              <a:buFont typeface="Wingdings"/>
              <a:buChar char=""/>
            </a:pPr>
            <a:endParaRPr sz="2750"/>
          </a:p>
          <a:p>
            <a:pPr marL="355600" marR="270510" indent="-343535">
              <a:lnSpc>
                <a:spcPct val="101699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750">
                <a:solidFill>
                  <a:srgbClr val="000000"/>
                </a:solidFill>
              </a:rPr>
              <a:t>Employee</a:t>
            </a:r>
            <a:r>
              <a:rPr dirty="0" sz="2750" spc="13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performance</a:t>
            </a:r>
            <a:r>
              <a:rPr dirty="0" sz="2750" spc="4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analysis</a:t>
            </a:r>
            <a:r>
              <a:rPr dirty="0" sz="2750" spc="130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is</a:t>
            </a:r>
            <a:r>
              <a:rPr dirty="0" sz="2750" spc="13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important</a:t>
            </a:r>
            <a:r>
              <a:rPr dirty="0" sz="2750" spc="60">
                <a:solidFill>
                  <a:srgbClr val="000000"/>
                </a:solidFill>
              </a:rPr>
              <a:t> </a:t>
            </a:r>
            <a:r>
              <a:rPr dirty="0" sz="2750" spc="-25">
                <a:solidFill>
                  <a:srgbClr val="000000"/>
                </a:solidFill>
              </a:rPr>
              <a:t>to </a:t>
            </a:r>
            <a:r>
              <a:rPr dirty="0" sz="2750">
                <a:solidFill>
                  <a:srgbClr val="000000"/>
                </a:solidFill>
              </a:rPr>
              <a:t>identify</a:t>
            </a:r>
            <a:r>
              <a:rPr dirty="0" sz="2750" spc="7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the</a:t>
            </a:r>
            <a:r>
              <a:rPr dirty="0" sz="2750" spc="9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performance</a:t>
            </a:r>
            <a:r>
              <a:rPr dirty="0" sz="2750" spc="90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level</a:t>
            </a:r>
            <a:r>
              <a:rPr dirty="0" sz="2750" spc="100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toward</a:t>
            </a:r>
            <a:r>
              <a:rPr dirty="0" sz="2750" spc="90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the</a:t>
            </a:r>
            <a:r>
              <a:rPr dirty="0" sz="2750" spc="90">
                <a:solidFill>
                  <a:srgbClr val="000000"/>
                </a:solidFill>
              </a:rPr>
              <a:t> </a:t>
            </a:r>
            <a:r>
              <a:rPr dirty="0" sz="2750" spc="-10">
                <a:solidFill>
                  <a:srgbClr val="000000"/>
                </a:solidFill>
              </a:rPr>
              <a:t>project </a:t>
            </a:r>
            <a:r>
              <a:rPr dirty="0" sz="2750">
                <a:solidFill>
                  <a:srgbClr val="000000"/>
                </a:solidFill>
              </a:rPr>
              <a:t>and</a:t>
            </a:r>
            <a:r>
              <a:rPr dirty="0" sz="2750" spc="7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improve</a:t>
            </a:r>
            <a:r>
              <a:rPr dirty="0" sz="2750" spc="8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their</a:t>
            </a:r>
            <a:r>
              <a:rPr dirty="0" sz="2750" spc="90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level</a:t>
            </a:r>
            <a:r>
              <a:rPr dirty="0" sz="2750" spc="1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by</a:t>
            </a:r>
            <a:r>
              <a:rPr dirty="0" sz="2750" spc="80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assigning</a:t>
            </a:r>
            <a:r>
              <a:rPr dirty="0" sz="2750" spc="7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new</a:t>
            </a:r>
            <a:r>
              <a:rPr dirty="0" sz="2750" spc="204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taks</a:t>
            </a:r>
            <a:r>
              <a:rPr dirty="0" sz="2750" spc="45">
                <a:solidFill>
                  <a:srgbClr val="000000"/>
                </a:solidFill>
              </a:rPr>
              <a:t> </a:t>
            </a:r>
            <a:r>
              <a:rPr dirty="0" sz="2750" spc="-25">
                <a:solidFill>
                  <a:srgbClr val="000000"/>
                </a:solidFill>
              </a:rPr>
              <a:t>to </a:t>
            </a:r>
            <a:r>
              <a:rPr dirty="0" sz="2750">
                <a:solidFill>
                  <a:srgbClr val="000000"/>
                </a:solidFill>
              </a:rPr>
              <a:t>emerge</a:t>
            </a:r>
            <a:r>
              <a:rPr dirty="0" sz="2750" spc="5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themselves</a:t>
            </a:r>
            <a:r>
              <a:rPr dirty="0" sz="2750" spc="65">
                <a:solidFill>
                  <a:srgbClr val="000000"/>
                </a:solidFill>
              </a:rPr>
              <a:t> </a:t>
            </a:r>
            <a:r>
              <a:rPr dirty="0" sz="2750" spc="-50">
                <a:solidFill>
                  <a:srgbClr val="000000"/>
                </a:solidFill>
              </a:rPr>
              <a:t>.</a:t>
            </a:r>
            <a:endParaRPr sz="2750"/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2651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30"/>
              </a:spcBef>
            </a:pPr>
            <a:r>
              <a:rPr dirty="0" sz="3200" spc="-10">
                <a:latin typeface="Trebuchet MS"/>
                <a:cs typeface="Trebuchet MS"/>
              </a:rPr>
              <a:t>WHO</a:t>
            </a:r>
            <a:r>
              <a:rPr dirty="0" sz="3200" spc="-24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ARE</a:t>
            </a:r>
            <a:r>
              <a:rPr dirty="0" sz="3200" spc="-8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-6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END</a:t>
            </a:r>
            <a:r>
              <a:rPr dirty="0" sz="3200" spc="-7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7534" y="1547494"/>
            <a:ext cx="2298065" cy="2157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297815" algn="l"/>
              </a:tabLst>
            </a:pPr>
            <a:r>
              <a:rPr dirty="0" sz="2750" spc="-10">
                <a:latin typeface="Calibri"/>
                <a:cs typeface="Calibri"/>
              </a:rPr>
              <a:t>Employees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"/>
            </a:pPr>
            <a:endParaRPr sz="275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buFont typeface="Wingdings"/>
              <a:buChar char=""/>
              <a:tabLst>
                <a:tab pos="297815" algn="l"/>
              </a:tabLst>
            </a:pPr>
            <a:r>
              <a:rPr dirty="0" sz="2750" spc="-10">
                <a:latin typeface="Calibri"/>
                <a:cs typeface="Calibri"/>
              </a:rPr>
              <a:t>Organisations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75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buFont typeface="Wingdings"/>
              <a:buChar char=""/>
              <a:tabLst>
                <a:tab pos="297815" algn="l"/>
              </a:tabLst>
            </a:pPr>
            <a:r>
              <a:rPr dirty="0" sz="2750" spc="-10">
                <a:latin typeface="Calibri"/>
                <a:cs typeface="Calibri"/>
              </a:rPr>
              <a:t>Employers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1504950"/>
            <a:ext cx="4038600" cy="2409825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1447800"/>
            <a:ext cx="2695575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608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latin typeface="Trebuchet MS"/>
                <a:cs typeface="Trebuchet MS"/>
              </a:rPr>
              <a:t>OUR</a:t>
            </a:r>
            <a:r>
              <a:rPr dirty="0" sz="3600" spc="-9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SOLUTION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-2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ITS</a:t>
            </a:r>
            <a:r>
              <a:rPr dirty="0" sz="3600" spc="-10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VALUE</a:t>
            </a:r>
            <a:r>
              <a:rPr dirty="0" sz="3600" spc="-12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42640" y="1990407"/>
            <a:ext cx="5420995" cy="3320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Filtering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remove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missing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5"/>
              </a:spcBef>
              <a:buFont typeface="Wingdings"/>
              <a:buChar char=""/>
              <a:tabLst>
                <a:tab pos="355600" algn="l"/>
                <a:tab pos="1424940" algn="l"/>
              </a:tabLst>
            </a:pPr>
            <a:r>
              <a:rPr dirty="0" sz="2400" spc="-10">
                <a:latin typeface="Calibri"/>
                <a:cs typeface="Calibri"/>
              </a:rPr>
              <a:t>Charts</a:t>
            </a:r>
            <a:r>
              <a:rPr dirty="0" sz="2400">
                <a:latin typeface="Calibri"/>
                <a:cs typeface="Calibri"/>
              </a:rPr>
              <a:t>	-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visualization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repots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Pivot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tabe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summary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3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Conditional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formatting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identify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missing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5"/>
              </a:spcBef>
              <a:buFont typeface="Wingdings"/>
              <a:buChar char=""/>
              <a:tabLst>
                <a:tab pos="355600" algn="l"/>
                <a:tab pos="1586865" algn="l"/>
              </a:tabLst>
            </a:pPr>
            <a:r>
              <a:rPr dirty="0" sz="2400" spc="-10">
                <a:latin typeface="Calibri"/>
                <a:cs typeface="Calibri"/>
              </a:rPr>
              <a:t>Formula</a:t>
            </a:r>
            <a:r>
              <a:rPr dirty="0" sz="2400">
                <a:latin typeface="Calibri"/>
                <a:cs typeface="Calibri"/>
              </a:rPr>
              <a:t>	-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performance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2902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6217" y="1341691"/>
            <a:ext cx="10709275" cy="46081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alibri"/>
                <a:cs typeface="Calibri"/>
              </a:rPr>
              <a:t>Employee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</a:t>
            </a:r>
            <a:r>
              <a:rPr dirty="0" sz="2000" spc="3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employee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taken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Kaggle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analysis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employe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  <a:p>
            <a:pPr marL="12700" marR="3457575">
              <a:lnSpc>
                <a:spcPts val="4810"/>
              </a:lnSpc>
              <a:spcBef>
                <a:spcPts val="555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Employee</a:t>
            </a:r>
            <a:r>
              <a:rPr dirty="0" sz="20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Unique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identifier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employee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organization.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first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employee.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Title:</a:t>
            </a:r>
            <a:r>
              <a:rPr dirty="0" sz="2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job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title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position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employee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organization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.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Business</a:t>
            </a:r>
            <a:r>
              <a:rPr dirty="0"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Unit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specific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business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department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employee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belongs.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200300"/>
              </a:lnSpc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Employee</a:t>
            </a:r>
            <a:r>
              <a:rPr dirty="0" sz="20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Status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current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employment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status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employee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(e.g.,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Active,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Leave,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Terminated).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Employee</a:t>
            </a:r>
            <a:r>
              <a:rPr dirty="0" sz="20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employment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employee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(e.g.,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Full-</a:t>
            </a:r>
            <a:r>
              <a:rPr dirty="0" sz="2000">
                <a:latin typeface="Calibri"/>
                <a:cs typeface="Calibri"/>
              </a:rPr>
              <a:t>time, </a:t>
            </a:r>
            <a:r>
              <a:rPr dirty="0" sz="2000" spc="-20">
                <a:latin typeface="Calibri"/>
                <a:cs typeface="Calibri"/>
              </a:rPr>
              <a:t>Part-</a:t>
            </a:r>
            <a:r>
              <a:rPr dirty="0" sz="2000">
                <a:latin typeface="Calibri"/>
                <a:cs typeface="Calibri"/>
              </a:rPr>
              <a:t>time,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Contract).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2905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THE</a:t>
            </a:r>
            <a:r>
              <a:rPr dirty="0" sz="4250" spc="-2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"WOW"</a:t>
            </a:r>
            <a:r>
              <a:rPr dirty="0" sz="4250" spc="8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IN</a:t>
            </a:r>
            <a:r>
              <a:rPr dirty="0" sz="4250" spc="-3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OUR</a:t>
            </a:r>
            <a:r>
              <a:rPr dirty="0" sz="4250" spc="-45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1298828" y="2381249"/>
            <a:ext cx="8295005" cy="8788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dirty="0" sz="2750" spc="-1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=IFS(Z30&gt;=5,"VERY HIGH",Z30&gt;=4"HIGH",Z30&gt;=3"MED","TRUE","LOW"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2024-11-14T16:44:23Z</dcterms:created>
  <dcterms:modified xsi:type="dcterms:W3CDTF">2024-11-14T16:44:23Z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2024-11-14T00:00:00Z</vt:filetime>
  </property>
  <property fmtid="{D5CDD505-2E9C-101B-9397-08002B2CF9AE}" pid="4" name="Producer">
    <vt:lpwstr>3.0.16 (5.1.2) </vt:lpwstr>
  </property>
</Properties>
</file>