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0D186-3C01-CBB3-AA7D-DE7AAFF1EDDB}" v="53" dt="2024-07-12T14:16:08.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5721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18410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99002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59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10139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291521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48963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32127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18803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51273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76693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4180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02159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22830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FDB883-C30C-422F-A2BF-652773BC1D10}" type="datetimeFigureOut">
              <a:rPr lang="en-IN" smtClean="0"/>
              <a:t>12-07-2024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877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2FDB883-C30C-422F-A2BF-652773BC1D10}" type="datetimeFigureOut">
              <a:rPr lang="en-IN" smtClean="0"/>
              <a:t>12-07-2024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3025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56968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68917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FDB883-C30C-422F-A2BF-652773BC1D10}" type="datetimeFigureOut">
              <a:rPr lang="en-IN" smtClean="0"/>
              <a:t>12-07-2024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099996832"/>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 id="2147484091" r:id="rId16"/>
    <p:sldLayoutId id="2147484092" r:id="rId17"/>
    <p:sldLayoutId id="214748409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6"/>
            <a:ext cx="9905998" cy="1478570"/>
          </a:xfrm>
        </p:spPr>
        <p:txBody>
          <a:bodyPr>
            <a:normAutofit fontScale="90000"/>
          </a:bodyPr>
          <a:lstStyle/>
          <a:p>
            <a:br>
              <a:rPr lang="en-IN" sz="4900" dirty="0"/>
            </a:br>
            <a:r>
              <a:rPr lang="en-IN" sz="3100" dirty="0"/>
              <a:t>B.SURENDRA BABU</a:t>
            </a:r>
            <a:br>
              <a:rPr lang="en-IN" sz="3100" dirty="0"/>
            </a:br>
            <a:r>
              <a:rPr lang="en-IN" sz="3100"/>
              <a:t>hall ticket number:223C1A0506</a:t>
            </a:r>
            <a:br>
              <a:rPr lang="en-IN" sz="3100" dirty="0"/>
            </a:br>
            <a:r>
              <a:rPr lang="en-IN" sz="3100"/>
              <a:t>BRANCH:CSE</a:t>
            </a:r>
            <a:br>
              <a:rPr lang="en-IN" sz="3100" dirty="0"/>
            </a:br>
            <a:r>
              <a:rPr lang="en-IN" sz="3100"/>
              <a:t>COLLEGE: </a:t>
            </a:r>
            <a:r>
              <a:rPr lang="en-IN" sz="3100" err="1"/>
              <a:t>Daita</a:t>
            </a:r>
            <a:r>
              <a:rPr lang="en-IN" sz="3100" dirty="0"/>
              <a:t> Madhusudana Sastry Sri Venkateswara Hindu College of </a:t>
            </a:r>
            <a:r>
              <a:rPr lang="en-IN" sz="3100" err="1"/>
              <a:t>Engineering,machilipatnam</a:t>
            </a:r>
            <a:r>
              <a:rPr lang="en-IN" sz="3100" dirty="0"/>
              <a:t>. </a:t>
            </a:r>
            <a:br>
              <a:rPr lang="en-IN" sz="3100" dirty="0"/>
            </a:b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3" y="3641989"/>
            <a:ext cx="9905999" cy="3541714"/>
          </a:xfrm>
        </p:spPr>
        <p:txBody>
          <a:bodyPr>
            <a:normAutofit/>
          </a:bodyPr>
          <a:lstStyle/>
          <a:p>
            <a:pPr marL="0" indent="0" algn="r">
              <a:buNone/>
            </a:pPr>
            <a:r>
              <a:rPr lang="en-IN" sz="3600" dirty="0">
                <a:solidFill>
                  <a:schemeClr val="tx2">
                    <a:lumMod val="75000"/>
                  </a:schemeClr>
                </a:solidFill>
              </a:rPr>
              <a:t>FINAL PROJECT</a:t>
            </a:r>
          </a:p>
        </p:txBody>
      </p:sp>
      <p:sp>
        <p:nvSpPr>
          <p:cNvPr id="4" name="TextBox 3">
            <a:extLst>
              <a:ext uri="{FF2B5EF4-FFF2-40B4-BE49-F238E27FC236}">
                <a16:creationId xmlns:a16="http://schemas.microsoft.com/office/drawing/2014/main" id="{C64F7725-5324-56E4-7376-BED5443DB196}"/>
              </a:ext>
            </a:extLst>
          </p:cNvPr>
          <p:cNvSpPr txBox="1"/>
          <p:nvPr/>
        </p:nvSpPr>
        <p:spPr>
          <a:xfrm>
            <a:off x="3014133" y="2854357"/>
            <a:ext cx="5747279" cy="523220"/>
          </a:xfrm>
          <a:prstGeom prst="rect">
            <a:avLst/>
          </a:prstGeom>
          <a:noFill/>
        </p:spPr>
        <p:txBody>
          <a:bodyPr wrap="none" lIns="91440" tIns="45720" rIns="91440" bIns="45720" rtlCol="0" anchor="t">
            <a:spAutoFit/>
          </a:bodyPr>
          <a:lstStyle/>
          <a:p>
            <a:r>
              <a:rPr lang="en-IN" sz="2800" dirty="0"/>
              <a:t>EMAIL ID</a:t>
            </a:r>
            <a:r>
              <a:rPr lang="en-IN" sz="2400" dirty="0"/>
              <a:t>: botlasurendrababu</a:t>
            </a:r>
            <a:r>
              <a:rPr lang="en-IN" sz="2800" dirty="0"/>
              <a:t>@gmail.com</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85000" lnSpcReduction="10000"/>
          </a:bodyPr>
          <a:lstStyle/>
          <a:p>
            <a:r>
              <a:rPr lang="en-IN" sz="2100" dirty="0">
                <a:solidFill>
                  <a:schemeClr val="tx1"/>
                </a:solidFill>
              </a:rPr>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620935" y="1371600"/>
            <a:ext cx="2099732" cy="369332"/>
          </a:xfrm>
          <a:prstGeom prst="rect">
            <a:avLst/>
          </a:prstGeom>
          <a:noFill/>
        </p:spPr>
        <p:txBody>
          <a:bodyPr wrap="square" rtlCol="0">
            <a:spAutoFit/>
          </a:bodyPr>
          <a:lstStyle/>
          <a:p>
            <a:r>
              <a:rPr lang="en-IN" dirty="0"/>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5" name="Picture 4">
            <a:extLst>
              <a:ext uri="{FF2B5EF4-FFF2-40B4-BE49-F238E27FC236}">
                <a16:creationId xmlns:a16="http://schemas.microsoft.com/office/drawing/2014/main" id="{8CB96EEF-C6EB-429D-55A5-75D523BB1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430" y="2806609"/>
            <a:ext cx="1750483" cy="1802768"/>
          </a:xfrm>
          <a:prstGeom prst="rect">
            <a:avLst/>
          </a:prstGeom>
        </p:spPr>
      </p:pic>
      <p:pic>
        <p:nvPicPr>
          <p:cNvPr id="15" name="Picture 14">
            <a:extLst>
              <a:ext uri="{FF2B5EF4-FFF2-40B4-BE49-F238E27FC236}">
                <a16:creationId xmlns:a16="http://schemas.microsoft.com/office/drawing/2014/main" id="{3CD6794F-30E3-232B-D375-76C557441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257" y="2806609"/>
            <a:ext cx="1750483" cy="1750483"/>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everyone….its my steganography project)                     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0E050993-7DBA-D43A-8999-738504294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620464"/>
            <a:ext cx="4589926" cy="994374"/>
          </a:xfrm>
          <a:prstGeom prst="rect">
            <a:avLst/>
          </a:prstGeom>
        </p:spPr>
      </p:pic>
      <p:pic>
        <p:nvPicPr>
          <p:cNvPr id="9" name="Picture 8">
            <a:extLst>
              <a:ext uri="{FF2B5EF4-FFF2-40B4-BE49-F238E27FC236}">
                <a16:creationId xmlns:a16="http://schemas.microsoft.com/office/drawing/2014/main" id="{78982807-87CA-6300-C869-D1F5650A8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600" y="2436091"/>
            <a:ext cx="5139187" cy="1605996"/>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4602286" cy="1846659"/>
          </a:xfrm>
          <a:prstGeom prst="rect">
            <a:avLst/>
          </a:prstGeom>
          <a:noFill/>
        </p:spPr>
        <p:txBody>
          <a:bodyPr wrap="none" rtlCol="0">
            <a:spAutoFit/>
          </a:bodyPr>
          <a:lstStyle/>
          <a:p>
            <a:r>
              <a:rPr lang="en-IN" sz="2400" dirty="0"/>
              <a:t>Key objectives:</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74733"/>
            <a:ext cx="10089622" cy="1477328"/>
          </a:xfrm>
          <a:prstGeom prst="rect">
            <a:avLst/>
          </a:prstGeom>
          <a:noFill/>
        </p:spPr>
        <p:txBody>
          <a:bodyPr wrap="none" rtlCol="0">
            <a:spAutoFit/>
          </a:bodyPr>
          <a:lstStyle/>
          <a:p>
            <a:r>
              <a:rPr lang="en-US" b="1" dirty="0"/>
              <a:t>Conclusion:</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7944739" cy="1477328"/>
          </a:xfrm>
          <a:prstGeom prst="rect">
            <a:avLst/>
          </a:prstGeom>
          <a:noFill/>
        </p:spPr>
        <p:txBody>
          <a:bodyPr wrap="none" rtlCol="0">
            <a:spAutoFit/>
          </a:bodyPr>
          <a:lstStyle/>
          <a:p>
            <a:r>
              <a:rPr lang="en-US" b="1" dirty="0"/>
              <a:t>Deliverables:</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normAutofit/>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Law Enforcement and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Military Personnel:</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Experts:</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normAutofit fontScale="90000"/>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Steganography Techniques:</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Encryption:</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Detection and Analysis Tools:</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Flexibility and Versatility:</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Forensic Applications:</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Research and Development: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254000" y="1105764"/>
            <a:ext cx="12700000" cy="1154640"/>
          </a:xfrm>
        </p:spPr>
        <p:txBody>
          <a:bodyPr>
            <a:normAutofit/>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normAutofit/>
          </a:bodyPr>
          <a:lstStyle/>
          <a:p>
            <a:r>
              <a:rPr lang="en-IN" b="1" dirty="0">
                <a:solidFill>
                  <a:schemeClr val="tx1"/>
                </a:solidFill>
              </a:rPr>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3D3BA119-4720-DF73-8084-41C021E723EC}"/>
              </a:ext>
            </a:extLst>
          </p:cNvPr>
          <p:cNvSpPr txBox="1"/>
          <p:nvPr/>
        </p:nvSpPr>
        <p:spPr>
          <a:xfrm>
            <a:off x="374085" y="1853828"/>
            <a:ext cx="11817915" cy="2862322"/>
          </a:xfrm>
          <a:prstGeom prst="rect">
            <a:avLst/>
          </a:prstGeom>
          <a:noFill/>
        </p:spPr>
        <p:txBody>
          <a:bodyPr wrap="none" rtlCol="0">
            <a:spAutoFit/>
          </a:bodyPr>
          <a:lstStyle/>
          <a:p>
            <a:r>
              <a:rPr lang="en-US" dirty="0"/>
              <a:t>Data Model: This involves defining how data will be represented and manipulated within the steganography</a:t>
            </a:r>
          </a:p>
          <a:p>
            <a:r>
              <a:rPr lang="en-US" dirty="0"/>
              <a:t> system. It includes decisions on data formats (text, binary, etc.), encoding schemes, and how data will be structured</a:t>
            </a:r>
          </a:p>
          <a:p>
            <a:r>
              <a:rPr lang="en-US" dirty="0"/>
              <a:t> for embedding and extraction.</a:t>
            </a:r>
          </a:p>
          <a:p>
            <a:endParaRPr lang="en-US" dirty="0"/>
          </a:p>
          <a:p>
            <a:r>
              <a:rPr lang="en-US" dirty="0"/>
              <a:t>Embedding Model: This specifies the technique or algorithm used to embed hidden data into a cover media</a:t>
            </a:r>
          </a:p>
          <a:p>
            <a:r>
              <a:rPr lang="en-US" dirty="0"/>
              <a:t> (such as an image or audio file). Modeling here involves determining how to modify the carrier file to embed the </a:t>
            </a:r>
          </a:p>
          <a:p>
            <a:r>
              <a:rPr lang="en-US" dirty="0"/>
              <a:t>hidden information while minimizing perceptible changes and maintaining cover media integrity.</a:t>
            </a:r>
          </a:p>
          <a:p>
            <a:endParaRPr lang="en-US" dirty="0"/>
          </a:p>
          <a:p>
            <a:r>
              <a:rPr lang="en-US" dirty="0"/>
              <a:t>Extraction Model: This defines the method for extracting hidden data from the carrier media. Modeling the extraction</a:t>
            </a:r>
          </a:p>
          <a:p>
            <a:r>
              <a:rPr lang="en-US" dirty="0"/>
              <a:t> process ensures that the embedded information can be accurately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631</TotalTime>
  <Words>1125</Words>
  <Application>Microsoft Office PowerPoint</Application>
  <PresentationFormat>Widescreen</PresentationFormat>
  <Paragraphs>106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 B.SURENDRA BABU hall ticket number:223C1A0506 BRANCH:CSE COLLEGE: Daita Madhusudana Sastry Sri Venkateswara Hindu College of Engineering,machilipatnam.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U.Ha hall ticket number:223C1A0537 BRANCH:CSE COLLEGE: Daita Madhusudana Sastry Sri Venkateswara Hindu College of Engineering,machilipatnam.           </dc:title>
  <dc:creator>jyothika pallavi</dc:creator>
  <cp:lastModifiedBy>jyothika pallavi</cp:lastModifiedBy>
  <cp:revision>34</cp:revision>
  <dcterms:created xsi:type="dcterms:W3CDTF">2024-07-01T06:49:23Z</dcterms:created>
  <dcterms:modified xsi:type="dcterms:W3CDTF">2024-07-12T14:19:41Z</dcterms:modified>
</cp:coreProperties>
</file>