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media/image45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4" r:id="rId3"/>
    <p:sldId id="257" r:id="rId4"/>
    <p:sldId id="265" r:id="rId5"/>
    <p:sldId id="258" r:id="rId6"/>
    <p:sldId id="268" r:id="rId7"/>
    <p:sldId id="269" r:id="rId8"/>
    <p:sldId id="259" r:id="rId9"/>
    <p:sldId id="270" r:id="rId10"/>
    <p:sldId id="271" r:id="rId11"/>
    <p:sldId id="272" r:id="rId12"/>
    <p:sldId id="278" r:id="rId13"/>
    <p:sldId id="279" r:id="rId14"/>
    <p:sldId id="261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884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0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0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49EFF7-D85B-40BF-A348-5BD86140F6D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EE13585-B294-41D6-8A33-6D4BDE07E95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dirty="0">
              <a:latin typeface="Times New Roman" panose="02020603050405020304" pitchFamily="18" charset="0"/>
              <a:cs typeface="Times New Roman" panose="02020603050405020304" pitchFamily="18" charset="0"/>
            </a:rPr>
            <a:t>Parking in urban areas has become a major challenge due to increased vehicle </a:t>
          </a:r>
          <a:r>
            <a:rPr lang="en-US" sz="2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numbers and limited spaces.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A67D4A0-782A-4008-9DFC-4A3465887960}" type="parTrans" cxnId="{C4735B47-9798-4DBB-9CDB-1878B0A491D4}">
      <dgm:prSet/>
      <dgm:spPr/>
      <dgm:t>
        <a:bodyPr/>
        <a:lstStyle/>
        <a:p>
          <a:endParaRPr lang="en-US"/>
        </a:p>
      </dgm:t>
    </dgm:pt>
    <dgm:pt modelId="{550BD186-7026-4D4E-AAD3-1A38866079CD}" type="sibTrans" cxnId="{C4735B47-9798-4DBB-9CDB-1878B0A491D4}">
      <dgm:prSet/>
      <dgm:spPr/>
      <dgm:t>
        <a:bodyPr/>
        <a:lstStyle/>
        <a:p>
          <a:endParaRPr lang="en-US"/>
        </a:p>
      </dgm:t>
    </dgm:pt>
    <dgm:pt modelId="{27AB8CCB-7E53-4ACF-9FB0-D211193E02A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200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Drivers Spend significant time searching for available parking, causing traffic congestion and frustration.</a:t>
          </a:r>
          <a:endParaRPr lang="en-US" sz="2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F72A9C-67EF-4B3B-8295-A285ADF9CEAF}" type="parTrans" cxnId="{C6A6DD31-AC58-424A-A719-29EF0E599D9D}">
      <dgm:prSet/>
      <dgm:spPr/>
      <dgm:t>
        <a:bodyPr/>
        <a:lstStyle/>
        <a:p>
          <a:endParaRPr lang="en-US"/>
        </a:p>
      </dgm:t>
    </dgm:pt>
    <dgm:pt modelId="{1D5C357E-4D44-4596-B2CB-C14EB464B294}" type="sibTrans" cxnId="{C6A6DD31-AC58-424A-A719-29EF0E599D9D}">
      <dgm:prSet/>
      <dgm:spPr/>
      <dgm:t>
        <a:bodyPr/>
        <a:lstStyle/>
        <a:p>
          <a:endParaRPr lang="en-US"/>
        </a:p>
      </dgm:t>
    </dgm:pt>
    <dgm:pt modelId="{5C5843D1-A10C-4D81-8E3A-5A763A0A72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The Smart Parking Finder app provides real-time information on available parking spots and allows users to book slots easily via their smartphones</a:t>
          </a:r>
          <a:r>
            <a:rPr lang="en-US" b="0" i="0" dirty="0"/>
            <a:t>.</a:t>
          </a:r>
          <a:endParaRPr lang="en-US" dirty="0"/>
        </a:p>
      </dgm:t>
    </dgm:pt>
    <dgm:pt modelId="{A3EEE036-79B6-41F7-ACF8-4697210071ED}" type="parTrans" cxnId="{D962150E-6FF0-494C-882A-16AFA68A373A}">
      <dgm:prSet/>
      <dgm:spPr/>
      <dgm:t>
        <a:bodyPr/>
        <a:lstStyle/>
        <a:p>
          <a:endParaRPr lang="en-US"/>
        </a:p>
      </dgm:t>
    </dgm:pt>
    <dgm:pt modelId="{1819840C-254B-4DC0-B9EC-FBD30676ED70}" type="sibTrans" cxnId="{D962150E-6FF0-494C-882A-16AFA68A373A}">
      <dgm:prSet/>
      <dgm:spPr/>
      <dgm:t>
        <a:bodyPr/>
        <a:lstStyle/>
        <a:p>
          <a:endParaRPr lang="en-US"/>
        </a:p>
      </dgm:t>
    </dgm:pt>
    <dgm:pt modelId="{6CB6A8AE-4786-49B2-A733-FE2E33E908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This app aims to minimize parking search time, reduce traffic jams, and enhance the overall parking experience for city drivers.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CE0883-F9F8-417B-BDE5-0FBE4F92BF62}" type="parTrans" cxnId="{F51E0E43-D620-4470-926A-33D2201F6A20}">
      <dgm:prSet/>
      <dgm:spPr/>
      <dgm:t>
        <a:bodyPr/>
        <a:lstStyle/>
        <a:p>
          <a:endParaRPr lang="en-US"/>
        </a:p>
      </dgm:t>
    </dgm:pt>
    <dgm:pt modelId="{99968EC8-A08D-4C87-842D-A492FBC3B220}" type="sibTrans" cxnId="{F51E0E43-D620-4470-926A-33D2201F6A20}">
      <dgm:prSet/>
      <dgm:spPr/>
      <dgm:t>
        <a:bodyPr/>
        <a:lstStyle/>
        <a:p>
          <a:endParaRPr lang="en-US"/>
        </a:p>
      </dgm:t>
    </dgm:pt>
    <dgm:pt modelId="{5FEA2353-5349-4867-92FA-F2DD136698F2}" type="pres">
      <dgm:prSet presAssocID="{8049EFF7-D85B-40BF-A348-5BD86140F6D5}" presName="root" presStyleCnt="0">
        <dgm:presLayoutVars>
          <dgm:dir/>
          <dgm:resizeHandles val="exact"/>
        </dgm:presLayoutVars>
      </dgm:prSet>
      <dgm:spPr/>
    </dgm:pt>
    <dgm:pt modelId="{C3D8C4C1-F531-4597-864D-DF06D9BAE968}" type="pres">
      <dgm:prSet presAssocID="{CEE13585-B294-41D6-8A33-6D4BDE07E95A}" presName="compNode" presStyleCnt="0"/>
      <dgm:spPr/>
    </dgm:pt>
    <dgm:pt modelId="{F7122BE3-8F54-4887-B8C7-D67260734212}" type="pres">
      <dgm:prSet presAssocID="{CEE13585-B294-41D6-8A33-6D4BDE07E95A}" presName="bgRect" presStyleLbl="bgShp" presStyleIdx="0" presStyleCnt="4"/>
      <dgm:spPr/>
    </dgm:pt>
    <dgm:pt modelId="{C4AC2D2F-9338-45EB-B8FE-D9DB0F2C55BA}" type="pres">
      <dgm:prSet presAssocID="{CEE13585-B294-41D6-8A33-6D4BDE07E95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017DF4C7-F5DC-468D-B726-7C1188DFC2C4}" type="pres">
      <dgm:prSet presAssocID="{CEE13585-B294-41D6-8A33-6D4BDE07E95A}" presName="spaceRect" presStyleCnt="0"/>
      <dgm:spPr/>
    </dgm:pt>
    <dgm:pt modelId="{FE8BDEA3-F1F4-4D3F-960C-DEE063188716}" type="pres">
      <dgm:prSet presAssocID="{CEE13585-B294-41D6-8A33-6D4BDE07E95A}" presName="parTx" presStyleLbl="revTx" presStyleIdx="0" presStyleCnt="4">
        <dgm:presLayoutVars>
          <dgm:chMax val="0"/>
          <dgm:chPref val="0"/>
        </dgm:presLayoutVars>
      </dgm:prSet>
      <dgm:spPr/>
    </dgm:pt>
    <dgm:pt modelId="{DF4D01EA-227B-4821-A044-D93C5BE0ECE8}" type="pres">
      <dgm:prSet presAssocID="{550BD186-7026-4D4E-AAD3-1A38866079CD}" presName="sibTrans" presStyleCnt="0"/>
      <dgm:spPr/>
    </dgm:pt>
    <dgm:pt modelId="{317E79CB-2C95-4DF7-A1FA-67FF57AFB244}" type="pres">
      <dgm:prSet presAssocID="{27AB8CCB-7E53-4ACF-9FB0-D211193E02AA}" presName="compNode" presStyleCnt="0"/>
      <dgm:spPr/>
    </dgm:pt>
    <dgm:pt modelId="{48F6E13C-B4A0-4F63-AB68-5EA6CCD44A27}" type="pres">
      <dgm:prSet presAssocID="{27AB8CCB-7E53-4ACF-9FB0-D211193E02AA}" presName="bgRect" presStyleLbl="bgShp" presStyleIdx="1" presStyleCnt="4"/>
      <dgm:spPr/>
    </dgm:pt>
    <dgm:pt modelId="{6FF7144A-03B1-4CFC-95D9-12F2EF3777A4}" type="pres">
      <dgm:prSet presAssocID="{27AB8CCB-7E53-4ACF-9FB0-D211193E02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4D4AE518-0686-4A20-AAF4-1EADFEA6C8BA}" type="pres">
      <dgm:prSet presAssocID="{27AB8CCB-7E53-4ACF-9FB0-D211193E02AA}" presName="spaceRect" presStyleCnt="0"/>
      <dgm:spPr/>
    </dgm:pt>
    <dgm:pt modelId="{07F06DF3-383C-4651-ABDB-A4A756391294}" type="pres">
      <dgm:prSet presAssocID="{27AB8CCB-7E53-4ACF-9FB0-D211193E02AA}" presName="parTx" presStyleLbl="revTx" presStyleIdx="1" presStyleCnt="4">
        <dgm:presLayoutVars>
          <dgm:chMax val="0"/>
          <dgm:chPref val="0"/>
        </dgm:presLayoutVars>
      </dgm:prSet>
      <dgm:spPr/>
    </dgm:pt>
    <dgm:pt modelId="{B28D6D13-2E3D-42A3-8150-06FD5C1B1610}" type="pres">
      <dgm:prSet presAssocID="{1D5C357E-4D44-4596-B2CB-C14EB464B294}" presName="sibTrans" presStyleCnt="0"/>
      <dgm:spPr/>
    </dgm:pt>
    <dgm:pt modelId="{B439D866-3FA2-4BFF-ABA8-055FF4836800}" type="pres">
      <dgm:prSet presAssocID="{5C5843D1-A10C-4D81-8E3A-5A763A0A72C7}" presName="compNode" presStyleCnt="0"/>
      <dgm:spPr/>
    </dgm:pt>
    <dgm:pt modelId="{2C6A3282-A92A-4C07-9A9D-5BE417D2369A}" type="pres">
      <dgm:prSet presAssocID="{5C5843D1-A10C-4D81-8E3A-5A763A0A72C7}" presName="bgRect" presStyleLbl="bgShp" presStyleIdx="2" presStyleCnt="4"/>
      <dgm:spPr/>
    </dgm:pt>
    <dgm:pt modelId="{D035538E-3420-4A39-AD12-3A2803038709}" type="pres">
      <dgm:prSet presAssocID="{5C5843D1-A10C-4D81-8E3A-5A763A0A72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4930D68-70BB-4226-885F-F154E1E79761}" type="pres">
      <dgm:prSet presAssocID="{5C5843D1-A10C-4D81-8E3A-5A763A0A72C7}" presName="spaceRect" presStyleCnt="0"/>
      <dgm:spPr/>
    </dgm:pt>
    <dgm:pt modelId="{634018B1-CABD-4E75-88F6-F105F61C321E}" type="pres">
      <dgm:prSet presAssocID="{5C5843D1-A10C-4D81-8E3A-5A763A0A72C7}" presName="parTx" presStyleLbl="revTx" presStyleIdx="2" presStyleCnt="4">
        <dgm:presLayoutVars>
          <dgm:chMax val="0"/>
          <dgm:chPref val="0"/>
        </dgm:presLayoutVars>
      </dgm:prSet>
      <dgm:spPr/>
    </dgm:pt>
    <dgm:pt modelId="{C0827157-E5E2-416B-8E26-3764CA427B01}" type="pres">
      <dgm:prSet presAssocID="{1819840C-254B-4DC0-B9EC-FBD30676ED70}" presName="sibTrans" presStyleCnt="0"/>
      <dgm:spPr/>
    </dgm:pt>
    <dgm:pt modelId="{2C49FE8D-B29F-4B0A-A50E-3B1C68478C0B}" type="pres">
      <dgm:prSet presAssocID="{6CB6A8AE-4786-49B2-A733-FE2E33E908D6}" presName="compNode" presStyleCnt="0"/>
      <dgm:spPr/>
    </dgm:pt>
    <dgm:pt modelId="{CA362E90-084A-4FD1-A291-7588915701E8}" type="pres">
      <dgm:prSet presAssocID="{6CB6A8AE-4786-49B2-A733-FE2E33E908D6}" presName="bgRect" presStyleLbl="bgShp" presStyleIdx="3" presStyleCnt="4"/>
      <dgm:spPr/>
    </dgm:pt>
    <dgm:pt modelId="{6BDB28F8-EED8-477E-AD99-7685F22CC30B}" type="pres">
      <dgm:prSet presAssocID="{6CB6A8AE-4786-49B2-A733-FE2E33E908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02217497-4FDD-44C3-8070-0D30AAEF256F}" type="pres">
      <dgm:prSet presAssocID="{6CB6A8AE-4786-49B2-A733-FE2E33E908D6}" presName="spaceRect" presStyleCnt="0"/>
      <dgm:spPr/>
    </dgm:pt>
    <dgm:pt modelId="{560B8AE8-6D47-483A-AF18-1DF65E71853B}" type="pres">
      <dgm:prSet presAssocID="{6CB6A8AE-4786-49B2-A733-FE2E33E908D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967A502-EB9A-43A4-B79B-D64168571DAD}" type="presOf" srcId="{5C5843D1-A10C-4D81-8E3A-5A763A0A72C7}" destId="{634018B1-CABD-4E75-88F6-F105F61C321E}" srcOrd="0" destOrd="0" presId="urn:microsoft.com/office/officeart/2018/2/layout/IconVerticalSolidList"/>
    <dgm:cxn modelId="{D962150E-6FF0-494C-882A-16AFA68A373A}" srcId="{8049EFF7-D85B-40BF-A348-5BD86140F6D5}" destId="{5C5843D1-A10C-4D81-8E3A-5A763A0A72C7}" srcOrd="2" destOrd="0" parTransId="{A3EEE036-79B6-41F7-ACF8-4697210071ED}" sibTransId="{1819840C-254B-4DC0-B9EC-FBD30676ED70}"/>
    <dgm:cxn modelId="{7C1BD81F-5897-4755-993D-4DC96D273C52}" type="presOf" srcId="{27AB8CCB-7E53-4ACF-9FB0-D211193E02AA}" destId="{07F06DF3-383C-4651-ABDB-A4A756391294}" srcOrd="0" destOrd="0" presId="urn:microsoft.com/office/officeart/2018/2/layout/IconVerticalSolidList"/>
    <dgm:cxn modelId="{C6A6DD31-AC58-424A-A719-29EF0E599D9D}" srcId="{8049EFF7-D85B-40BF-A348-5BD86140F6D5}" destId="{27AB8CCB-7E53-4ACF-9FB0-D211193E02AA}" srcOrd="1" destOrd="0" parTransId="{A4F72A9C-67EF-4B3B-8295-A285ADF9CEAF}" sibTransId="{1D5C357E-4D44-4596-B2CB-C14EB464B294}"/>
    <dgm:cxn modelId="{F51E0E43-D620-4470-926A-33D2201F6A20}" srcId="{8049EFF7-D85B-40BF-A348-5BD86140F6D5}" destId="{6CB6A8AE-4786-49B2-A733-FE2E33E908D6}" srcOrd="3" destOrd="0" parTransId="{22CE0883-F9F8-417B-BDE5-0FBE4F92BF62}" sibTransId="{99968EC8-A08D-4C87-842D-A492FBC3B220}"/>
    <dgm:cxn modelId="{C4735B47-9798-4DBB-9CDB-1878B0A491D4}" srcId="{8049EFF7-D85B-40BF-A348-5BD86140F6D5}" destId="{CEE13585-B294-41D6-8A33-6D4BDE07E95A}" srcOrd="0" destOrd="0" parTransId="{8A67D4A0-782A-4008-9DFC-4A3465887960}" sibTransId="{550BD186-7026-4D4E-AAD3-1A38866079CD}"/>
    <dgm:cxn modelId="{48ADCD83-125C-48A2-9C01-47A1C43B6D53}" type="presOf" srcId="{8049EFF7-D85B-40BF-A348-5BD86140F6D5}" destId="{5FEA2353-5349-4867-92FA-F2DD136698F2}" srcOrd="0" destOrd="0" presId="urn:microsoft.com/office/officeart/2018/2/layout/IconVerticalSolidList"/>
    <dgm:cxn modelId="{AF999892-B19D-407D-A8A1-78CD479423F9}" type="presOf" srcId="{CEE13585-B294-41D6-8A33-6D4BDE07E95A}" destId="{FE8BDEA3-F1F4-4D3F-960C-DEE063188716}" srcOrd="0" destOrd="0" presId="urn:microsoft.com/office/officeart/2018/2/layout/IconVerticalSolidList"/>
    <dgm:cxn modelId="{67142FED-C913-4A3D-A405-B19F079EC2C5}" type="presOf" srcId="{6CB6A8AE-4786-49B2-A733-FE2E33E908D6}" destId="{560B8AE8-6D47-483A-AF18-1DF65E71853B}" srcOrd="0" destOrd="0" presId="urn:microsoft.com/office/officeart/2018/2/layout/IconVerticalSolidList"/>
    <dgm:cxn modelId="{01668FA3-95D6-4476-BF40-BE13F66D6488}" type="presParOf" srcId="{5FEA2353-5349-4867-92FA-F2DD136698F2}" destId="{C3D8C4C1-F531-4597-864D-DF06D9BAE968}" srcOrd="0" destOrd="0" presId="urn:microsoft.com/office/officeart/2018/2/layout/IconVerticalSolidList"/>
    <dgm:cxn modelId="{160227FE-4DF7-4CE4-967C-17048C520EF6}" type="presParOf" srcId="{C3D8C4C1-F531-4597-864D-DF06D9BAE968}" destId="{F7122BE3-8F54-4887-B8C7-D67260734212}" srcOrd="0" destOrd="0" presId="urn:microsoft.com/office/officeart/2018/2/layout/IconVerticalSolidList"/>
    <dgm:cxn modelId="{558C86F9-1177-45A9-8C7F-1AB1B635A617}" type="presParOf" srcId="{C3D8C4C1-F531-4597-864D-DF06D9BAE968}" destId="{C4AC2D2F-9338-45EB-B8FE-D9DB0F2C55BA}" srcOrd="1" destOrd="0" presId="urn:microsoft.com/office/officeart/2018/2/layout/IconVerticalSolidList"/>
    <dgm:cxn modelId="{BE64D55D-43B1-4B99-AD6D-6123C3575EDE}" type="presParOf" srcId="{C3D8C4C1-F531-4597-864D-DF06D9BAE968}" destId="{017DF4C7-F5DC-468D-B726-7C1188DFC2C4}" srcOrd="2" destOrd="0" presId="urn:microsoft.com/office/officeart/2018/2/layout/IconVerticalSolidList"/>
    <dgm:cxn modelId="{3AB723F4-FDDA-4DCF-95E0-D715EC83B894}" type="presParOf" srcId="{C3D8C4C1-F531-4597-864D-DF06D9BAE968}" destId="{FE8BDEA3-F1F4-4D3F-960C-DEE063188716}" srcOrd="3" destOrd="0" presId="urn:microsoft.com/office/officeart/2018/2/layout/IconVerticalSolidList"/>
    <dgm:cxn modelId="{44D497BB-C6FB-41E9-9550-99DA72CB335E}" type="presParOf" srcId="{5FEA2353-5349-4867-92FA-F2DD136698F2}" destId="{DF4D01EA-227B-4821-A044-D93C5BE0ECE8}" srcOrd="1" destOrd="0" presId="urn:microsoft.com/office/officeart/2018/2/layout/IconVerticalSolidList"/>
    <dgm:cxn modelId="{5E737795-EA83-46F4-844E-5FA059D58740}" type="presParOf" srcId="{5FEA2353-5349-4867-92FA-F2DD136698F2}" destId="{317E79CB-2C95-4DF7-A1FA-67FF57AFB244}" srcOrd="2" destOrd="0" presId="urn:microsoft.com/office/officeart/2018/2/layout/IconVerticalSolidList"/>
    <dgm:cxn modelId="{D98AFB39-F989-4C79-BE6A-CF5F6B974558}" type="presParOf" srcId="{317E79CB-2C95-4DF7-A1FA-67FF57AFB244}" destId="{48F6E13C-B4A0-4F63-AB68-5EA6CCD44A27}" srcOrd="0" destOrd="0" presId="urn:microsoft.com/office/officeart/2018/2/layout/IconVerticalSolidList"/>
    <dgm:cxn modelId="{B0558F7A-B6BA-44F3-BC5A-858B7516EB6C}" type="presParOf" srcId="{317E79CB-2C95-4DF7-A1FA-67FF57AFB244}" destId="{6FF7144A-03B1-4CFC-95D9-12F2EF3777A4}" srcOrd="1" destOrd="0" presId="urn:microsoft.com/office/officeart/2018/2/layout/IconVerticalSolidList"/>
    <dgm:cxn modelId="{6C23FB0A-1223-4ED9-A6B2-4DC6F3126704}" type="presParOf" srcId="{317E79CB-2C95-4DF7-A1FA-67FF57AFB244}" destId="{4D4AE518-0686-4A20-AAF4-1EADFEA6C8BA}" srcOrd="2" destOrd="0" presId="urn:microsoft.com/office/officeart/2018/2/layout/IconVerticalSolidList"/>
    <dgm:cxn modelId="{BA914888-3D23-4D1D-B5F5-27E7CD62808C}" type="presParOf" srcId="{317E79CB-2C95-4DF7-A1FA-67FF57AFB244}" destId="{07F06DF3-383C-4651-ABDB-A4A756391294}" srcOrd="3" destOrd="0" presId="urn:microsoft.com/office/officeart/2018/2/layout/IconVerticalSolidList"/>
    <dgm:cxn modelId="{120336F4-1A65-436B-9C66-5221417954F4}" type="presParOf" srcId="{5FEA2353-5349-4867-92FA-F2DD136698F2}" destId="{B28D6D13-2E3D-42A3-8150-06FD5C1B1610}" srcOrd="3" destOrd="0" presId="urn:microsoft.com/office/officeart/2018/2/layout/IconVerticalSolidList"/>
    <dgm:cxn modelId="{BDB93136-25FD-4AA0-8EC9-3339ACD26E6B}" type="presParOf" srcId="{5FEA2353-5349-4867-92FA-F2DD136698F2}" destId="{B439D866-3FA2-4BFF-ABA8-055FF4836800}" srcOrd="4" destOrd="0" presId="urn:microsoft.com/office/officeart/2018/2/layout/IconVerticalSolidList"/>
    <dgm:cxn modelId="{2723F637-89CB-4F9D-96AA-FB9173CA6C4A}" type="presParOf" srcId="{B439D866-3FA2-4BFF-ABA8-055FF4836800}" destId="{2C6A3282-A92A-4C07-9A9D-5BE417D2369A}" srcOrd="0" destOrd="0" presId="urn:microsoft.com/office/officeart/2018/2/layout/IconVerticalSolidList"/>
    <dgm:cxn modelId="{9880EDD0-9E5B-4CC9-9778-DF9E6ADD6095}" type="presParOf" srcId="{B439D866-3FA2-4BFF-ABA8-055FF4836800}" destId="{D035538E-3420-4A39-AD12-3A2803038709}" srcOrd="1" destOrd="0" presId="urn:microsoft.com/office/officeart/2018/2/layout/IconVerticalSolidList"/>
    <dgm:cxn modelId="{4E51F060-4DA1-4772-A914-48938FC8F3F4}" type="presParOf" srcId="{B439D866-3FA2-4BFF-ABA8-055FF4836800}" destId="{F4930D68-70BB-4226-885F-F154E1E79761}" srcOrd="2" destOrd="0" presId="urn:microsoft.com/office/officeart/2018/2/layout/IconVerticalSolidList"/>
    <dgm:cxn modelId="{CD49EFFD-8B2F-4ACD-8D41-24EDBE4B9556}" type="presParOf" srcId="{B439D866-3FA2-4BFF-ABA8-055FF4836800}" destId="{634018B1-CABD-4E75-88F6-F105F61C321E}" srcOrd="3" destOrd="0" presId="urn:microsoft.com/office/officeart/2018/2/layout/IconVerticalSolidList"/>
    <dgm:cxn modelId="{11F632D8-FFEC-45D3-8B1C-807FEA9142B6}" type="presParOf" srcId="{5FEA2353-5349-4867-92FA-F2DD136698F2}" destId="{C0827157-E5E2-416B-8E26-3764CA427B01}" srcOrd="5" destOrd="0" presId="urn:microsoft.com/office/officeart/2018/2/layout/IconVerticalSolidList"/>
    <dgm:cxn modelId="{0DDC4633-1F9D-4A33-91BD-691A0CF290EF}" type="presParOf" srcId="{5FEA2353-5349-4867-92FA-F2DD136698F2}" destId="{2C49FE8D-B29F-4B0A-A50E-3B1C68478C0B}" srcOrd="6" destOrd="0" presId="urn:microsoft.com/office/officeart/2018/2/layout/IconVerticalSolidList"/>
    <dgm:cxn modelId="{7C9DDFD5-A58D-46CE-BDC4-C3EFFA8DA4CE}" type="presParOf" srcId="{2C49FE8D-B29F-4B0A-A50E-3B1C68478C0B}" destId="{CA362E90-084A-4FD1-A291-7588915701E8}" srcOrd="0" destOrd="0" presId="urn:microsoft.com/office/officeart/2018/2/layout/IconVerticalSolidList"/>
    <dgm:cxn modelId="{63191F49-B770-4689-9E58-2DB46C7EBBE6}" type="presParOf" srcId="{2C49FE8D-B29F-4B0A-A50E-3B1C68478C0B}" destId="{6BDB28F8-EED8-477E-AD99-7685F22CC30B}" srcOrd="1" destOrd="0" presId="urn:microsoft.com/office/officeart/2018/2/layout/IconVerticalSolidList"/>
    <dgm:cxn modelId="{E1A6A565-3811-4A2E-B25B-82D6390B82F1}" type="presParOf" srcId="{2C49FE8D-B29F-4B0A-A50E-3B1C68478C0B}" destId="{02217497-4FDD-44C3-8070-0D30AAEF256F}" srcOrd="2" destOrd="0" presId="urn:microsoft.com/office/officeart/2018/2/layout/IconVerticalSolidList"/>
    <dgm:cxn modelId="{59D65E94-A880-4D9D-BD6B-8DF021561175}" type="presParOf" srcId="{2C49FE8D-B29F-4B0A-A50E-3B1C68478C0B}" destId="{560B8AE8-6D47-483A-AF18-1DF65E71853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47EEB-7533-4CF5-81D8-4FFF496639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BAADA2-5F7B-4706-A88E-24D7D139290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Smart Parking Finder app, a user-friendly mobile application designed to simplify parking.</a:t>
          </a:r>
        </a:p>
      </dgm:t>
    </dgm:pt>
    <dgm:pt modelId="{F5547A4E-C7E7-4D82-99D4-B857E5EF3A1F}" type="parTrans" cxnId="{2A7EE22F-DF8D-4564-BA84-A5F860E993FE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016176-07B1-49F3-BC33-F565C814CF39}" type="sibTrans" cxnId="{2A7EE22F-DF8D-4564-BA84-A5F860E993FE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267B71E-74FE-4C62-82F6-E1D3B67911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find available parking slots in real-time using their smartphones.</a:t>
          </a:r>
        </a:p>
      </dgm:t>
    </dgm:pt>
    <dgm:pt modelId="{EBEDC964-AB60-47C7-A577-0CEBC48DAE67}" type="parTrans" cxnId="{7B2EAC3D-A871-4691-8B9B-7B40C78105B1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BFA6D-6B56-4A10-ABC3-111D103489DB}" type="sibTrans" cxnId="{7B2EAC3D-A871-4691-8B9B-7B40C78105B1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7462D1-3C82-4A22-8F08-F18FB09658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The app allows users to book and reserve parking slots in advance, ensuring guaranteed parking upon arrival.</a:t>
          </a:r>
        </a:p>
      </dgm:t>
    </dgm:pt>
    <dgm:pt modelId="{86911EFB-D4DE-43A8-A9D5-5D4F3522674A}" type="parTrans" cxnId="{36BCB010-CFB3-4BD0-BB8F-E0FA2EC69D8A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0FDAE5-8D0B-4543-8BD3-ADC5B7737209}" type="sibTrans" cxnId="{36BCB010-CFB3-4BD0-BB8F-E0FA2EC69D8A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DF680CD-C7BC-4FB3-B324-B0C1BA2CD2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include real-time updates, Checking Available Slots, Cancellation and release of slots.</a:t>
          </a:r>
        </a:p>
      </dgm:t>
    </dgm:pt>
    <dgm:pt modelId="{83B97B36-4264-4ADB-A081-A5D310761300}" type="parTrans" cxnId="{9BE369B4-F8C3-45F8-AEF4-0E3E57E66560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8487824-FF29-45FF-B51D-98F8FA456A7A}" type="sibTrans" cxnId="{9BE369B4-F8C3-45F8-AEF4-0E3E57E66560}">
      <dgm:prSet/>
      <dgm:spPr/>
      <dgm:t>
        <a:bodyPr/>
        <a:lstStyle/>
        <a:p>
          <a:pPr>
            <a:lnSpc>
              <a:spcPct val="100000"/>
            </a:lnSpc>
          </a:pPr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D2FA44-6307-4541-98A9-4F90B9C563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This solution aims to save time, reduce traffic congestion, and improve the overall parking experience for drivers.</a:t>
          </a:r>
        </a:p>
      </dgm:t>
    </dgm:pt>
    <dgm:pt modelId="{EFC8A1A8-DF38-4881-AAF9-A0E07976C962}" type="parTrans" cxnId="{7FC2E948-5137-4ED9-9947-060596BDA16C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DCDF01-C5DE-4340-AAF7-74BBB00416AC}" type="sibTrans" cxnId="{7FC2E948-5137-4ED9-9947-060596BDA16C}">
      <dgm:prSet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F8B380-7160-431E-AAD9-8CA3A5D84C37}" type="pres">
      <dgm:prSet presAssocID="{1D547EEB-7533-4CF5-81D8-4FFF496639BE}" presName="root" presStyleCnt="0">
        <dgm:presLayoutVars>
          <dgm:dir/>
          <dgm:resizeHandles val="exact"/>
        </dgm:presLayoutVars>
      </dgm:prSet>
      <dgm:spPr/>
    </dgm:pt>
    <dgm:pt modelId="{EDFD4A3E-A27F-44FE-B82C-2F6D7EE15CF2}" type="pres">
      <dgm:prSet presAssocID="{12BAADA2-5F7B-4706-A88E-24D7D1392909}" presName="compNode" presStyleCnt="0"/>
      <dgm:spPr/>
    </dgm:pt>
    <dgm:pt modelId="{000B8F8F-81E7-4C5E-9E34-3F6DDD595ABD}" type="pres">
      <dgm:prSet presAssocID="{12BAADA2-5F7B-4706-A88E-24D7D1392909}" presName="bgRect" presStyleLbl="bgShp" presStyleIdx="0" presStyleCnt="5"/>
      <dgm:spPr/>
    </dgm:pt>
    <dgm:pt modelId="{33C7E7B9-85F5-4700-BAAE-3819E0D4A586}" type="pres">
      <dgm:prSet presAssocID="{12BAADA2-5F7B-4706-A88E-24D7D139290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792E37B0-17C9-469E-AA7C-384D932F3B5E}" type="pres">
      <dgm:prSet presAssocID="{12BAADA2-5F7B-4706-A88E-24D7D1392909}" presName="spaceRect" presStyleCnt="0"/>
      <dgm:spPr/>
    </dgm:pt>
    <dgm:pt modelId="{3C786928-4073-4BAF-A587-44850662E4E2}" type="pres">
      <dgm:prSet presAssocID="{12BAADA2-5F7B-4706-A88E-24D7D1392909}" presName="parTx" presStyleLbl="revTx" presStyleIdx="0" presStyleCnt="5">
        <dgm:presLayoutVars>
          <dgm:chMax val="0"/>
          <dgm:chPref val="0"/>
        </dgm:presLayoutVars>
      </dgm:prSet>
      <dgm:spPr/>
    </dgm:pt>
    <dgm:pt modelId="{1B4F9373-7006-4F9C-9B82-D9C8CE724C8F}" type="pres">
      <dgm:prSet presAssocID="{F5016176-07B1-49F3-BC33-F565C814CF39}" presName="sibTrans" presStyleCnt="0"/>
      <dgm:spPr/>
    </dgm:pt>
    <dgm:pt modelId="{C41C1093-7F12-49B7-8BFE-B23231A44AA5}" type="pres">
      <dgm:prSet presAssocID="{0267B71E-74FE-4C62-82F6-E1D3B679113C}" presName="compNode" presStyleCnt="0"/>
      <dgm:spPr/>
    </dgm:pt>
    <dgm:pt modelId="{5E2C82E1-4918-48C9-BC9F-BFD85646FF2C}" type="pres">
      <dgm:prSet presAssocID="{0267B71E-74FE-4C62-82F6-E1D3B679113C}" presName="bgRect" presStyleLbl="bgShp" presStyleIdx="1" presStyleCnt="5"/>
      <dgm:spPr/>
    </dgm:pt>
    <dgm:pt modelId="{675EBCF8-726A-4CE9-9884-5C01466E31F0}" type="pres">
      <dgm:prSet presAssocID="{0267B71E-74FE-4C62-82F6-E1D3B679113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2F35307-5DB8-4641-A648-944199A0B85E}" type="pres">
      <dgm:prSet presAssocID="{0267B71E-74FE-4C62-82F6-E1D3B679113C}" presName="spaceRect" presStyleCnt="0"/>
      <dgm:spPr/>
    </dgm:pt>
    <dgm:pt modelId="{BB9C5FA4-1459-4D55-813A-A50A3340E77D}" type="pres">
      <dgm:prSet presAssocID="{0267B71E-74FE-4C62-82F6-E1D3B679113C}" presName="parTx" presStyleLbl="revTx" presStyleIdx="1" presStyleCnt="5">
        <dgm:presLayoutVars>
          <dgm:chMax val="0"/>
          <dgm:chPref val="0"/>
        </dgm:presLayoutVars>
      </dgm:prSet>
      <dgm:spPr/>
    </dgm:pt>
    <dgm:pt modelId="{CD2E4D9F-6268-41BA-99D1-F3E6A2ACD6F9}" type="pres">
      <dgm:prSet presAssocID="{A23BFA6D-6B56-4A10-ABC3-111D103489DB}" presName="sibTrans" presStyleCnt="0"/>
      <dgm:spPr/>
    </dgm:pt>
    <dgm:pt modelId="{FFD817AA-81D9-49C8-BC82-30AD2C3F8974}" type="pres">
      <dgm:prSet presAssocID="{327462D1-3C82-4A22-8F08-F18FB09658F9}" presName="compNode" presStyleCnt="0"/>
      <dgm:spPr/>
    </dgm:pt>
    <dgm:pt modelId="{E840D62F-515D-4316-8CCE-634BA958D1F6}" type="pres">
      <dgm:prSet presAssocID="{327462D1-3C82-4A22-8F08-F18FB09658F9}" presName="bgRect" presStyleLbl="bgShp" presStyleIdx="2" presStyleCnt="5"/>
      <dgm:spPr/>
    </dgm:pt>
    <dgm:pt modelId="{17C48DAB-1461-4D1C-80FD-0DB554984F04}" type="pres">
      <dgm:prSet presAssocID="{327462D1-3C82-4A22-8F08-F18FB09658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35EABF67-B856-4C65-975F-CE048B3FD188}" type="pres">
      <dgm:prSet presAssocID="{327462D1-3C82-4A22-8F08-F18FB09658F9}" presName="spaceRect" presStyleCnt="0"/>
      <dgm:spPr/>
    </dgm:pt>
    <dgm:pt modelId="{E96CB131-4C51-4673-8805-601705C2BDDB}" type="pres">
      <dgm:prSet presAssocID="{327462D1-3C82-4A22-8F08-F18FB09658F9}" presName="parTx" presStyleLbl="revTx" presStyleIdx="2" presStyleCnt="5">
        <dgm:presLayoutVars>
          <dgm:chMax val="0"/>
          <dgm:chPref val="0"/>
        </dgm:presLayoutVars>
      </dgm:prSet>
      <dgm:spPr/>
    </dgm:pt>
    <dgm:pt modelId="{906B9022-E6C9-4E7E-BD69-45BE2156C7F2}" type="pres">
      <dgm:prSet presAssocID="{750FDAE5-8D0B-4543-8BD3-ADC5B7737209}" presName="sibTrans" presStyleCnt="0"/>
      <dgm:spPr/>
    </dgm:pt>
    <dgm:pt modelId="{B3A10E72-953D-4165-A2A8-34D52F2D1102}" type="pres">
      <dgm:prSet presAssocID="{0DF680CD-C7BC-4FB3-B324-B0C1BA2CD29F}" presName="compNode" presStyleCnt="0"/>
      <dgm:spPr/>
    </dgm:pt>
    <dgm:pt modelId="{80554EA0-6F56-4D56-8393-CDABFCAAD1F6}" type="pres">
      <dgm:prSet presAssocID="{0DF680CD-C7BC-4FB3-B324-B0C1BA2CD29F}" presName="bgRect" presStyleLbl="bgShp" presStyleIdx="3" presStyleCnt="5"/>
      <dgm:spPr/>
    </dgm:pt>
    <dgm:pt modelId="{0E591939-1FEC-41FC-9A54-3EE5200794D2}" type="pres">
      <dgm:prSet presAssocID="{0DF680CD-C7BC-4FB3-B324-B0C1BA2CD29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0B2C3FA-FE22-4A3D-B9BD-A01FC3E9E695}" type="pres">
      <dgm:prSet presAssocID="{0DF680CD-C7BC-4FB3-B324-B0C1BA2CD29F}" presName="spaceRect" presStyleCnt="0"/>
      <dgm:spPr/>
    </dgm:pt>
    <dgm:pt modelId="{9ED4F23E-B9C1-44D1-9F5B-BF4A9EAC54E0}" type="pres">
      <dgm:prSet presAssocID="{0DF680CD-C7BC-4FB3-B324-B0C1BA2CD29F}" presName="parTx" presStyleLbl="revTx" presStyleIdx="3" presStyleCnt="5">
        <dgm:presLayoutVars>
          <dgm:chMax val="0"/>
          <dgm:chPref val="0"/>
        </dgm:presLayoutVars>
      </dgm:prSet>
      <dgm:spPr/>
    </dgm:pt>
    <dgm:pt modelId="{DD035671-0AFF-481F-AD9E-18183AF46691}" type="pres">
      <dgm:prSet presAssocID="{88487824-FF29-45FF-B51D-98F8FA456A7A}" presName="sibTrans" presStyleCnt="0"/>
      <dgm:spPr/>
    </dgm:pt>
    <dgm:pt modelId="{13AC5843-4135-41BC-8F75-D6C9A7D82296}" type="pres">
      <dgm:prSet presAssocID="{BED2FA44-6307-4541-98A9-4F90B9C56384}" presName="compNode" presStyleCnt="0"/>
      <dgm:spPr/>
    </dgm:pt>
    <dgm:pt modelId="{CE74B8EC-C32C-4580-A12E-5CF755DCE140}" type="pres">
      <dgm:prSet presAssocID="{BED2FA44-6307-4541-98A9-4F90B9C56384}" presName="bgRect" presStyleLbl="bgShp" presStyleIdx="4" presStyleCnt="5"/>
      <dgm:spPr/>
    </dgm:pt>
    <dgm:pt modelId="{91CA77F9-890F-4E8A-8125-1B45EE5C0A5C}" type="pres">
      <dgm:prSet presAssocID="{BED2FA44-6307-4541-98A9-4F90B9C563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404023EA-7C2D-4727-88F3-904AA08DD656}" type="pres">
      <dgm:prSet presAssocID="{BED2FA44-6307-4541-98A9-4F90B9C56384}" presName="spaceRect" presStyleCnt="0"/>
      <dgm:spPr/>
    </dgm:pt>
    <dgm:pt modelId="{8CD6B8AD-E137-4480-A8DB-3658A5FA4E69}" type="pres">
      <dgm:prSet presAssocID="{BED2FA44-6307-4541-98A9-4F90B9C563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7DA670C-35D7-46A4-A113-FBB80C23C8C4}" type="presOf" srcId="{0267B71E-74FE-4C62-82F6-E1D3B679113C}" destId="{BB9C5FA4-1459-4D55-813A-A50A3340E77D}" srcOrd="0" destOrd="0" presId="urn:microsoft.com/office/officeart/2018/2/layout/IconVerticalSolidList"/>
    <dgm:cxn modelId="{36BCB010-CFB3-4BD0-BB8F-E0FA2EC69D8A}" srcId="{1D547EEB-7533-4CF5-81D8-4FFF496639BE}" destId="{327462D1-3C82-4A22-8F08-F18FB09658F9}" srcOrd="2" destOrd="0" parTransId="{86911EFB-D4DE-43A8-A9D5-5D4F3522674A}" sibTransId="{750FDAE5-8D0B-4543-8BD3-ADC5B7737209}"/>
    <dgm:cxn modelId="{2A7EE22F-DF8D-4564-BA84-A5F860E993FE}" srcId="{1D547EEB-7533-4CF5-81D8-4FFF496639BE}" destId="{12BAADA2-5F7B-4706-A88E-24D7D1392909}" srcOrd="0" destOrd="0" parTransId="{F5547A4E-C7E7-4D82-99D4-B857E5EF3A1F}" sibTransId="{F5016176-07B1-49F3-BC33-F565C814CF39}"/>
    <dgm:cxn modelId="{7B2EAC3D-A871-4691-8B9B-7B40C78105B1}" srcId="{1D547EEB-7533-4CF5-81D8-4FFF496639BE}" destId="{0267B71E-74FE-4C62-82F6-E1D3B679113C}" srcOrd="1" destOrd="0" parTransId="{EBEDC964-AB60-47C7-A577-0CEBC48DAE67}" sibTransId="{A23BFA6D-6B56-4A10-ABC3-111D103489DB}"/>
    <dgm:cxn modelId="{7FC2E948-5137-4ED9-9947-060596BDA16C}" srcId="{1D547EEB-7533-4CF5-81D8-4FFF496639BE}" destId="{BED2FA44-6307-4541-98A9-4F90B9C56384}" srcOrd="4" destOrd="0" parTransId="{EFC8A1A8-DF38-4881-AAF9-A0E07976C962}" sibTransId="{5DDCDF01-C5DE-4340-AAF7-74BBB00416AC}"/>
    <dgm:cxn modelId="{3A1F124C-368E-4287-9769-E3FA09784D03}" type="presOf" srcId="{12BAADA2-5F7B-4706-A88E-24D7D1392909}" destId="{3C786928-4073-4BAF-A587-44850662E4E2}" srcOrd="0" destOrd="0" presId="urn:microsoft.com/office/officeart/2018/2/layout/IconVerticalSolidList"/>
    <dgm:cxn modelId="{DD0D5374-31F0-4041-B565-9868CC83B629}" type="presOf" srcId="{327462D1-3C82-4A22-8F08-F18FB09658F9}" destId="{E96CB131-4C51-4673-8805-601705C2BDDB}" srcOrd="0" destOrd="0" presId="urn:microsoft.com/office/officeart/2018/2/layout/IconVerticalSolidList"/>
    <dgm:cxn modelId="{98548B5A-DA99-4CA1-B7D0-378E3D576DCE}" type="presOf" srcId="{0DF680CD-C7BC-4FB3-B324-B0C1BA2CD29F}" destId="{9ED4F23E-B9C1-44D1-9F5B-BF4A9EAC54E0}" srcOrd="0" destOrd="0" presId="urn:microsoft.com/office/officeart/2018/2/layout/IconVerticalSolidList"/>
    <dgm:cxn modelId="{9BE369B4-F8C3-45F8-AEF4-0E3E57E66560}" srcId="{1D547EEB-7533-4CF5-81D8-4FFF496639BE}" destId="{0DF680CD-C7BC-4FB3-B324-B0C1BA2CD29F}" srcOrd="3" destOrd="0" parTransId="{83B97B36-4264-4ADB-A081-A5D310761300}" sibTransId="{88487824-FF29-45FF-B51D-98F8FA456A7A}"/>
    <dgm:cxn modelId="{8658EBC5-CB98-4246-87A4-3CA7A607FACA}" type="presOf" srcId="{BED2FA44-6307-4541-98A9-4F90B9C56384}" destId="{8CD6B8AD-E137-4480-A8DB-3658A5FA4E69}" srcOrd="0" destOrd="0" presId="urn:microsoft.com/office/officeart/2018/2/layout/IconVerticalSolidList"/>
    <dgm:cxn modelId="{C07DA5E0-D1A6-40B2-B294-F04C4CC15D81}" type="presOf" srcId="{1D547EEB-7533-4CF5-81D8-4FFF496639BE}" destId="{9DF8B380-7160-431E-AAD9-8CA3A5D84C37}" srcOrd="0" destOrd="0" presId="urn:microsoft.com/office/officeart/2018/2/layout/IconVerticalSolidList"/>
    <dgm:cxn modelId="{FE088FAA-2408-4BBE-8223-BB9CD494C999}" type="presParOf" srcId="{9DF8B380-7160-431E-AAD9-8CA3A5D84C37}" destId="{EDFD4A3E-A27F-44FE-B82C-2F6D7EE15CF2}" srcOrd="0" destOrd="0" presId="urn:microsoft.com/office/officeart/2018/2/layout/IconVerticalSolidList"/>
    <dgm:cxn modelId="{B6BD2525-1A99-42AD-AE57-390F3AE68387}" type="presParOf" srcId="{EDFD4A3E-A27F-44FE-B82C-2F6D7EE15CF2}" destId="{000B8F8F-81E7-4C5E-9E34-3F6DDD595ABD}" srcOrd="0" destOrd="0" presId="urn:microsoft.com/office/officeart/2018/2/layout/IconVerticalSolidList"/>
    <dgm:cxn modelId="{79AB5688-B67D-459D-A5DD-4F0F056FCCF4}" type="presParOf" srcId="{EDFD4A3E-A27F-44FE-B82C-2F6D7EE15CF2}" destId="{33C7E7B9-85F5-4700-BAAE-3819E0D4A586}" srcOrd="1" destOrd="0" presId="urn:microsoft.com/office/officeart/2018/2/layout/IconVerticalSolidList"/>
    <dgm:cxn modelId="{651E2E1E-D8C8-434F-A038-DBD2B0D01B15}" type="presParOf" srcId="{EDFD4A3E-A27F-44FE-B82C-2F6D7EE15CF2}" destId="{792E37B0-17C9-469E-AA7C-384D932F3B5E}" srcOrd="2" destOrd="0" presId="urn:microsoft.com/office/officeart/2018/2/layout/IconVerticalSolidList"/>
    <dgm:cxn modelId="{1CDF16B6-87F4-4FD2-A399-05F97884ABBF}" type="presParOf" srcId="{EDFD4A3E-A27F-44FE-B82C-2F6D7EE15CF2}" destId="{3C786928-4073-4BAF-A587-44850662E4E2}" srcOrd="3" destOrd="0" presId="urn:microsoft.com/office/officeart/2018/2/layout/IconVerticalSolidList"/>
    <dgm:cxn modelId="{171CA113-B845-45E1-9C1B-57F8E3E6DA29}" type="presParOf" srcId="{9DF8B380-7160-431E-AAD9-8CA3A5D84C37}" destId="{1B4F9373-7006-4F9C-9B82-D9C8CE724C8F}" srcOrd="1" destOrd="0" presId="urn:microsoft.com/office/officeart/2018/2/layout/IconVerticalSolidList"/>
    <dgm:cxn modelId="{187513F7-33A4-45A4-AD39-8CFB0AFB63F7}" type="presParOf" srcId="{9DF8B380-7160-431E-AAD9-8CA3A5D84C37}" destId="{C41C1093-7F12-49B7-8BFE-B23231A44AA5}" srcOrd="2" destOrd="0" presId="urn:microsoft.com/office/officeart/2018/2/layout/IconVerticalSolidList"/>
    <dgm:cxn modelId="{9AA6BDE5-C179-4848-A994-A452F206D6CE}" type="presParOf" srcId="{C41C1093-7F12-49B7-8BFE-B23231A44AA5}" destId="{5E2C82E1-4918-48C9-BC9F-BFD85646FF2C}" srcOrd="0" destOrd="0" presId="urn:microsoft.com/office/officeart/2018/2/layout/IconVerticalSolidList"/>
    <dgm:cxn modelId="{D7C388BE-3284-4C83-A140-E34D6ADE8FBD}" type="presParOf" srcId="{C41C1093-7F12-49B7-8BFE-B23231A44AA5}" destId="{675EBCF8-726A-4CE9-9884-5C01466E31F0}" srcOrd="1" destOrd="0" presId="urn:microsoft.com/office/officeart/2018/2/layout/IconVerticalSolidList"/>
    <dgm:cxn modelId="{F15C4762-E897-4BDD-9706-CE3BE74FB2B9}" type="presParOf" srcId="{C41C1093-7F12-49B7-8BFE-B23231A44AA5}" destId="{F2F35307-5DB8-4641-A648-944199A0B85E}" srcOrd="2" destOrd="0" presId="urn:microsoft.com/office/officeart/2018/2/layout/IconVerticalSolidList"/>
    <dgm:cxn modelId="{8E747B77-6AFC-41EA-9D17-B3A18CE57E57}" type="presParOf" srcId="{C41C1093-7F12-49B7-8BFE-B23231A44AA5}" destId="{BB9C5FA4-1459-4D55-813A-A50A3340E77D}" srcOrd="3" destOrd="0" presId="urn:microsoft.com/office/officeart/2018/2/layout/IconVerticalSolidList"/>
    <dgm:cxn modelId="{9B5A5E79-B976-4AEC-8D8D-9544541A150C}" type="presParOf" srcId="{9DF8B380-7160-431E-AAD9-8CA3A5D84C37}" destId="{CD2E4D9F-6268-41BA-99D1-F3E6A2ACD6F9}" srcOrd="3" destOrd="0" presId="urn:microsoft.com/office/officeart/2018/2/layout/IconVerticalSolidList"/>
    <dgm:cxn modelId="{7D32D099-A483-4A1C-810C-564EE32E3B2F}" type="presParOf" srcId="{9DF8B380-7160-431E-AAD9-8CA3A5D84C37}" destId="{FFD817AA-81D9-49C8-BC82-30AD2C3F8974}" srcOrd="4" destOrd="0" presId="urn:microsoft.com/office/officeart/2018/2/layout/IconVerticalSolidList"/>
    <dgm:cxn modelId="{614559EE-F577-4F15-BEAD-24BCA8A7E76D}" type="presParOf" srcId="{FFD817AA-81D9-49C8-BC82-30AD2C3F8974}" destId="{E840D62F-515D-4316-8CCE-634BA958D1F6}" srcOrd="0" destOrd="0" presId="urn:microsoft.com/office/officeart/2018/2/layout/IconVerticalSolidList"/>
    <dgm:cxn modelId="{27B94408-C011-49F5-9A26-2C00EDB9C09F}" type="presParOf" srcId="{FFD817AA-81D9-49C8-BC82-30AD2C3F8974}" destId="{17C48DAB-1461-4D1C-80FD-0DB554984F04}" srcOrd="1" destOrd="0" presId="urn:microsoft.com/office/officeart/2018/2/layout/IconVerticalSolidList"/>
    <dgm:cxn modelId="{28A880A6-5335-46AC-881A-53F6355E8927}" type="presParOf" srcId="{FFD817AA-81D9-49C8-BC82-30AD2C3F8974}" destId="{35EABF67-B856-4C65-975F-CE048B3FD188}" srcOrd="2" destOrd="0" presId="urn:microsoft.com/office/officeart/2018/2/layout/IconVerticalSolidList"/>
    <dgm:cxn modelId="{04C00B20-3A8E-4194-8859-A369E4660690}" type="presParOf" srcId="{FFD817AA-81D9-49C8-BC82-30AD2C3F8974}" destId="{E96CB131-4C51-4673-8805-601705C2BDDB}" srcOrd="3" destOrd="0" presId="urn:microsoft.com/office/officeart/2018/2/layout/IconVerticalSolidList"/>
    <dgm:cxn modelId="{ED32A286-8EE5-4AA6-8A1B-2FD1A2F79A94}" type="presParOf" srcId="{9DF8B380-7160-431E-AAD9-8CA3A5D84C37}" destId="{906B9022-E6C9-4E7E-BD69-45BE2156C7F2}" srcOrd="5" destOrd="0" presId="urn:microsoft.com/office/officeart/2018/2/layout/IconVerticalSolidList"/>
    <dgm:cxn modelId="{B5D3DAF1-6415-48DC-AEF9-2047ACF15505}" type="presParOf" srcId="{9DF8B380-7160-431E-AAD9-8CA3A5D84C37}" destId="{B3A10E72-953D-4165-A2A8-34D52F2D1102}" srcOrd="6" destOrd="0" presId="urn:microsoft.com/office/officeart/2018/2/layout/IconVerticalSolidList"/>
    <dgm:cxn modelId="{12F36725-A85C-4DD4-B339-7D9E4C0E7282}" type="presParOf" srcId="{B3A10E72-953D-4165-A2A8-34D52F2D1102}" destId="{80554EA0-6F56-4D56-8393-CDABFCAAD1F6}" srcOrd="0" destOrd="0" presId="urn:microsoft.com/office/officeart/2018/2/layout/IconVerticalSolidList"/>
    <dgm:cxn modelId="{22482599-BF36-49EE-ADD1-31C127A2950D}" type="presParOf" srcId="{B3A10E72-953D-4165-A2A8-34D52F2D1102}" destId="{0E591939-1FEC-41FC-9A54-3EE5200794D2}" srcOrd="1" destOrd="0" presId="urn:microsoft.com/office/officeart/2018/2/layout/IconVerticalSolidList"/>
    <dgm:cxn modelId="{D968BAED-C056-4E89-8DE7-0E46157DC530}" type="presParOf" srcId="{B3A10E72-953D-4165-A2A8-34D52F2D1102}" destId="{E0B2C3FA-FE22-4A3D-B9BD-A01FC3E9E695}" srcOrd="2" destOrd="0" presId="urn:microsoft.com/office/officeart/2018/2/layout/IconVerticalSolidList"/>
    <dgm:cxn modelId="{19F93EC7-B706-42A5-A88D-992B72110ACD}" type="presParOf" srcId="{B3A10E72-953D-4165-A2A8-34D52F2D1102}" destId="{9ED4F23E-B9C1-44D1-9F5B-BF4A9EAC54E0}" srcOrd="3" destOrd="0" presId="urn:microsoft.com/office/officeart/2018/2/layout/IconVerticalSolidList"/>
    <dgm:cxn modelId="{C583E269-2E1D-404C-9CDB-11469CC87DB6}" type="presParOf" srcId="{9DF8B380-7160-431E-AAD9-8CA3A5D84C37}" destId="{DD035671-0AFF-481F-AD9E-18183AF46691}" srcOrd="7" destOrd="0" presId="urn:microsoft.com/office/officeart/2018/2/layout/IconVerticalSolidList"/>
    <dgm:cxn modelId="{F391AB54-8FEE-4B37-8070-BF5A03C48F91}" type="presParOf" srcId="{9DF8B380-7160-431E-AAD9-8CA3A5D84C37}" destId="{13AC5843-4135-41BC-8F75-D6C9A7D82296}" srcOrd="8" destOrd="0" presId="urn:microsoft.com/office/officeart/2018/2/layout/IconVerticalSolidList"/>
    <dgm:cxn modelId="{32B01E72-96E1-40D0-9F91-4D59D0C1B779}" type="presParOf" srcId="{13AC5843-4135-41BC-8F75-D6C9A7D82296}" destId="{CE74B8EC-C32C-4580-A12E-5CF755DCE140}" srcOrd="0" destOrd="0" presId="urn:microsoft.com/office/officeart/2018/2/layout/IconVerticalSolidList"/>
    <dgm:cxn modelId="{3F80420D-33E9-41E4-9F89-03A1113A6C35}" type="presParOf" srcId="{13AC5843-4135-41BC-8F75-D6C9A7D82296}" destId="{91CA77F9-890F-4E8A-8125-1B45EE5C0A5C}" srcOrd="1" destOrd="0" presId="urn:microsoft.com/office/officeart/2018/2/layout/IconVerticalSolidList"/>
    <dgm:cxn modelId="{6BDFC5CA-0955-426D-967D-030DB42CCAB3}" type="presParOf" srcId="{13AC5843-4135-41BC-8F75-D6C9A7D82296}" destId="{404023EA-7C2D-4727-88F3-904AA08DD656}" srcOrd="2" destOrd="0" presId="urn:microsoft.com/office/officeart/2018/2/layout/IconVerticalSolidList"/>
    <dgm:cxn modelId="{D5978D46-C068-482D-B6D6-C75F800D40B1}" type="presParOf" srcId="{13AC5843-4135-41BC-8F75-D6C9A7D82296}" destId="{8CD6B8AD-E137-4480-A8DB-3658A5FA4E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27085B-B532-4B3D-A5EB-E19891BFA3F1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5BD148-C7F1-46F2-8660-D2BE4CCA92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Smart Parking Finder Backend is a service-oriented system designed to streamline parking management and bookings.</a:t>
          </a:r>
        </a:p>
      </dgm:t>
    </dgm:pt>
    <dgm:pt modelId="{8A5875DE-0D2C-49D3-B2EB-DF266D09999D}" type="parTrans" cxnId="{546A25AC-626F-4B1F-8FD8-1DC48ACAC9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08105C-B11D-4B57-B443-0BD18C50644B}" type="sibTrans" cxnId="{546A25AC-626F-4B1F-8FD8-1DC48ACAC9F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9E183E-B60E-4BE0-896C-9D5F903DAD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eliminates manual parking search by providing digital, API-driven workflows.</a:t>
          </a:r>
        </a:p>
      </dgm:t>
    </dgm:pt>
    <dgm:pt modelId="{38A2C4B6-1A07-4845-98FB-1A094B5476B6}" type="parTrans" cxnId="{9EA4EC54-641F-49D4-9AE6-FC57ECCDFEE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5D7C8BD-BFE8-4EDB-8C91-99B552721EA8}" type="sibTrans" cxnId="{9EA4EC54-641F-49D4-9AE6-FC57ECCDFEE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88AEE3D-D5C8-4BF6-B6AF-4FE90E012D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Built with FastAPI and MongoDB, ensuring scalability, reliability, and centralized data management.</a:t>
          </a:r>
        </a:p>
      </dgm:t>
    </dgm:pt>
    <dgm:pt modelId="{B697BD6D-2EEE-4F1A-92B0-BF59BC1CC92F}" type="parTrans" cxnId="{70EBC501-D7A4-4AE5-BB10-990D171EDFC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3D962E-536F-4487-A326-8EBBEF6E4757}" type="sibTrans" cxnId="{70EBC501-D7A4-4AE5-BB10-990D171EDFC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2C6BE9-1C29-4B80-B447-A04EF8F8A3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All APIs validated using Postman, guaranteeing correctness and efficiency.</a:t>
          </a:r>
        </a:p>
      </dgm:t>
    </dgm:pt>
    <dgm:pt modelId="{3380AC55-AB3C-425A-9802-4C10A185D38A}" type="parTrans" cxnId="{252514E7-0DA8-4710-9346-7DB59510E3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B6CB02-4A3C-491F-B878-205CB6C406C8}" type="sibTrans" cxnId="{252514E7-0DA8-4710-9346-7DB59510E3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2EE483-0D13-4B7F-B7CA-A018554D96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Supports future enhancements like payments, notifications, and IoT-based real-time updates.</a:t>
          </a:r>
        </a:p>
      </dgm:t>
    </dgm:pt>
    <dgm:pt modelId="{722B41FF-4684-433B-AC83-D3B427A5EA33}" type="parTrans" cxnId="{A2C5670B-5A20-475F-9F5D-215D0814A85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0C7647-3CD5-41AF-8796-CC072BDED8CC}" type="sibTrans" cxnId="{A2C5670B-5A20-475F-9F5D-215D0814A85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3828484-FF31-4C52-9BAC-C1DEF801142A}" type="pres">
      <dgm:prSet presAssocID="{1627085B-B532-4B3D-A5EB-E19891BFA3F1}" presName="root" presStyleCnt="0">
        <dgm:presLayoutVars>
          <dgm:dir/>
          <dgm:resizeHandles val="exact"/>
        </dgm:presLayoutVars>
      </dgm:prSet>
      <dgm:spPr/>
    </dgm:pt>
    <dgm:pt modelId="{18744270-37B4-407C-BB17-9845E80D6895}" type="pres">
      <dgm:prSet presAssocID="{6E5BD148-C7F1-46F2-8660-D2BE4CCA92F0}" presName="compNode" presStyleCnt="0"/>
      <dgm:spPr/>
    </dgm:pt>
    <dgm:pt modelId="{42B9D2BE-9799-4AAA-A5EA-87D70F809C7D}" type="pres">
      <dgm:prSet presAssocID="{6E5BD148-C7F1-46F2-8660-D2BE4CCA92F0}" presName="bgRect" presStyleLbl="bgShp" presStyleIdx="0" presStyleCnt="5"/>
      <dgm:spPr/>
    </dgm:pt>
    <dgm:pt modelId="{2651479E-B39D-403A-AD55-799B6BB8BD7D}" type="pres">
      <dgm:prSet presAssocID="{6E5BD148-C7F1-46F2-8660-D2BE4CCA92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2193125-AD25-489E-BBB6-B83ECE5E1C54}" type="pres">
      <dgm:prSet presAssocID="{6E5BD148-C7F1-46F2-8660-D2BE4CCA92F0}" presName="spaceRect" presStyleCnt="0"/>
      <dgm:spPr/>
    </dgm:pt>
    <dgm:pt modelId="{DF298023-8D87-44BA-B072-F1CA460D7B29}" type="pres">
      <dgm:prSet presAssocID="{6E5BD148-C7F1-46F2-8660-D2BE4CCA92F0}" presName="parTx" presStyleLbl="revTx" presStyleIdx="0" presStyleCnt="5">
        <dgm:presLayoutVars>
          <dgm:chMax val="0"/>
          <dgm:chPref val="0"/>
        </dgm:presLayoutVars>
      </dgm:prSet>
      <dgm:spPr/>
    </dgm:pt>
    <dgm:pt modelId="{913F3962-A9EA-4B61-A154-0301ECE9A31D}" type="pres">
      <dgm:prSet presAssocID="{3508105C-B11D-4B57-B443-0BD18C50644B}" presName="sibTrans" presStyleCnt="0"/>
      <dgm:spPr/>
    </dgm:pt>
    <dgm:pt modelId="{1AE55ED8-07DA-4B62-A88E-2E2ED6EF726A}" type="pres">
      <dgm:prSet presAssocID="{A69E183E-B60E-4BE0-896C-9D5F903DADA1}" presName="compNode" presStyleCnt="0"/>
      <dgm:spPr/>
    </dgm:pt>
    <dgm:pt modelId="{E59AE0EE-3CDA-440F-83DE-EEF3D94C3BA1}" type="pres">
      <dgm:prSet presAssocID="{A69E183E-B60E-4BE0-896C-9D5F903DADA1}" presName="bgRect" presStyleLbl="bgShp" presStyleIdx="1" presStyleCnt="5"/>
      <dgm:spPr/>
    </dgm:pt>
    <dgm:pt modelId="{AE1742F9-18E1-49AF-BE8B-2C8EC41461E8}" type="pres">
      <dgm:prSet presAssocID="{A69E183E-B60E-4BE0-896C-9D5F903DADA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BB96029-2852-4865-A6F4-502FA8C67D86}" type="pres">
      <dgm:prSet presAssocID="{A69E183E-B60E-4BE0-896C-9D5F903DADA1}" presName="spaceRect" presStyleCnt="0"/>
      <dgm:spPr/>
    </dgm:pt>
    <dgm:pt modelId="{CE3460BB-7932-49C2-8D88-7DDBAE3C2E2D}" type="pres">
      <dgm:prSet presAssocID="{A69E183E-B60E-4BE0-896C-9D5F903DADA1}" presName="parTx" presStyleLbl="revTx" presStyleIdx="1" presStyleCnt="5">
        <dgm:presLayoutVars>
          <dgm:chMax val="0"/>
          <dgm:chPref val="0"/>
        </dgm:presLayoutVars>
      </dgm:prSet>
      <dgm:spPr/>
    </dgm:pt>
    <dgm:pt modelId="{054781CD-F586-4341-B0A4-5C234991195D}" type="pres">
      <dgm:prSet presAssocID="{95D7C8BD-BFE8-4EDB-8C91-99B552721EA8}" presName="sibTrans" presStyleCnt="0"/>
      <dgm:spPr/>
    </dgm:pt>
    <dgm:pt modelId="{E4128726-4EA5-48C5-957B-959BB3F6F7D5}" type="pres">
      <dgm:prSet presAssocID="{588AEE3D-D5C8-4BF6-B6AF-4FE90E012D15}" presName="compNode" presStyleCnt="0"/>
      <dgm:spPr/>
    </dgm:pt>
    <dgm:pt modelId="{248BECCB-2BB5-4FB9-8B8F-61743B6A0461}" type="pres">
      <dgm:prSet presAssocID="{588AEE3D-D5C8-4BF6-B6AF-4FE90E012D15}" presName="bgRect" presStyleLbl="bgShp" presStyleIdx="2" presStyleCnt="5"/>
      <dgm:spPr/>
    </dgm:pt>
    <dgm:pt modelId="{AB1E30BD-0535-406B-A4E1-C7CD4BEC227B}" type="pres">
      <dgm:prSet presAssocID="{588AEE3D-D5C8-4BF6-B6AF-4FE90E012D1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4D794E-2850-4F1D-87F5-04C90200278F}" type="pres">
      <dgm:prSet presAssocID="{588AEE3D-D5C8-4BF6-B6AF-4FE90E012D15}" presName="spaceRect" presStyleCnt="0"/>
      <dgm:spPr/>
    </dgm:pt>
    <dgm:pt modelId="{B0D56E96-BE1B-45C5-88D1-7E0812B26F96}" type="pres">
      <dgm:prSet presAssocID="{588AEE3D-D5C8-4BF6-B6AF-4FE90E012D15}" presName="parTx" presStyleLbl="revTx" presStyleIdx="2" presStyleCnt="5">
        <dgm:presLayoutVars>
          <dgm:chMax val="0"/>
          <dgm:chPref val="0"/>
        </dgm:presLayoutVars>
      </dgm:prSet>
      <dgm:spPr/>
    </dgm:pt>
    <dgm:pt modelId="{CB0DB29F-9DFC-4ED8-9525-B56444727457}" type="pres">
      <dgm:prSet presAssocID="{7B3D962E-536F-4487-A326-8EBBEF6E4757}" presName="sibTrans" presStyleCnt="0"/>
      <dgm:spPr/>
    </dgm:pt>
    <dgm:pt modelId="{7C646AB9-DC48-4B62-A9BC-A952C558AB49}" type="pres">
      <dgm:prSet presAssocID="{5F2C6BE9-1C29-4B80-B447-A04EF8F8A3AB}" presName="compNode" presStyleCnt="0"/>
      <dgm:spPr/>
    </dgm:pt>
    <dgm:pt modelId="{ED6C06D5-3994-4E7F-BA93-8F01D965C2A8}" type="pres">
      <dgm:prSet presAssocID="{5F2C6BE9-1C29-4B80-B447-A04EF8F8A3AB}" presName="bgRect" presStyleLbl="bgShp" presStyleIdx="3" presStyleCnt="5"/>
      <dgm:spPr/>
    </dgm:pt>
    <dgm:pt modelId="{A19B351C-1352-400F-964A-879202049905}" type="pres">
      <dgm:prSet presAssocID="{5F2C6BE9-1C29-4B80-B447-A04EF8F8A3A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7727CCD-3E20-4299-A2C8-B2EF6C3DF949}" type="pres">
      <dgm:prSet presAssocID="{5F2C6BE9-1C29-4B80-B447-A04EF8F8A3AB}" presName="spaceRect" presStyleCnt="0"/>
      <dgm:spPr/>
    </dgm:pt>
    <dgm:pt modelId="{6258D15C-278F-4857-A31F-D8AC912E09E9}" type="pres">
      <dgm:prSet presAssocID="{5F2C6BE9-1C29-4B80-B447-A04EF8F8A3AB}" presName="parTx" presStyleLbl="revTx" presStyleIdx="3" presStyleCnt="5">
        <dgm:presLayoutVars>
          <dgm:chMax val="0"/>
          <dgm:chPref val="0"/>
        </dgm:presLayoutVars>
      </dgm:prSet>
      <dgm:spPr/>
    </dgm:pt>
    <dgm:pt modelId="{FDBED510-8D22-417B-9E54-1A665C97A99E}" type="pres">
      <dgm:prSet presAssocID="{E6B6CB02-4A3C-491F-B878-205CB6C406C8}" presName="sibTrans" presStyleCnt="0"/>
      <dgm:spPr/>
    </dgm:pt>
    <dgm:pt modelId="{8B694D57-CDC4-45A2-93B4-6F10CBDF733E}" type="pres">
      <dgm:prSet presAssocID="{E42EE483-0D13-4B7F-B7CA-A018554D96FB}" presName="compNode" presStyleCnt="0"/>
      <dgm:spPr/>
    </dgm:pt>
    <dgm:pt modelId="{10BF95D7-D3E9-497E-8E5B-5213DC9BD5BD}" type="pres">
      <dgm:prSet presAssocID="{E42EE483-0D13-4B7F-B7CA-A018554D96FB}" presName="bgRect" presStyleLbl="bgShp" presStyleIdx="4" presStyleCnt="5"/>
      <dgm:spPr/>
    </dgm:pt>
    <dgm:pt modelId="{C7CD8827-CF34-4962-86C1-9323CE64FD7F}" type="pres">
      <dgm:prSet presAssocID="{E42EE483-0D13-4B7F-B7CA-A018554D96F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9819FD84-78D2-4359-B358-10DE746D92D4}" type="pres">
      <dgm:prSet presAssocID="{E42EE483-0D13-4B7F-B7CA-A018554D96FB}" presName="spaceRect" presStyleCnt="0"/>
      <dgm:spPr/>
    </dgm:pt>
    <dgm:pt modelId="{BE5F035E-5D65-4B2F-B377-5F416B054F22}" type="pres">
      <dgm:prSet presAssocID="{E42EE483-0D13-4B7F-B7CA-A018554D96F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0EBC501-D7A4-4AE5-BB10-990D171EDFCB}" srcId="{1627085B-B532-4B3D-A5EB-E19891BFA3F1}" destId="{588AEE3D-D5C8-4BF6-B6AF-4FE90E012D15}" srcOrd="2" destOrd="0" parTransId="{B697BD6D-2EEE-4F1A-92B0-BF59BC1CC92F}" sibTransId="{7B3D962E-536F-4487-A326-8EBBEF6E4757}"/>
    <dgm:cxn modelId="{A2C5670B-5A20-475F-9F5D-215D0814A851}" srcId="{1627085B-B532-4B3D-A5EB-E19891BFA3F1}" destId="{E42EE483-0D13-4B7F-B7CA-A018554D96FB}" srcOrd="4" destOrd="0" parTransId="{722B41FF-4684-433B-AC83-D3B427A5EA33}" sibTransId="{2D0C7647-3CD5-41AF-8796-CC072BDED8CC}"/>
    <dgm:cxn modelId="{4A63FB5F-BEC9-4833-91F2-C0EFEA803B52}" type="presOf" srcId="{6E5BD148-C7F1-46F2-8660-D2BE4CCA92F0}" destId="{DF298023-8D87-44BA-B072-F1CA460D7B29}" srcOrd="0" destOrd="0" presId="urn:microsoft.com/office/officeart/2018/2/layout/IconVerticalSolidList"/>
    <dgm:cxn modelId="{450D9860-2C4E-48C6-A0FF-0A0DB550A740}" type="presOf" srcId="{1627085B-B532-4B3D-A5EB-E19891BFA3F1}" destId="{73828484-FF31-4C52-9BAC-C1DEF801142A}" srcOrd="0" destOrd="0" presId="urn:microsoft.com/office/officeart/2018/2/layout/IconVerticalSolidList"/>
    <dgm:cxn modelId="{D963A34E-5BA2-48BF-86EF-A07DA8461DB6}" type="presOf" srcId="{588AEE3D-D5C8-4BF6-B6AF-4FE90E012D15}" destId="{B0D56E96-BE1B-45C5-88D1-7E0812B26F96}" srcOrd="0" destOrd="0" presId="urn:microsoft.com/office/officeart/2018/2/layout/IconVerticalSolidList"/>
    <dgm:cxn modelId="{A3AE4B52-95C4-42EE-AD82-BFCA190D60AE}" type="presOf" srcId="{5F2C6BE9-1C29-4B80-B447-A04EF8F8A3AB}" destId="{6258D15C-278F-4857-A31F-D8AC912E09E9}" srcOrd="0" destOrd="0" presId="urn:microsoft.com/office/officeart/2018/2/layout/IconVerticalSolidList"/>
    <dgm:cxn modelId="{9EA4EC54-641F-49D4-9AE6-FC57ECCDFEE7}" srcId="{1627085B-B532-4B3D-A5EB-E19891BFA3F1}" destId="{A69E183E-B60E-4BE0-896C-9D5F903DADA1}" srcOrd="1" destOrd="0" parTransId="{38A2C4B6-1A07-4845-98FB-1A094B5476B6}" sibTransId="{95D7C8BD-BFE8-4EDB-8C91-99B552721EA8}"/>
    <dgm:cxn modelId="{A302D0A1-481C-4BED-A796-1DD577C915E8}" type="presOf" srcId="{E42EE483-0D13-4B7F-B7CA-A018554D96FB}" destId="{BE5F035E-5D65-4B2F-B377-5F416B054F22}" srcOrd="0" destOrd="0" presId="urn:microsoft.com/office/officeart/2018/2/layout/IconVerticalSolidList"/>
    <dgm:cxn modelId="{546A25AC-626F-4B1F-8FD8-1DC48ACAC9F1}" srcId="{1627085B-B532-4B3D-A5EB-E19891BFA3F1}" destId="{6E5BD148-C7F1-46F2-8660-D2BE4CCA92F0}" srcOrd="0" destOrd="0" parTransId="{8A5875DE-0D2C-49D3-B2EB-DF266D09999D}" sibTransId="{3508105C-B11D-4B57-B443-0BD18C50644B}"/>
    <dgm:cxn modelId="{252514E7-0DA8-4710-9346-7DB59510E3DD}" srcId="{1627085B-B532-4B3D-A5EB-E19891BFA3F1}" destId="{5F2C6BE9-1C29-4B80-B447-A04EF8F8A3AB}" srcOrd="3" destOrd="0" parTransId="{3380AC55-AB3C-425A-9802-4C10A185D38A}" sibTransId="{E6B6CB02-4A3C-491F-B878-205CB6C406C8}"/>
    <dgm:cxn modelId="{93CCFAEC-D3C6-4DC8-98B2-FB63CB3DDBEC}" type="presOf" srcId="{A69E183E-B60E-4BE0-896C-9D5F903DADA1}" destId="{CE3460BB-7932-49C2-8D88-7DDBAE3C2E2D}" srcOrd="0" destOrd="0" presId="urn:microsoft.com/office/officeart/2018/2/layout/IconVerticalSolidList"/>
    <dgm:cxn modelId="{9BA1C3A5-6C35-4351-95BE-333928269485}" type="presParOf" srcId="{73828484-FF31-4C52-9BAC-C1DEF801142A}" destId="{18744270-37B4-407C-BB17-9845E80D6895}" srcOrd="0" destOrd="0" presId="urn:microsoft.com/office/officeart/2018/2/layout/IconVerticalSolidList"/>
    <dgm:cxn modelId="{C2530BCC-59E6-4FCC-8BC4-4F3B0F74D5AE}" type="presParOf" srcId="{18744270-37B4-407C-BB17-9845E80D6895}" destId="{42B9D2BE-9799-4AAA-A5EA-87D70F809C7D}" srcOrd="0" destOrd="0" presId="urn:microsoft.com/office/officeart/2018/2/layout/IconVerticalSolidList"/>
    <dgm:cxn modelId="{018FEEE0-1DFE-44A8-93F4-C38AE4FEAEED}" type="presParOf" srcId="{18744270-37B4-407C-BB17-9845E80D6895}" destId="{2651479E-B39D-403A-AD55-799B6BB8BD7D}" srcOrd="1" destOrd="0" presId="urn:microsoft.com/office/officeart/2018/2/layout/IconVerticalSolidList"/>
    <dgm:cxn modelId="{8D97BBB7-1166-4972-A018-19BDA3404BEF}" type="presParOf" srcId="{18744270-37B4-407C-BB17-9845E80D6895}" destId="{B2193125-AD25-489E-BBB6-B83ECE5E1C54}" srcOrd="2" destOrd="0" presId="urn:microsoft.com/office/officeart/2018/2/layout/IconVerticalSolidList"/>
    <dgm:cxn modelId="{39EEBE4F-A6AD-4157-AB9C-9DB32588013F}" type="presParOf" srcId="{18744270-37B4-407C-BB17-9845E80D6895}" destId="{DF298023-8D87-44BA-B072-F1CA460D7B29}" srcOrd="3" destOrd="0" presId="urn:microsoft.com/office/officeart/2018/2/layout/IconVerticalSolidList"/>
    <dgm:cxn modelId="{E2DF92C5-7122-4451-865B-1F0CF22F0270}" type="presParOf" srcId="{73828484-FF31-4C52-9BAC-C1DEF801142A}" destId="{913F3962-A9EA-4B61-A154-0301ECE9A31D}" srcOrd="1" destOrd="0" presId="urn:microsoft.com/office/officeart/2018/2/layout/IconVerticalSolidList"/>
    <dgm:cxn modelId="{29CCEB00-9F89-4103-ACEB-5ED4A412D0F3}" type="presParOf" srcId="{73828484-FF31-4C52-9BAC-C1DEF801142A}" destId="{1AE55ED8-07DA-4B62-A88E-2E2ED6EF726A}" srcOrd="2" destOrd="0" presId="urn:microsoft.com/office/officeart/2018/2/layout/IconVerticalSolidList"/>
    <dgm:cxn modelId="{4778B5AF-55C5-428A-B1CD-5EBDFC31C066}" type="presParOf" srcId="{1AE55ED8-07DA-4B62-A88E-2E2ED6EF726A}" destId="{E59AE0EE-3CDA-440F-83DE-EEF3D94C3BA1}" srcOrd="0" destOrd="0" presId="urn:microsoft.com/office/officeart/2018/2/layout/IconVerticalSolidList"/>
    <dgm:cxn modelId="{906B5A06-44BF-454A-B45B-3411D7AF5DF3}" type="presParOf" srcId="{1AE55ED8-07DA-4B62-A88E-2E2ED6EF726A}" destId="{AE1742F9-18E1-49AF-BE8B-2C8EC41461E8}" srcOrd="1" destOrd="0" presId="urn:microsoft.com/office/officeart/2018/2/layout/IconVerticalSolidList"/>
    <dgm:cxn modelId="{A4BDF10E-8107-43D1-BA86-BDB82FE41CD0}" type="presParOf" srcId="{1AE55ED8-07DA-4B62-A88E-2E2ED6EF726A}" destId="{5BB96029-2852-4865-A6F4-502FA8C67D86}" srcOrd="2" destOrd="0" presId="urn:microsoft.com/office/officeart/2018/2/layout/IconVerticalSolidList"/>
    <dgm:cxn modelId="{B6AAA169-5ED2-4A03-BD5B-B8AE6F5C3D75}" type="presParOf" srcId="{1AE55ED8-07DA-4B62-A88E-2E2ED6EF726A}" destId="{CE3460BB-7932-49C2-8D88-7DDBAE3C2E2D}" srcOrd="3" destOrd="0" presId="urn:microsoft.com/office/officeart/2018/2/layout/IconVerticalSolidList"/>
    <dgm:cxn modelId="{A5AEBC03-2770-4163-BC58-7FEDE095634C}" type="presParOf" srcId="{73828484-FF31-4C52-9BAC-C1DEF801142A}" destId="{054781CD-F586-4341-B0A4-5C234991195D}" srcOrd="3" destOrd="0" presId="urn:microsoft.com/office/officeart/2018/2/layout/IconVerticalSolidList"/>
    <dgm:cxn modelId="{BCE640EC-4B4B-4A69-974D-50D5E44FE276}" type="presParOf" srcId="{73828484-FF31-4C52-9BAC-C1DEF801142A}" destId="{E4128726-4EA5-48C5-957B-959BB3F6F7D5}" srcOrd="4" destOrd="0" presId="urn:microsoft.com/office/officeart/2018/2/layout/IconVerticalSolidList"/>
    <dgm:cxn modelId="{21C85578-D540-4281-80BB-B220B2E86471}" type="presParOf" srcId="{E4128726-4EA5-48C5-957B-959BB3F6F7D5}" destId="{248BECCB-2BB5-4FB9-8B8F-61743B6A0461}" srcOrd="0" destOrd="0" presId="urn:microsoft.com/office/officeart/2018/2/layout/IconVerticalSolidList"/>
    <dgm:cxn modelId="{BD025EBC-8603-4E1F-8622-2705967A1BCF}" type="presParOf" srcId="{E4128726-4EA5-48C5-957B-959BB3F6F7D5}" destId="{AB1E30BD-0535-406B-A4E1-C7CD4BEC227B}" srcOrd="1" destOrd="0" presId="urn:microsoft.com/office/officeart/2018/2/layout/IconVerticalSolidList"/>
    <dgm:cxn modelId="{37C29D14-2F5B-4C93-82B9-5329B8F8655F}" type="presParOf" srcId="{E4128726-4EA5-48C5-957B-959BB3F6F7D5}" destId="{EA4D794E-2850-4F1D-87F5-04C90200278F}" srcOrd="2" destOrd="0" presId="urn:microsoft.com/office/officeart/2018/2/layout/IconVerticalSolidList"/>
    <dgm:cxn modelId="{EB516846-4AD6-420C-BB99-E856CB4C61C1}" type="presParOf" srcId="{E4128726-4EA5-48C5-957B-959BB3F6F7D5}" destId="{B0D56E96-BE1B-45C5-88D1-7E0812B26F96}" srcOrd="3" destOrd="0" presId="urn:microsoft.com/office/officeart/2018/2/layout/IconVerticalSolidList"/>
    <dgm:cxn modelId="{1670BC96-E426-4A59-9268-EFCF20D29350}" type="presParOf" srcId="{73828484-FF31-4C52-9BAC-C1DEF801142A}" destId="{CB0DB29F-9DFC-4ED8-9525-B56444727457}" srcOrd="5" destOrd="0" presId="urn:microsoft.com/office/officeart/2018/2/layout/IconVerticalSolidList"/>
    <dgm:cxn modelId="{4B48CF71-F743-43D2-AD90-F716394691E3}" type="presParOf" srcId="{73828484-FF31-4C52-9BAC-C1DEF801142A}" destId="{7C646AB9-DC48-4B62-A9BC-A952C558AB49}" srcOrd="6" destOrd="0" presId="urn:microsoft.com/office/officeart/2018/2/layout/IconVerticalSolidList"/>
    <dgm:cxn modelId="{5DE90429-FC63-420E-9890-60CB2746C333}" type="presParOf" srcId="{7C646AB9-DC48-4B62-A9BC-A952C558AB49}" destId="{ED6C06D5-3994-4E7F-BA93-8F01D965C2A8}" srcOrd="0" destOrd="0" presId="urn:microsoft.com/office/officeart/2018/2/layout/IconVerticalSolidList"/>
    <dgm:cxn modelId="{FA60818C-4AFF-4D08-AF36-F82666A5FFFA}" type="presParOf" srcId="{7C646AB9-DC48-4B62-A9BC-A952C558AB49}" destId="{A19B351C-1352-400F-964A-879202049905}" srcOrd="1" destOrd="0" presId="urn:microsoft.com/office/officeart/2018/2/layout/IconVerticalSolidList"/>
    <dgm:cxn modelId="{E1599D25-26AC-4315-B19A-0F25E7563481}" type="presParOf" srcId="{7C646AB9-DC48-4B62-A9BC-A952C558AB49}" destId="{37727CCD-3E20-4299-A2C8-B2EF6C3DF949}" srcOrd="2" destOrd="0" presId="urn:microsoft.com/office/officeart/2018/2/layout/IconVerticalSolidList"/>
    <dgm:cxn modelId="{348F1C70-9255-4E1D-948B-5F3A9AA216C7}" type="presParOf" srcId="{7C646AB9-DC48-4B62-A9BC-A952C558AB49}" destId="{6258D15C-278F-4857-A31F-D8AC912E09E9}" srcOrd="3" destOrd="0" presId="urn:microsoft.com/office/officeart/2018/2/layout/IconVerticalSolidList"/>
    <dgm:cxn modelId="{D0569899-8F3F-49F9-9B05-0E664D86DE92}" type="presParOf" srcId="{73828484-FF31-4C52-9BAC-C1DEF801142A}" destId="{FDBED510-8D22-417B-9E54-1A665C97A99E}" srcOrd="7" destOrd="0" presId="urn:microsoft.com/office/officeart/2018/2/layout/IconVerticalSolidList"/>
    <dgm:cxn modelId="{CE0D6B35-0EDC-4985-ADF6-52307FF5105E}" type="presParOf" srcId="{73828484-FF31-4C52-9BAC-C1DEF801142A}" destId="{8B694D57-CDC4-45A2-93B4-6F10CBDF733E}" srcOrd="8" destOrd="0" presId="urn:microsoft.com/office/officeart/2018/2/layout/IconVerticalSolidList"/>
    <dgm:cxn modelId="{98844A9E-6E54-474D-8044-FC7C2D5CB93B}" type="presParOf" srcId="{8B694D57-CDC4-45A2-93B4-6F10CBDF733E}" destId="{10BF95D7-D3E9-497E-8E5B-5213DC9BD5BD}" srcOrd="0" destOrd="0" presId="urn:microsoft.com/office/officeart/2018/2/layout/IconVerticalSolidList"/>
    <dgm:cxn modelId="{685178FE-A213-48F6-A083-0FF74D25B753}" type="presParOf" srcId="{8B694D57-CDC4-45A2-93B4-6F10CBDF733E}" destId="{C7CD8827-CF34-4962-86C1-9323CE64FD7F}" srcOrd="1" destOrd="0" presId="urn:microsoft.com/office/officeart/2018/2/layout/IconVerticalSolidList"/>
    <dgm:cxn modelId="{34548F76-5815-4DF3-8A6C-E110BAA5DE07}" type="presParOf" srcId="{8B694D57-CDC4-45A2-93B4-6F10CBDF733E}" destId="{9819FD84-78D2-4359-B358-10DE746D92D4}" srcOrd="2" destOrd="0" presId="urn:microsoft.com/office/officeart/2018/2/layout/IconVerticalSolidList"/>
    <dgm:cxn modelId="{CF91726A-BEA5-4B90-9717-F1679DECAA46}" type="presParOf" srcId="{8B694D57-CDC4-45A2-93B4-6F10CBDF733E}" destId="{BE5F035E-5D65-4B2F-B377-5F416B054F2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22BE3-8F54-4887-B8C7-D67260734212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AC2D2F-9338-45EB-B8FE-D9DB0F2C55BA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8BDEA3-F1F4-4D3F-960C-DEE063188716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Parking in urban areas has become a major challenge due to increased vehicle </a:t>
          </a: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numbers and limited spaces.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8686" y="1808"/>
        <a:ext cx="9456913" cy="916611"/>
      </dsp:txXfrm>
    </dsp:sp>
    <dsp:sp modelId="{48F6E13C-B4A0-4F63-AB68-5EA6CCD44A2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F7144A-03B1-4CFC-95D9-12F2EF3777A4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F06DF3-383C-4651-ABDB-A4A756391294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Drivers Spend significant time searching for available parking, causing traffic congestion and frustration.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8686" y="1147573"/>
        <a:ext cx="9456913" cy="916611"/>
      </dsp:txXfrm>
    </dsp:sp>
    <dsp:sp modelId="{2C6A3282-A92A-4C07-9A9D-5BE417D2369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5538E-3420-4A39-AD12-3A2803038709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018B1-CABD-4E75-88F6-F105F61C321E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Smart Parking Finder app provides real-time information on available parking spots and allows users to book slots easily via their smartphones</a:t>
          </a:r>
          <a:r>
            <a:rPr lang="en-US" sz="2200" b="0" i="0" kern="1200" dirty="0"/>
            <a:t>.</a:t>
          </a:r>
          <a:endParaRPr lang="en-US" sz="2200" kern="1200" dirty="0"/>
        </a:p>
      </dsp:txBody>
      <dsp:txXfrm>
        <a:off x="1058686" y="2293338"/>
        <a:ext cx="9456913" cy="916611"/>
      </dsp:txXfrm>
    </dsp:sp>
    <dsp:sp modelId="{CA362E90-084A-4FD1-A291-7588915701E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B28F8-EED8-477E-AD99-7685F22CC30B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B8AE8-6D47-483A-AF18-1DF65E71853B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app aims to minimize parking search time, reduce traffic jams, and enhance the overall parking experience for city drivers.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B8F8F-81E7-4C5E-9E34-3F6DDD595ABD}">
      <dsp:nvSpPr>
        <dsp:cNvPr id="0" name=""/>
        <dsp:cNvSpPr/>
      </dsp:nvSpPr>
      <dsp:spPr>
        <a:xfrm>
          <a:off x="0" y="3293"/>
          <a:ext cx="7362823" cy="701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7E7B9-85F5-4700-BAAE-3819E0D4A586}">
      <dsp:nvSpPr>
        <dsp:cNvPr id="0" name=""/>
        <dsp:cNvSpPr/>
      </dsp:nvSpPr>
      <dsp:spPr>
        <a:xfrm>
          <a:off x="212186" y="161117"/>
          <a:ext cx="385793" cy="3857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786928-4073-4BAF-A587-44850662E4E2}">
      <dsp:nvSpPr>
        <dsp:cNvPr id="0" name=""/>
        <dsp:cNvSpPr/>
      </dsp:nvSpPr>
      <dsp:spPr>
        <a:xfrm>
          <a:off x="810166" y="3293"/>
          <a:ext cx="6552656" cy="70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36" tIns="74236" rIns="74236" bIns="742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Smart Parking Finder app, a user-friendly mobile application designed to simplify parking.</a:t>
          </a:r>
        </a:p>
      </dsp:txBody>
      <dsp:txXfrm>
        <a:off x="810166" y="3293"/>
        <a:ext cx="6552656" cy="701443"/>
      </dsp:txXfrm>
    </dsp:sp>
    <dsp:sp modelId="{5E2C82E1-4918-48C9-BC9F-BFD85646FF2C}">
      <dsp:nvSpPr>
        <dsp:cNvPr id="0" name=""/>
        <dsp:cNvSpPr/>
      </dsp:nvSpPr>
      <dsp:spPr>
        <a:xfrm>
          <a:off x="0" y="880097"/>
          <a:ext cx="7362823" cy="701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EBCF8-726A-4CE9-9884-5C01466E31F0}">
      <dsp:nvSpPr>
        <dsp:cNvPr id="0" name=""/>
        <dsp:cNvSpPr/>
      </dsp:nvSpPr>
      <dsp:spPr>
        <a:xfrm>
          <a:off x="212186" y="1037921"/>
          <a:ext cx="385793" cy="3857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9C5FA4-1459-4D55-813A-A50A3340E77D}">
      <dsp:nvSpPr>
        <dsp:cNvPr id="0" name=""/>
        <dsp:cNvSpPr/>
      </dsp:nvSpPr>
      <dsp:spPr>
        <a:xfrm>
          <a:off x="810166" y="880097"/>
          <a:ext cx="6552656" cy="70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36" tIns="74236" rIns="74236" bIns="742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Users can find available parking slots in real-time using their smartphones.</a:t>
          </a:r>
        </a:p>
      </dsp:txBody>
      <dsp:txXfrm>
        <a:off x="810166" y="880097"/>
        <a:ext cx="6552656" cy="701443"/>
      </dsp:txXfrm>
    </dsp:sp>
    <dsp:sp modelId="{E840D62F-515D-4316-8CCE-634BA958D1F6}">
      <dsp:nvSpPr>
        <dsp:cNvPr id="0" name=""/>
        <dsp:cNvSpPr/>
      </dsp:nvSpPr>
      <dsp:spPr>
        <a:xfrm>
          <a:off x="0" y="1756900"/>
          <a:ext cx="7362823" cy="701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48DAB-1461-4D1C-80FD-0DB554984F04}">
      <dsp:nvSpPr>
        <dsp:cNvPr id="0" name=""/>
        <dsp:cNvSpPr/>
      </dsp:nvSpPr>
      <dsp:spPr>
        <a:xfrm>
          <a:off x="212186" y="1914725"/>
          <a:ext cx="385793" cy="3857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CB131-4C51-4673-8805-601705C2BDDB}">
      <dsp:nvSpPr>
        <dsp:cNvPr id="0" name=""/>
        <dsp:cNvSpPr/>
      </dsp:nvSpPr>
      <dsp:spPr>
        <a:xfrm>
          <a:off x="810166" y="1756900"/>
          <a:ext cx="6552656" cy="70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36" tIns="74236" rIns="74236" bIns="742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app allows users to book and reserve parking slots in advance, ensuring guaranteed parking upon arrival.</a:t>
          </a:r>
        </a:p>
      </dsp:txBody>
      <dsp:txXfrm>
        <a:off x="810166" y="1756900"/>
        <a:ext cx="6552656" cy="701443"/>
      </dsp:txXfrm>
    </dsp:sp>
    <dsp:sp modelId="{80554EA0-6F56-4D56-8393-CDABFCAAD1F6}">
      <dsp:nvSpPr>
        <dsp:cNvPr id="0" name=""/>
        <dsp:cNvSpPr/>
      </dsp:nvSpPr>
      <dsp:spPr>
        <a:xfrm>
          <a:off x="0" y="2633704"/>
          <a:ext cx="7362823" cy="701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91939-1FEC-41FC-9A54-3EE5200794D2}">
      <dsp:nvSpPr>
        <dsp:cNvPr id="0" name=""/>
        <dsp:cNvSpPr/>
      </dsp:nvSpPr>
      <dsp:spPr>
        <a:xfrm>
          <a:off x="212186" y="2791529"/>
          <a:ext cx="385793" cy="3857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4F23E-B9C1-44D1-9F5B-BF4A9EAC54E0}">
      <dsp:nvSpPr>
        <dsp:cNvPr id="0" name=""/>
        <dsp:cNvSpPr/>
      </dsp:nvSpPr>
      <dsp:spPr>
        <a:xfrm>
          <a:off x="810166" y="2633704"/>
          <a:ext cx="6552656" cy="70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36" tIns="74236" rIns="74236" bIns="742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Features include real-time updates, Checking Available Slots, Cancellation and release of slots.</a:t>
          </a:r>
        </a:p>
      </dsp:txBody>
      <dsp:txXfrm>
        <a:off x="810166" y="2633704"/>
        <a:ext cx="6552656" cy="701443"/>
      </dsp:txXfrm>
    </dsp:sp>
    <dsp:sp modelId="{CE74B8EC-C32C-4580-A12E-5CF755DCE140}">
      <dsp:nvSpPr>
        <dsp:cNvPr id="0" name=""/>
        <dsp:cNvSpPr/>
      </dsp:nvSpPr>
      <dsp:spPr>
        <a:xfrm>
          <a:off x="0" y="3510508"/>
          <a:ext cx="7362823" cy="7014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A77F9-890F-4E8A-8125-1B45EE5C0A5C}">
      <dsp:nvSpPr>
        <dsp:cNvPr id="0" name=""/>
        <dsp:cNvSpPr/>
      </dsp:nvSpPr>
      <dsp:spPr>
        <a:xfrm>
          <a:off x="212186" y="3668333"/>
          <a:ext cx="385793" cy="38579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D6B8AD-E137-4480-A8DB-3658A5FA4E69}">
      <dsp:nvSpPr>
        <dsp:cNvPr id="0" name=""/>
        <dsp:cNvSpPr/>
      </dsp:nvSpPr>
      <dsp:spPr>
        <a:xfrm>
          <a:off x="810166" y="3510508"/>
          <a:ext cx="6552656" cy="701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236" tIns="74236" rIns="74236" bIns="74236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This solution aims to save time, reduce traffic congestion, and improve the overall parking experience for drivers.</a:t>
          </a:r>
        </a:p>
      </dsp:txBody>
      <dsp:txXfrm>
        <a:off x="810166" y="3510508"/>
        <a:ext cx="6552656" cy="7014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9D2BE-9799-4AAA-A5EA-87D70F809C7D}">
      <dsp:nvSpPr>
        <dsp:cNvPr id="0" name=""/>
        <dsp:cNvSpPr/>
      </dsp:nvSpPr>
      <dsp:spPr>
        <a:xfrm>
          <a:off x="0" y="2885"/>
          <a:ext cx="9264014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51479E-B39D-403A-AD55-799B6BB8BD7D}">
      <dsp:nvSpPr>
        <dsp:cNvPr id="0" name=""/>
        <dsp:cNvSpPr/>
      </dsp:nvSpPr>
      <dsp:spPr>
        <a:xfrm>
          <a:off x="185913" y="141168"/>
          <a:ext cx="338025" cy="338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98023-8D87-44BA-B072-F1CA460D7B29}">
      <dsp:nvSpPr>
        <dsp:cNvPr id="0" name=""/>
        <dsp:cNvSpPr/>
      </dsp:nvSpPr>
      <dsp:spPr>
        <a:xfrm>
          <a:off x="709853" y="2885"/>
          <a:ext cx="855416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Smart Parking Finder Backend is a service-oriented system designed to streamline parking management and bookings.</a:t>
          </a:r>
        </a:p>
      </dsp:txBody>
      <dsp:txXfrm>
        <a:off x="709853" y="2885"/>
        <a:ext cx="8554160" cy="614591"/>
      </dsp:txXfrm>
    </dsp:sp>
    <dsp:sp modelId="{E59AE0EE-3CDA-440F-83DE-EEF3D94C3BA1}">
      <dsp:nvSpPr>
        <dsp:cNvPr id="0" name=""/>
        <dsp:cNvSpPr/>
      </dsp:nvSpPr>
      <dsp:spPr>
        <a:xfrm>
          <a:off x="0" y="771124"/>
          <a:ext cx="9264014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1742F9-18E1-49AF-BE8B-2C8EC41461E8}">
      <dsp:nvSpPr>
        <dsp:cNvPr id="0" name=""/>
        <dsp:cNvSpPr/>
      </dsp:nvSpPr>
      <dsp:spPr>
        <a:xfrm>
          <a:off x="185913" y="909407"/>
          <a:ext cx="338025" cy="338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460BB-7932-49C2-8D88-7DDBAE3C2E2D}">
      <dsp:nvSpPr>
        <dsp:cNvPr id="0" name=""/>
        <dsp:cNvSpPr/>
      </dsp:nvSpPr>
      <dsp:spPr>
        <a:xfrm>
          <a:off x="709853" y="771124"/>
          <a:ext cx="855416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eliminates manual parking search by providing digital, API-driven workflows.</a:t>
          </a:r>
        </a:p>
      </dsp:txBody>
      <dsp:txXfrm>
        <a:off x="709853" y="771124"/>
        <a:ext cx="8554160" cy="614591"/>
      </dsp:txXfrm>
    </dsp:sp>
    <dsp:sp modelId="{248BECCB-2BB5-4FB9-8B8F-61743B6A0461}">
      <dsp:nvSpPr>
        <dsp:cNvPr id="0" name=""/>
        <dsp:cNvSpPr/>
      </dsp:nvSpPr>
      <dsp:spPr>
        <a:xfrm>
          <a:off x="0" y="1539363"/>
          <a:ext cx="9264014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1E30BD-0535-406B-A4E1-C7CD4BEC227B}">
      <dsp:nvSpPr>
        <dsp:cNvPr id="0" name=""/>
        <dsp:cNvSpPr/>
      </dsp:nvSpPr>
      <dsp:spPr>
        <a:xfrm>
          <a:off x="185913" y="1677646"/>
          <a:ext cx="338025" cy="338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D56E96-BE1B-45C5-88D1-7E0812B26F96}">
      <dsp:nvSpPr>
        <dsp:cNvPr id="0" name=""/>
        <dsp:cNvSpPr/>
      </dsp:nvSpPr>
      <dsp:spPr>
        <a:xfrm>
          <a:off x="709853" y="1539363"/>
          <a:ext cx="855416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Built with FastAPI and MongoDB, ensuring scalability, reliability, and centralized data management.</a:t>
          </a:r>
        </a:p>
      </dsp:txBody>
      <dsp:txXfrm>
        <a:off x="709853" y="1539363"/>
        <a:ext cx="8554160" cy="614591"/>
      </dsp:txXfrm>
    </dsp:sp>
    <dsp:sp modelId="{ED6C06D5-3994-4E7F-BA93-8F01D965C2A8}">
      <dsp:nvSpPr>
        <dsp:cNvPr id="0" name=""/>
        <dsp:cNvSpPr/>
      </dsp:nvSpPr>
      <dsp:spPr>
        <a:xfrm>
          <a:off x="0" y="2307603"/>
          <a:ext cx="9264014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9B351C-1352-400F-964A-879202049905}">
      <dsp:nvSpPr>
        <dsp:cNvPr id="0" name=""/>
        <dsp:cNvSpPr/>
      </dsp:nvSpPr>
      <dsp:spPr>
        <a:xfrm>
          <a:off x="185913" y="2445886"/>
          <a:ext cx="338025" cy="338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58D15C-278F-4857-A31F-D8AC912E09E9}">
      <dsp:nvSpPr>
        <dsp:cNvPr id="0" name=""/>
        <dsp:cNvSpPr/>
      </dsp:nvSpPr>
      <dsp:spPr>
        <a:xfrm>
          <a:off x="709853" y="2307603"/>
          <a:ext cx="855416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All APIs validated using Postman, guaranteeing correctness and efficiency.</a:t>
          </a:r>
        </a:p>
      </dsp:txBody>
      <dsp:txXfrm>
        <a:off x="709853" y="2307603"/>
        <a:ext cx="8554160" cy="614591"/>
      </dsp:txXfrm>
    </dsp:sp>
    <dsp:sp modelId="{10BF95D7-D3E9-497E-8E5B-5213DC9BD5BD}">
      <dsp:nvSpPr>
        <dsp:cNvPr id="0" name=""/>
        <dsp:cNvSpPr/>
      </dsp:nvSpPr>
      <dsp:spPr>
        <a:xfrm>
          <a:off x="0" y="3075842"/>
          <a:ext cx="9264014" cy="61459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D8827-CF34-4962-86C1-9323CE64FD7F}">
      <dsp:nvSpPr>
        <dsp:cNvPr id="0" name=""/>
        <dsp:cNvSpPr/>
      </dsp:nvSpPr>
      <dsp:spPr>
        <a:xfrm>
          <a:off x="185913" y="3214125"/>
          <a:ext cx="338025" cy="338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F035E-5D65-4B2F-B377-5F416B054F22}">
      <dsp:nvSpPr>
        <dsp:cNvPr id="0" name=""/>
        <dsp:cNvSpPr/>
      </dsp:nvSpPr>
      <dsp:spPr>
        <a:xfrm>
          <a:off x="709853" y="3075842"/>
          <a:ext cx="8554160" cy="614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044" tIns="65044" rIns="65044" bIns="6504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 panose="02020603050405020304" pitchFamily="18" charset="0"/>
              <a:cs typeface="Times New Roman" panose="02020603050405020304" pitchFamily="18" charset="0"/>
            </a:rPr>
            <a:t>Supports future enhancements like payments, notifications, and IoT-based real-time updates.</a:t>
          </a:r>
        </a:p>
      </dsp:txBody>
      <dsp:txXfrm>
        <a:off x="709853" y="3075842"/>
        <a:ext cx="8554160" cy="614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5684D-F9C7-43E6-838A-F00553FF0D14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A925D-846E-4295-981B-EDEE663B17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913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499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A925D-846E-4295-981B-EDEE663B17B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89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9DE9B-9A6B-E56B-3A2E-48544F06B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8E850-7BF3-F953-0587-699BF69EE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1E806-44D7-F165-8A01-EBB92CDA8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82158-080C-8795-393F-0DC5734628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9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0B4F6-6879-60B1-9848-6A5EB9F0E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0EDCF-30A3-D6E8-01CD-2B721009C6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0BD8E8-7BED-B09E-39CF-98EEA6BE4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8A2A0-9385-28F0-2B1B-C9A3FB11D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18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46400" y="2586355"/>
            <a:ext cx="8559164" cy="23651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1B124B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4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14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jpg"/><Relationship Id="rId5" Type="http://schemas.openxmlformats.org/officeDocument/2006/relationships/image" Target="../media/image47.png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7772400" cy="6858000"/>
            <a:chOff x="0" y="0"/>
            <a:chExt cx="77724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219575" cy="6858000"/>
            </a:xfrm>
            <a:custGeom>
              <a:avLst/>
              <a:gdLst/>
              <a:ahLst/>
              <a:cxnLst/>
              <a:rect l="l" t="t" r="r" b="b"/>
              <a:pathLst>
                <a:path w="4219575" h="6858000">
                  <a:moveTo>
                    <a:pt x="421957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219575" y="6858000"/>
                  </a:lnTo>
                  <a:lnTo>
                    <a:pt x="4219575" y="0"/>
                  </a:lnTo>
                  <a:close/>
                </a:path>
              </a:pathLst>
            </a:custGeom>
            <a:solidFill>
              <a:srgbClr val="1B124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762000" y="0"/>
              <a:ext cx="7010400" cy="6858000"/>
            </a:xfrm>
            <a:custGeom>
              <a:avLst/>
              <a:gdLst/>
              <a:ahLst/>
              <a:cxnLst/>
              <a:rect l="l" t="t" r="r" b="b"/>
              <a:pathLst>
                <a:path w="7010400" h="6858000">
                  <a:moveTo>
                    <a:pt x="3505200" y="0"/>
                  </a:moveTo>
                  <a:lnTo>
                    <a:pt x="3456475" y="324"/>
                  </a:lnTo>
                  <a:lnTo>
                    <a:pt x="3407909" y="1295"/>
                  </a:lnTo>
                  <a:lnTo>
                    <a:pt x="3359508" y="2908"/>
                  </a:lnTo>
                  <a:lnTo>
                    <a:pt x="3311275" y="5158"/>
                  </a:lnTo>
                  <a:lnTo>
                    <a:pt x="3263214" y="8043"/>
                  </a:lnTo>
                  <a:lnTo>
                    <a:pt x="3215330" y="11557"/>
                  </a:lnTo>
                  <a:lnTo>
                    <a:pt x="3167627" y="15696"/>
                  </a:lnTo>
                  <a:lnTo>
                    <a:pt x="3120109" y="20457"/>
                  </a:lnTo>
                  <a:lnTo>
                    <a:pt x="3072780" y="25834"/>
                  </a:lnTo>
                  <a:lnTo>
                    <a:pt x="3025646" y="31824"/>
                  </a:lnTo>
                  <a:lnTo>
                    <a:pt x="2978709" y="38423"/>
                  </a:lnTo>
                  <a:lnTo>
                    <a:pt x="2931976" y="45626"/>
                  </a:lnTo>
                  <a:lnTo>
                    <a:pt x="2885448" y="53429"/>
                  </a:lnTo>
                  <a:lnTo>
                    <a:pt x="2839132" y="61828"/>
                  </a:lnTo>
                  <a:lnTo>
                    <a:pt x="2793031" y="70819"/>
                  </a:lnTo>
                  <a:lnTo>
                    <a:pt x="2747149" y="80398"/>
                  </a:lnTo>
                  <a:lnTo>
                    <a:pt x="2701492" y="90560"/>
                  </a:lnTo>
                  <a:lnTo>
                    <a:pt x="2656062" y="101301"/>
                  </a:lnTo>
                  <a:lnTo>
                    <a:pt x="2610865" y="112617"/>
                  </a:lnTo>
                  <a:lnTo>
                    <a:pt x="2565904" y="124505"/>
                  </a:lnTo>
                  <a:lnTo>
                    <a:pt x="2521185" y="136958"/>
                  </a:lnTo>
                  <a:lnTo>
                    <a:pt x="2476710" y="149975"/>
                  </a:lnTo>
                  <a:lnTo>
                    <a:pt x="2432485" y="163550"/>
                  </a:lnTo>
                  <a:lnTo>
                    <a:pt x="2388514" y="177678"/>
                  </a:lnTo>
                  <a:lnTo>
                    <a:pt x="2344801" y="192357"/>
                  </a:lnTo>
                  <a:lnTo>
                    <a:pt x="2301351" y="207581"/>
                  </a:lnTo>
                  <a:lnTo>
                    <a:pt x="2258167" y="223347"/>
                  </a:lnTo>
                  <a:lnTo>
                    <a:pt x="2215254" y="239651"/>
                  </a:lnTo>
                  <a:lnTo>
                    <a:pt x="2172616" y="256487"/>
                  </a:lnTo>
                  <a:lnTo>
                    <a:pt x="2130257" y="273852"/>
                  </a:lnTo>
                  <a:lnTo>
                    <a:pt x="2088183" y="291743"/>
                  </a:lnTo>
                  <a:lnTo>
                    <a:pt x="2046396" y="310153"/>
                  </a:lnTo>
                  <a:lnTo>
                    <a:pt x="2004902" y="329081"/>
                  </a:lnTo>
                  <a:lnTo>
                    <a:pt x="1963705" y="348520"/>
                  </a:lnTo>
                  <a:lnTo>
                    <a:pt x="1922808" y="368468"/>
                  </a:lnTo>
                  <a:lnTo>
                    <a:pt x="1882216" y="388919"/>
                  </a:lnTo>
                  <a:lnTo>
                    <a:pt x="1841934" y="409870"/>
                  </a:lnTo>
                  <a:lnTo>
                    <a:pt x="1801966" y="431316"/>
                  </a:lnTo>
                  <a:lnTo>
                    <a:pt x="1762316" y="453254"/>
                  </a:lnTo>
                  <a:lnTo>
                    <a:pt x="1722988" y="475678"/>
                  </a:lnTo>
                  <a:lnTo>
                    <a:pt x="1683987" y="498586"/>
                  </a:lnTo>
                  <a:lnTo>
                    <a:pt x="1645316" y="521972"/>
                  </a:lnTo>
                  <a:lnTo>
                    <a:pt x="1606981" y="545833"/>
                  </a:lnTo>
                  <a:lnTo>
                    <a:pt x="1568985" y="570164"/>
                  </a:lnTo>
                  <a:lnTo>
                    <a:pt x="1531333" y="594962"/>
                  </a:lnTo>
                  <a:lnTo>
                    <a:pt x="1494029" y="620221"/>
                  </a:lnTo>
                  <a:lnTo>
                    <a:pt x="1457077" y="645938"/>
                  </a:lnTo>
                  <a:lnTo>
                    <a:pt x="1420482" y="672109"/>
                  </a:lnTo>
                  <a:lnTo>
                    <a:pt x="1384248" y="698729"/>
                  </a:lnTo>
                  <a:lnTo>
                    <a:pt x="1348379" y="725794"/>
                  </a:lnTo>
                  <a:lnTo>
                    <a:pt x="1312879" y="753300"/>
                  </a:lnTo>
                  <a:lnTo>
                    <a:pt x="1277753" y="781243"/>
                  </a:lnTo>
                  <a:lnTo>
                    <a:pt x="1243005" y="809618"/>
                  </a:lnTo>
                  <a:lnTo>
                    <a:pt x="1208639" y="838422"/>
                  </a:lnTo>
                  <a:lnTo>
                    <a:pt x="1174660" y="867651"/>
                  </a:lnTo>
                  <a:lnTo>
                    <a:pt x="1141071" y="897299"/>
                  </a:lnTo>
                  <a:lnTo>
                    <a:pt x="1107878" y="927363"/>
                  </a:lnTo>
                  <a:lnTo>
                    <a:pt x="1075084" y="957839"/>
                  </a:lnTo>
                  <a:lnTo>
                    <a:pt x="1042694" y="988722"/>
                  </a:lnTo>
                  <a:lnTo>
                    <a:pt x="1010712" y="1020009"/>
                  </a:lnTo>
                  <a:lnTo>
                    <a:pt x="979142" y="1051695"/>
                  </a:lnTo>
                  <a:lnTo>
                    <a:pt x="947988" y="1083775"/>
                  </a:lnTo>
                  <a:lnTo>
                    <a:pt x="917256" y="1116247"/>
                  </a:lnTo>
                  <a:lnTo>
                    <a:pt x="886948" y="1149105"/>
                  </a:lnTo>
                  <a:lnTo>
                    <a:pt x="857070" y="1182345"/>
                  </a:lnTo>
                  <a:lnTo>
                    <a:pt x="827626" y="1215964"/>
                  </a:lnTo>
                  <a:lnTo>
                    <a:pt x="798619" y="1249956"/>
                  </a:lnTo>
                  <a:lnTo>
                    <a:pt x="770055" y="1284318"/>
                  </a:lnTo>
                  <a:lnTo>
                    <a:pt x="741937" y="1319046"/>
                  </a:lnTo>
                  <a:lnTo>
                    <a:pt x="714270" y="1354135"/>
                  </a:lnTo>
                  <a:lnTo>
                    <a:pt x="687058" y="1389582"/>
                  </a:lnTo>
                  <a:lnTo>
                    <a:pt x="660306" y="1425381"/>
                  </a:lnTo>
                  <a:lnTo>
                    <a:pt x="634017" y="1461530"/>
                  </a:lnTo>
                  <a:lnTo>
                    <a:pt x="608196" y="1498023"/>
                  </a:lnTo>
                  <a:lnTo>
                    <a:pt x="582847" y="1534856"/>
                  </a:lnTo>
                  <a:lnTo>
                    <a:pt x="557975" y="1572026"/>
                  </a:lnTo>
                  <a:lnTo>
                    <a:pt x="533583" y="1609528"/>
                  </a:lnTo>
                  <a:lnTo>
                    <a:pt x="509677" y="1647357"/>
                  </a:lnTo>
                  <a:lnTo>
                    <a:pt x="486260" y="1685511"/>
                  </a:lnTo>
                  <a:lnTo>
                    <a:pt x="463336" y="1723984"/>
                  </a:lnTo>
                  <a:lnTo>
                    <a:pt x="440911" y="1762772"/>
                  </a:lnTo>
                  <a:lnTo>
                    <a:pt x="418988" y="1801872"/>
                  </a:lnTo>
                  <a:lnTo>
                    <a:pt x="397571" y="1841278"/>
                  </a:lnTo>
                  <a:lnTo>
                    <a:pt x="376664" y="1880987"/>
                  </a:lnTo>
                  <a:lnTo>
                    <a:pt x="356273" y="1920995"/>
                  </a:lnTo>
                  <a:lnTo>
                    <a:pt x="336402" y="1961297"/>
                  </a:lnTo>
                  <a:lnTo>
                    <a:pt x="317053" y="2001889"/>
                  </a:lnTo>
                  <a:lnTo>
                    <a:pt x="298233" y="2042768"/>
                  </a:lnTo>
                  <a:lnTo>
                    <a:pt x="279945" y="2083928"/>
                  </a:lnTo>
                  <a:lnTo>
                    <a:pt x="262193" y="2125365"/>
                  </a:lnTo>
                  <a:lnTo>
                    <a:pt x="244982" y="2167077"/>
                  </a:lnTo>
                  <a:lnTo>
                    <a:pt x="228316" y="2209057"/>
                  </a:lnTo>
                  <a:lnTo>
                    <a:pt x="212200" y="2251303"/>
                  </a:lnTo>
                  <a:lnTo>
                    <a:pt x="196637" y="2293809"/>
                  </a:lnTo>
                  <a:lnTo>
                    <a:pt x="181631" y="2336572"/>
                  </a:lnTo>
                  <a:lnTo>
                    <a:pt x="167188" y="2379588"/>
                  </a:lnTo>
                  <a:lnTo>
                    <a:pt x="153312" y="2422851"/>
                  </a:lnTo>
                  <a:lnTo>
                    <a:pt x="140006" y="2466359"/>
                  </a:lnTo>
                  <a:lnTo>
                    <a:pt x="127275" y="2510107"/>
                  </a:lnTo>
                  <a:lnTo>
                    <a:pt x="115123" y="2554091"/>
                  </a:lnTo>
                  <a:lnTo>
                    <a:pt x="103555" y="2598306"/>
                  </a:lnTo>
                  <a:lnTo>
                    <a:pt x="92575" y="2642749"/>
                  </a:lnTo>
                  <a:lnTo>
                    <a:pt x="82187" y="2687415"/>
                  </a:lnTo>
                  <a:lnTo>
                    <a:pt x="72395" y="2732299"/>
                  </a:lnTo>
                  <a:lnTo>
                    <a:pt x="63204" y="2777399"/>
                  </a:lnTo>
                  <a:lnTo>
                    <a:pt x="54618" y="2822709"/>
                  </a:lnTo>
                  <a:lnTo>
                    <a:pt x="46641" y="2868225"/>
                  </a:lnTo>
                  <a:lnTo>
                    <a:pt x="39278" y="2913944"/>
                  </a:lnTo>
                  <a:lnTo>
                    <a:pt x="32532" y="2959861"/>
                  </a:lnTo>
                  <a:lnTo>
                    <a:pt x="26409" y="3005972"/>
                  </a:lnTo>
                  <a:lnTo>
                    <a:pt x="20912" y="3052272"/>
                  </a:lnTo>
                  <a:lnTo>
                    <a:pt x="16045" y="3098758"/>
                  </a:lnTo>
                  <a:lnTo>
                    <a:pt x="11814" y="3145425"/>
                  </a:lnTo>
                  <a:lnTo>
                    <a:pt x="8222" y="3192269"/>
                  </a:lnTo>
                  <a:lnTo>
                    <a:pt x="5273" y="3239286"/>
                  </a:lnTo>
                  <a:lnTo>
                    <a:pt x="2972" y="3286472"/>
                  </a:lnTo>
                  <a:lnTo>
                    <a:pt x="1324" y="3333822"/>
                  </a:lnTo>
                  <a:lnTo>
                    <a:pt x="331" y="3381333"/>
                  </a:lnTo>
                  <a:lnTo>
                    <a:pt x="0" y="3429000"/>
                  </a:lnTo>
                  <a:lnTo>
                    <a:pt x="331" y="3476666"/>
                  </a:lnTo>
                  <a:lnTo>
                    <a:pt x="1324" y="3524177"/>
                  </a:lnTo>
                  <a:lnTo>
                    <a:pt x="2972" y="3571527"/>
                  </a:lnTo>
                  <a:lnTo>
                    <a:pt x="5273" y="3618713"/>
                  </a:lnTo>
                  <a:lnTo>
                    <a:pt x="8222" y="3665730"/>
                  </a:lnTo>
                  <a:lnTo>
                    <a:pt x="11814" y="3712574"/>
                  </a:lnTo>
                  <a:lnTo>
                    <a:pt x="16045" y="3759241"/>
                  </a:lnTo>
                  <a:lnTo>
                    <a:pt x="20912" y="3805727"/>
                  </a:lnTo>
                  <a:lnTo>
                    <a:pt x="26409" y="3852027"/>
                  </a:lnTo>
                  <a:lnTo>
                    <a:pt x="32532" y="3898138"/>
                  </a:lnTo>
                  <a:lnTo>
                    <a:pt x="39278" y="3944055"/>
                  </a:lnTo>
                  <a:lnTo>
                    <a:pt x="46641" y="3989774"/>
                  </a:lnTo>
                  <a:lnTo>
                    <a:pt x="54618" y="4035290"/>
                  </a:lnTo>
                  <a:lnTo>
                    <a:pt x="63204" y="4080600"/>
                  </a:lnTo>
                  <a:lnTo>
                    <a:pt x="72395" y="4125700"/>
                  </a:lnTo>
                  <a:lnTo>
                    <a:pt x="82187" y="4170584"/>
                  </a:lnTo>
                  <a:lnTo>
                    <a:pt x="92575" y="4215250"/>
                  </a:lnTo>
                  <a:lnTo>
                    <a:pt x="103555" y="4259693"/>
                  </a:lnTo>
                  <a:lnTo>
                    <a:pt x="115123" y="4303908"/>
                  </a:lnTo>
                  <a:lnTo>
                    <a:pt x="127275" y="4347892"/>
                  </a:lnTo>
                  <a:lnTo>
                    <a:pt x="140006" y="4391639"/>
                  </a:lnTo>
                  <a:lnTo>
                    <a:pt x="153312" y="4435147"/>
                  </a:lnTo>
                  <a:lnTo>
                    <a:pt x="167188" y="4478411"/>
                  </a:lnTo>
                  <a:lnTo>
                    <a:pt x="181631" y="4521427"/>
                  </a:lnTo>
                  <a:lnTo>
                    <a:pt x="196637" y="4564190"/>
                  </a:lnTo>
                  <a:lnTo>
                    <a:pt x="212200" y="4606696"/>
                  </a:lnTo>
                  <a:lnTo>
                    <a:pt x="228316" y="4648942"/>
                  </a:lnTo>
                  <a:lnTo>
                    <a:pt x="244982" y="4690922"/>
                  </a:lnTo>
                  <a:lnTo>
                    <a:pt x="262193" y="4732633"/>
                  </a:lnTo>
                  <a:lnTo>
                    <a:pt x="279945" y="4774071"/>
                  </a:lnTo>
                  <a:lnTo>
                    <a:pt x="298233" y="4815231"/>
                  </a:lnTo>
                  <a:lnTo>
                    <a:pt x="317053" y="4856110"/>
                  </a:lnTo>
                  <a:lnTo>
                    <a:pt x="336402" y="4896702"/>
                  </a:lnTo>
                  <a:lnTo>
                    <a:pt x="356273" y="4937004"/>
                  </a:lnTo>
                  <a:lnTo>
                    <a:pt x="376664" y="4977012"/>
                  </a:lnTo>
                  <a:lnTo>
                    <a:pt x="397571" y="5016721"/>
                  </a:lnTo>
                  <a:lnTo>
                    <a:pt x="418988" y="5056127"/>
                  </a:lnTo>
                  <a:lnTo>
                    <a:pt x="440911" y="5095227"/>
                  </a:lnTo>
                  <a:lnTo>
                    <a:pt x="463336" y="5134015"/>
                  </a:lnTo>
                  <a:lnTo>
                    <a:pt x="486260" y="5172488"/>
                  </a:lnTo>
                  <a:lnTo>
                    <a:pt x="509677" y="5210641"/>
                  </a:lnTo>
                  <a:lnTo>
                    <a:pt x="533583" y="5248471"/>
                  </a:lnTo>
                  <a:lnTo>
                    <a:pt x="557975" y="5285973"/>
                  </a:lnTo>
                  <a:lnTo>
                    <a:pt x="582847" y="5323143"/>
                  </a:lnTo>
                  <a:lnTo>
                    <a:pt x="608196" y="5359976"/>
                  </a:lnTo>
                  <a:lnTo>
                    <a:pt x="634017" y="5396469"/>
                  </a:lnTo>
                  <a:lnTo>
                    <a:pt x="660306" y="5432617"/>
                  </a:lnTo>
                  <a:lnTo>
                    <a:pt x="687058" y="5468417"/>
                  </a:lnTo>
                  <a:lnTo>
                    <a:pt x="714270" y="5503863"/>
                  </a:lnTo>
                  <a:lnTo>
                    <a:pt x="741937" y="5538953"/>
                  </a:lnTo>
                  <a:lnTo>
                    <a:pt x="770055" y="5573680"/>
                  </a:lnTo>
                  <a:lnTo>
                    <a:pt x="798619" y="5608043"/>
                  </a:lnTo>
                  <a:lnTo>
                    <a:pt x="827626" y="5642035"/>
                  </a:lnTo>
                  <a:lnTo>
                    <a:pt x="857070" y="5675654"/>
                  </a:lnTo>
                  <a:lnTo>
                    <a:pt x="886948" y="5708894"/>
                  </a:lnTo>
                  <a:lnTo>
                    <a:pt x="917256" y="5741752"/>
                  </a:lnTo>
                  <a:lnTo>
                    <a:pt x="947988" y="5774223"/>
                  </a:lnTo>
                  <a:lnTo>
                    <a:pt x="979142" y="5806304"/>
                  </a:lnTo>
                  <a:lnTo>
                    <a:pt x="1010712" y="5837990"/>
                  </a:lnTo>
                  <a:lnTo>
                    <a:pt x="1042694" y="5869276"/>
                  </a:lnTo>
                  <a:lnTo>
                    <a:pt x="1075084" y="5900160"/>
                  </a:lnTo>
                  <a:lnTo>
                    <a:pt x="1107878" y="5930635"/>
                  </a:lnTo>
                  <a:lnTo>
                    <a:pt x="1141071" y="5960700"/>
                  </a:lnTo>
                  <a:lnTo>
                    <a:pt x="1174660" y="5990348"/>
                  </a:lnTo>
                  <a:lnTo>
                    <a:pt x="1208639" y="6019576"/>
                  </a:lnTo>
                  <a:lnTo>
                    <a:pt x="1243005" y="6048380"/>
                  </a:lnTo>
                  <a:lnTo>
                    <a:pt x="1277753" y="6076756"/>
                  </a:lnTo>
                  <a:lnTo>
                    <a:pt x="1312879" y="6104699"/>
                  </a:lnTo>
                  <a:lnTo>
                    <a:pt x="1348379" y="6132205"/>
                  </a:lnTo>
                  <a:lnTo>
                    <a:pt x="1384248" y="6159270"/>
                  </a:lnTo>
                  <a:lnTo>
                    <a:pt x="1420482" y="6185890"/>
                  </a:lnTo>
                  <a:lnTo>
                    <a:pt x="1457077" y="6212060"/>
                  </a:lnTo>
                  <a:lnTo>
                    <a:pt x="1494029" y="6237777"/>
                  </a:lnTo>
                  <a:lnTo>
                    <a:pt x="1531333" y="6263037"/>
                  </a:lnTo>
                  <a:lnTo>
                    <a:pt x="1568985" y="6287834"/>
                  </a:lnTo>
                  <a:lnTo>
                    <a:pt x="1606981" y="6312165"/>
                  </a:lnTo>
                  <a:lnTo>
                    <a:pt x="1645316" y="6336026"/>
                  </a:lnTo>
                  <a:lnTo>
                    <a:pt x="1683987" y="6359412"/>
                  </a:lnTo>
                  <a:lnTo>
                    <a:pt x="1722988" y="6382320"/>
                  </a:lnTo>
                  <a:lnTo>
                    <a:pt x="1762316" y="6404745"/>
                  </a:lnTo>
                  <a:lnTo>
                    <a:pt x="1801966" y="6426682"/>
                  </a:lnTo>
                  <a:lnTo>
                    <a:pt x="1841934" y="6448129"/>
                  </a:lnTo>
                  <a:lnTo>
                    <a:pt x="1882216" y="6469080"/>
                  </a:lnTo>
                  <a:lnTo>
                    <a:pt x="1922808" y="6489531"/>
                  </a:lnTo>
                  <a:lnTo>
                    <a:pt x="1963705" y="6509478"/>
                  </a:lnTo>
                  <a:lnTo>
                    <a:pt x="2004902" y="6528918"/>
                  </a:lnTo>
                  <a:lnTo>
                    <a:pt x="2046396" y="6547845"/>
                  </a:lnTo>
                  <a:lnTo>
                    <a:pt x="2088183" y="6566256"/>
                  </a:lnTo>
                  <a:lnTo>
                    <a:pt x="2130257" y="6584146"/>
                  </a:lnTo>
                  <a:lnTo>
                    <a:pt x="2172616" y="6601511"/>
                  </a:lnTo>
                  <a:lnTo>
                    <a:pt x="2215254" y="6618348"/>
                  </a:lnTo>
                  <a:lnTo>
                    <a:pt x="2258167" y="6634651"/>
                  </a:lnTo>
                  <a:lnTo>
                    <a:pt x="2301351" y="6650417"/>
                  </a:lnTo>
                  <a:lnTo>
                    <a:pt x="2344801" y="6665641"/>
                  </a:lnTo>
                  <a:lnTo>
                    <a:pt x="2388514" y="6680320"/>
                  </a:lnTo>
                  <a:lnTo>
                    <a:pt x="2432485" y="6694449"/>
                  </a:lnTo>
                  <a:lnTo>
                    <a:pt x="2476710" y="6708023"/>
                  </a:lnTo>
                  <a:lnTo>
                    <a:pt x="2521185" y="6721040"/>
                  </a:lnTo>
                  <a:lnTo>
                    <a:pt x="2565904" y="6733494"/>
                  </a:lnTo>
                  <a:lnTo>
                    <a:pt x="2610865" y="6745381"/>
                  </a:lnTo>
                  <a:lnTo>
                    <a:pt x="2656062" y="6756697"/>
                  </a:lnTo>
                  <a:lnTo>
                    <a:pt x="2701492" y="6767439"/>
                  </a:lnTo>
                  <a:lnTo>
                    <a:pt x="2747149" y="6777601"/>
                  </a:lnTo>
                  <a:lnTo>
                    <a:pt x="2793031" y="6787179"/>
                  </a:lnTo>
                  <a:lnTo>
                    <a:pt x="2839132" y="6796170"/>
                  </a:lnTo>
                  <a:lnTo>
                    <a:pt x="2885448" y="6804569"/>
                  </a:lnTo>
                  <a:lnTo>
                    <a:pt x="2931976" y="6812373"/>
                  </a:lnTo>
                  <a:lnTo>
                    <a:pt x="2978709" y="6819576"/>
                  </a:lnTo>
                  <a:lnTo>
                    <a:pt x="3025646" y="6826174"/>
                  </a:lnTo>
                  <a:lnTo>
                    <a:pt x="3072780" y="6832164"/>
                  </a:lnTo>
                  <a:lnTo>
                    <a:pt x="3120109" y="6837542"/>
                  </a:lnTo>
                  <a:lnTo>
                    <a:pt x="3167627" y="6842302"/>
                  </a:lnTo>
                  <a:lnTo>
                    <a:pt x="3215330" y="6846441"/>
                  </a:lnTo>
                  <a:lnTo>
                    <a:pt x="3263214" y="6849955"/>
                  </a:lnTo>
                  <a:lnTo>
                    <a:pt x="3311275" y="6852840"/>
                  </a:lnTo>
                  <a:lnTo>
                    <a:pt x="3359508" y="6855091"/>
                  </a:lnTo>
                  <a:lnTo>
                    <a:pt x="3407909" y="6856703"/>
                  </a:lnTo>
                  <a:lnTo>
                    <a:pt x="3456475" y="6857674"/>
                  </a:lnTo>
                  <a:lnTo>
                    <a:pt x="3505200" y="6857999"/>
                  </a:lnTo>
                  <a:lnTo>
                    <a:pt x="3553924" y="6857674"/>
                  </a:lnTo>
                  <a:lnTo>
                    <a:pt x="3602490" y="6856703"/>
                  </a:lnTo>
                  <a:lnTo>
                    <a:pt x="3650891" y="6855091"/>
                  </a:lnTo>
                  <a:lnTo>
                    <a:pt x="3699124" y="6852840"/>
                  </a:lnTo>
                  <a:lnTo>
                    <a:pt x="3747185" y="6849955"/>
                  </a:lnTo>
                  <a:lnTo>
                    <a:pt x="3795069" y="6846441"/>
                  </a:lnTo>
                  <a:lnTo>
                    <a:pt x="3842772" y="6842302"/>
                  </a:lnTo>
                  <a:lnTo>
                    <a:pt x="3890290" y="6837542"/>
                  </a:lnTo>
                  <a:lnTo>
                    <a:pt x="3937619" y="6832164"/>
                  </a:lnTo>
                  <a:lnTo>
                    <a:pt x="3984753" y="6826174"/>
                  </a:lnTo>
                  <a:lnTo>
                    <a:pt x="4031690" y="6819576"/>
                  </a:lnTo>
                  <a:lnTo>
                    <a:pt x="4078423" y="6812373"/>
                  </a:lnTo>
                  <a:lnTo>
                    <a:pt x="4124951" y="6804569"/>
                  </a:lnTo>
                  <a:lnTo>
                    <a:pt x="4171267" y="6796170"/>
                  </a:lnTo>
                  <a:lnTo>
                    <a:pt x="4217368" y="6787179"/>
                  </a:lnTo>
                  <a:lnTo>
                    <a:pt x="4263250" y="6777601"/>
                  </a:lnTo>
                  <a:lnTo>
                    <a:pt x="4308907" y="6767439"/>
                  </a:lnTo>
                  <a:lnTo>
                    <a:pt x="4354337" y="6756697"/>
                  </a:lnTo>
                  <a:lnTo>
                    <a:pt x="4399534" y="6745381"/>
                  </a:lnTo>
                  <a:lnTo>
                    <a:pt x="4444495" y="6733494"/>
                  </a:lnTo>
                  <a:lnTo>
                    <a:pt x="4489214" y="6721040"/>
                  </a:lnTo>
                  <a:lnTo>
                    <a:pt x="4533689" y="6708023"/>
                  </a:lnTo>
                  <a:lnTo>
                    <a:pt x="4577914" y="6694449"/>
                  </a:lnTo>
                  <a:lnTo>
                    <a:pt x="4621885" y="6680320"/>
                  </a:lnTo>
                  <a:lnTo>
                    <a:pt x="4665598" y="6665641"/>
                  </a:lnTo>
                  <a:lnTo>
                    <a:pt x="4709048" y="6650417"/>
                  </a:lnTo>
                  <a:lnTo>
                    <a:pt x="4752232" y="6634651"/>
                  </a:lnTo>
                  <a:lnTo>
                    <a:pt x="4795145" y="6618348"/>
                  </a:lnTo>
                  <a:lnTo>
                    <a:pt x="4837783" y="6601511"/>
                  </a:lnTo>
                  <a:lnTo>
                    <a:pt x="4880142" y="6584146"/>
                  </a:lnTo>
                  <a:lnTo>
                    <a:pt x="4922216" y="6566256"/>
                  </a:lnTo>
                  <a:lnTo>
                    <a:pt x="4964003" y="6547845"/>
                  </a:lnTo>
                  <a:lnTo>
                    <a:pt x="5005497" y="6528918"/>
                  </a:lnTo>
                  <a:lnTo>
                    <a:pt x="5046694" y="6509478"/>
                  </a:lnTo>
                  <a:lnTo>
                    <a:pt x="5087591" y="6489531"/>
                  </a:lnTo>
                  <a:lnTo>
                    <a:pt x="5128183" y="6469080"/>
                  </a:lnTo>
                  <a:lnTo>
                    <a:pt x="5168465" y="6448129"/>
                  </a:lnTo>
                  <a:lnTo>
                    <a:pt x="5208433" y="6426682"/>
                  </a:lnTo>
                  <a:lnTo>
                    <a:pt x="5248083" y="6404745"/>
                  </a:lnTo>
                  <a:lnTo>
                    <a:pt x="5287411" y="6382320"/>
                  </a:lnTo>
                  <a:lnTo>
                    <a:pt x="5326412" y="6359412"/>
                  </a:lnTo>
                  <a:lnTo>
                    <a:pt x="5365083" y="6336026"/>
                  </a:lnTo>
                  <a:lnTo>
                    <a:pt x="5403418" y="6312165"/>
                  </a:lnTo>
                  <a:lnTo>
                    <a:pt x="5441414" y="6287834"/>
                  </a:lnTo>
                  <a:lnTo>
                    <a:pt x="5479066" y="6263037"/>
                  </a:lnTo>
                  <a:lnTo>
                    <a:pt x="5516370" y="6237777"/>
                  </a:lnTo>
                  <a:lnTo>
                    <a:pt x="5553322" y="6212060"/>
                  </a:lnTo>
                  <a:lnTo>
                    <a:pt x="5589917" y="6185890"/>
                  </a:lnTo>
                  <a:lnTo>
                    <a:pt x="5626151" y="6159270"/>
                  </a:lnTo>
                  <a:lnTo>
                    <a:pt x="5662020" y="6132205"/>
                  </a:lnTo>
                  <a:lnTo>
                    <a:pt x="5697520" y="6104699"/>
                  </a:lnTo>
                  <a:lnTo>
                    <a:pt x="5732646" y="6076756"/>
                  </a:lnTo>
                  <a:lnTo>
                    <a:pt x="5767394" y="6048380"/>
                  </a:lnTo>
                  <a:lnTo>
                    <a:pt x="5801760" y="6019576"/>
                  </a:lnTo>
                  <a:lnTo>
                    <a:pt x="5835739" y="5990348"/>
                  </a:lnTo>
                  <a:lnTo>
                    <a:pt x="5869328" y="5960700"/>
                  </a:lnTo>
                  <a:lnTo>
                    <a:pt x="5902521" y="5930635"/>
                  </a:lnTo>
                  <a:lnTo>
                    <a:pt x="5935315" y="5900160"/>
                  </a:lnTo>
                  <a:lnTo>
                    <a:pt x="5967705" y="5869276"/>
                  </a:lnTo>
                  <a:lnTo>
                    <a:pt x="5999687" y="5837990"/>
                  </a:lnTo>
                  <a:lnTo>
                    <a:pt x="6031257" y="5806304"/>
                  </a:lnTo>
                  <a:lnTo>
                    <a:pt x="6062411" y="5774223"/>
                  </a:lnTo>
                  <a:lnTo>
                    <a:pt x="6093143" y="5741752"/>
                  </a:lnTo>
                  <a:lnTo>
                    <a:pt x="6123451" y="5708894"/>
                  </a:lnTo>
                  <a:lnTo>
                    <a:pt x="6153329" y="5675654"/>
                  </a:lnTo>
                  <a:lnTo>
                    <a:pt x="6182773" y="5642035"/>
                  </a:lnTo>
                  <a:lnTo>
                    <a:pt x="6211780" y="5608043"/>
                  </a:lnTo>
                  <a:lnTo>
                    <a:pt x="6240344" y="5573680"/>
                  </a:lnTo>
                  <a:lnTo>
                    <a:pt x="6268462" y="5538953"/>
                  </a:lnTo>
                  <a:lnTo>
                    <a:pt x="6296129" y="5503863"/>
                  </a:lnTo>
                  <a:lnTo>
                    <a:pt x="6323341" y="5468417"/>
                  </a:lnTo>
                  <a:lnTo>
                    <a:pt x="6350093" y="5432617"/>
                  </a:lnTo>
                  <a:lnTo>
                    <a:pt x="6376382" y="5396469"/>
                  </a:lnTo>
                  <a:lnTo>
                    <a:pt x="6402203" y="5359976"/>
                  </a:lnTo>
                  <a:lnTo>
                    <a:pt x="6427552" y="5323143"/>
                  </a:lnTo>
                  <a:lnTo>
                    <a:pt x="6452424" y="5285973"/>
                  </a:lnTo>
                  <a:lnTo>
                    <a:pt x="6476816" y="5248471"/>
                  </a:lnTo>
                  <a:lnTo>
                    <a:pt x="6500722" y="5210641"/>
                  </a:lnTo>
                  <a:lnTo>
                    <a:pt x="6524139" y="5172488"/>
                  </a:lnTo>
                  <a:lnTo>
                    <a:pt x="6547063" y="5134015"/>
                  </a:lnTo>
                  <a:lnTo>
                    <a:pt x="6569488" y="5095227"/>
                  </a:lnTo>
                  <a:lnTo>
                    <a:pt x="6591411" y="5056127"/>
                  </a:lnTo>
                  <a:lnTo>
                    <a:pt x="6612828" y="5016721"/>
                  </a:lnTo>
                  <a:lnTo>
                    <a:pt x="6633735" y="4977012"/>
                  </a:lnTo>
                  <a:lnTo>
                    <a:pt x="6654126" y="4937004"/>
                  </a:lnTo>
                  <a:lnTo>
                    <a:pt x="6673997" y="4896702"/>
                  </a:lnTo>
                  <a:lnTo>
                    <a:pt x="6693346" y="4856110"/>
                  </a:lnTo>
                  <a:lnTo>
                    <a:pt x="6712166" y="4815231"/>
                  </a:lnTo>
                  <a:lnTo>
                    <a:pt x="6730454" y="4774071"/>
                  </a:lnTo>
                  <a:lnTo>
                    <a:pt x="6748206" y="4732633"/>
                  </a:lnTo>
                  <a:lnTo>
                    <a:pt x="6765417" y="4690922"/>
                  </a:lnTo>
                  <a:lnTo>
                    <a:pt x="6782083" y="4648942"/>
                  </a:lnTo>
                  <a:lnTo>
                    <a:pt x="6798199" y="4606696"/>
                  </a:lnTo>
                  <a:lnTo>
                    <a:pt x="6813762" y="4564190"/>
                  </a:lnTo>
                  <a:lnTo>
                    <a:pt x="6828768" y="4521427"/>
                  </a:lnTo>
                  <a:lnTo>
                    <a:pt x="6843211" y="4478411"/>
                  </a:lnTo>
                  <a:lnTo>
                    <a:pt x="6857087" y="4435147"/>
                  </a:lnTo>
                  <a:lnTo>
                    <a:pt x="6870393" y="4391639"/>
                  </a:lnTo>
                  <a:lnTo>
                    <a:pt x="6883124" y="4347892"/>
                  </a:lnTo>
                  <a:lnTo>
                    <a:pt x="6895276" y="4303908"/>
                  </a:lnTo>
                  <a:lnTo>
                    <a:pt x="6906844" y="4259693"/>
                  </a:lnTo>
                  <a:lnTo>
                    <a:pt x="6917824" y="4215250"/>
                  </a:lnTo>
                  <a:lnTo>
                    <a:pt x="6928212" y="4170584"/>
                  </a:lnTo>
                  <a:lnTo>
                    <a:pt x="6938004" y="4125700"/>
                  </a:lnTo>
                  <a:lnTo>
                    <a:pt x="6947195" y="4080600"/>
                  </a:lnTo>
                  <a:lnTo>
                    <a:pt x="6955781" y="4035290"/>
                  </a:lnTo>
                  <a:lnTo>
                    <a:pt x="6963758" y="3989774"/>
                  </a:lnTo>
                  <a:lnTo>
                    <a:pt x="6971121" y="3944055"/>
                  </a:lnTo>
                  <a:lnTo>
                    <a:pt x="6977867" y="3898138"/>
                  </a:lnTo>
                  <a:lnTo>
                    <a:pt x="6983990" y="3852027"/>
                  </a:lnTo>
                  <a:lnTo>
                    <a:pt x="6989487" y="3805727"/>
                  </a:lnTo>
                  <a:lnTo>
                    <a:pt x="6994354" y="3759241"/>
                  </a:lnTo>
                  <a:lnTo>
                    <a:pt x="6998585" y="3712574"/>
                  </a:lnTo>
                  <a:lnTo>
                    <a:pt x="7002177" y="3665730"/>
                  </a:lnTo>
                  <a:lnTo>
                    <a:pt x="7005126" y="3618713"/>
                  </a:lnTo>
                  <a:lnTo>
                    <a:pt x="7007427" y="3571527"/>
                  </a:lnTo>
                  <a:lnTo>
                    <a:pt x="7009075" y="3524177"/>
                  </a:lnTo>
                  <a:lnTo>
                    <a:pt x="7010068" y="3476666"/>
                  </a:lnTo>
                  <a:lnTo>
                    <a:pt x="7010400" y="3429000"/>
                  </a:lnTo>
                  <a:lnTo>
                    <a:pt x="7010068" y="3381333"/>
                  </a:lnTo>
                  <a:lnTo>
                    <a:pt x="7009075" y="3333822"/>
                  </a:lnTo>
                  <a:lnTo>
                    <a:pt x="7007427" y="3286472"/>
                  </a:lnTo>
                  <a:lnTo>
                    <a:pt x="7005126" y="3239286"/>
                  </a:lnTo>
                  <a:lnTo>
                    <a:pt x="7002177" y="3192269"/>
                  </a:lnTo>
                  <a:lnTo>
                    <a:pt x="6998585" y="3145425"/>
                  </a:lnTo>
                  <a:lnTo>
                    <a:pt x="6994354" y="3098758"/>
                  </a:lnTo>
                  <a:lnTo>
                    <a:pt x="6989487" y="3052272"/>
                  </a:lnTo>
                  <a:lnTo>
                    <a:pt x="6983990" y="3005972"/>
                  </a:lnTo>
                  <a:lnTo>
                    <a:pt x="6977867" y="2959861"/>
                  </a:lnTo>
                  <a:lnTo>
                    <a:pt x="6971121" y="2913944"/>
                  </a:lnTo>
                  <a:lnTo>
                    <a:pt x="6963758" y="2868225"/>
                  </a:lnTo>
                  <a:lnTo>
                    <a:pt x="6955781" y="2822709"/>
                  </a:lnTo>
                  <a:lnTo>
                    <a:pt x="6947195" y="2777399"/>
                  </a:lnTo>
                  <a:lnTo>
                    <a:pt x="6938004" y="2732299"/>
                  </a:lnTo>
                  <a:lnTo>
                    <a:pt x="6928212" y="2687415"/>
                  </a:lnTo>
                  <a:lnTo>
                    <a:pt x="6917824" y="2642749"/>
                  </a:lnTo>
                  <a:lnTo>
                    <a:pt x="6906844" y="2598306"/>
                  </a:lnTo>
                  <a:lnTo>
                    <a:pt x="6895276" y="2554091"/>
                  </a:lnTo>
                  <a:lnTo>
                    <a:pt x="6883124" y="2510107"/>
                  </a:lnTo>
                  <a:lnTo>
                    <a:pt x="6870393" y="2466359"/>
                  </a:lnTo>
                  <a:lnTo>
                    <a:pt x="6857087" y="2422851"/>
                  </a:lnTo>
                  <a:lnTo>
                    <a:pt x="6843211" y="2379588"/>
                  </a:lnTo>
                  <a:lnTo>
                    <a:pt x="6828768" y="2336572"/>
                  </a:lnTo>
                  <a:lnTo>
                    <a:pt x="6813762" y="2293809"/>
                  </a:lnTo>
                  <a:lnTo>
                    <a:pt x="6798199" y="2251303"/>
                  </a:lnTo>
                  <a:lnTo>
                    <a:pt x="6782083" y="2209057"/>
                  </a:lnTo>
                  <a:lnTo>
                    <a:pt x="6765417" y="2167077"/>
                  </a:lnTo>
                  <a:lnTo>
                    <a:pt x="6748206" y="2125365"/>
                  </a:lnTo>
                  <a:lnTo>
                    <a:pt x="6730454" y="2083928"/>
                  </a:lnTo>
                  <a:lnTo>
                    <a:pt x="6712166" y="2042768"/>
                  </a:lnTo>
                  <a:lnTo>
                    <a:pt x="6693346" y="2001889"/>
                  </a:lnTo>
                  <a:lnTo>
                    <a:pt x="6673997" y="1961297"/>
                  </a:lnTo>
                  <a:lnTo>
                    <a:pt x="6654126" y="1920995"/>
                  </a:lnTo>
                  <a:lnTo>
                    <a:pt x="6633735" y="1880987"/>
                  </a:lnTo>
                  <a:lnTo>
                    <a:pt x="6612828" y="1841278"/>
                  </a:lnTo>
                  <a:lnTo>
                    <a:pt x="6591411" y="1801872"/>
                  </a:lnTo>
                  <a:lnTo>
                    <a:pt x="6569488" y="1762772"/>
                  </a:lnTo>
                  <a:lnTo>
                    <a:pt x="6547063" y="1723984"/>
                  </a:lnTo>
                  <a:lnTo>
                    <a:pt x="6524139" y="1685511"/>
                  </a:lnTo>
                  <a:lnTo>
                    <a:pt x="6500722" y="1647357"/>
                  </a:lnTo>
                  <a:lnTo>
                    <a:pt x="6476816" y="1609528"/>
                  </a:lnTo>
                  <a:lnTo>
                    <a:pt x="6452424" y="1572026"/>
                  </a:lnTo>
                  <a:lnTo>
                    <a:pt x="6427552" y="1534856"/>
                  </a:lnTo>
                  <a:lnTo>
                    <a:pt x="6402203" y="1498023"/>
                  </a:lnTo>
                  <a:lnTo>
                    <a:pt x="6376382" y="1461530"/>
                  </a:lnTo>
                  <a:lnTo>
                    <a:pt x="6350093" y="1425381"/>
                  </a:lnTo>
                  <a:lnTo>
                    <a:pt x="6323341" y="1389582"/>
                  </a:lnTo>
                  <a:lnTo>
                    <a:pt x="6296129" y="1354135"/>
                  </a:lnTo>
                  <a:lnTo>
                    <a:pt x="6268462" y="1319046"/>
                  </a:lnTo>
                  <a:lnTo>
                    <a:pt x="6240344" y="1284318"/>
                  </a:lnTo>
                  <a:lnTo>
                    <a:pt x="6211780" y="1249956"/>
                  </a:lnTo>
                  <a:lnTo>
                    <a:pt x="6182773" y="1215964"/>
                  </a:lnTo>
                  <a:lnTo>
                    <a:pt x="6153329" y="1182345"/>
                  </a:lnTo>
                  <a:lnTo>
                    <a:pt x="6123451" y="1149105"/>
                  </a:lnTo>
                  <a:lnTo>
                    <a:pt x="6093143" y="1116247"/>
                  </a:lnTo>
                  <a:lnTo>
                    <a:pt x="6062411" y="1083775"/>
                  </a:lnTo>
                  <a:lnTo>
                    <a:pt x="6031257" y="1051695"/>
                  </a:lnTo>
                  <a:lnTo>
                    <a:pt x="5999687" y="1020009"/>
                  </a:lnTo>
                  <a:lnTo>
                    <a:pt x="5967705" y="988722"/>
                  </a:lnTo>
                  <a:lnTo>
                    <a:pt x="5935315" y="957839"/>
                  </a:lnTo>
                  <a:lnTo>
                    <a:pt x="5902521" y="927363"/>
                  </a:lnTo>
                  <a:lnTo>
                    <a:pt x="5869328" y="897299"/>
                  </a:lnTo>
                  <a:lnTo>
                    <a:pt x="5835739" y="867651"/>
                  </a:lnTo>
                  <a:lnTo>
                    <a:pt x="5801760" y="838422"/>
                  </a:lnTo>
                  <a:lnTo>
                    <a:pt x="5767394" y="809618"/>
                  </a:lnTo>
                  <a:lnTo>
                    <a:pt x="5732646" y="781243"/>
                  </a:lnTo>
                  <a:lnTo>
                    <a:pt x="5697520" y="753300"/>
                  </a:lnTo>
                  <a:lnTo>
                    <a:pt x="5662020" y="725794"/>
                  </a:lnTo>
                  <a:lnTo>
                    <a:pt x="5626151" y="698729"/>
                  </a:lnTo>
                  <a:lnTo>
                    <a:pt x="5589917" y="672109"/>
                  </a:lnTo>
                  <a:lnTo>
                    <a:pt x="5553322" y="645938"/>
                  </a:lnTo>
                  <a:lnTo>
                    <a:pt x="5516370" y="620221"/>
                  </a:lnTo>
                  <a:lnTo>
                    <a:pt x="5479066" y="594962"/>
                  </a:lnTo>
                  <a:lnTo>
                    <a:pt x="5441414" y="570164"/>
                  </a:lnTo>
                  <a:lnTo>
                    <a:pt x="5403418" y="545833"/>
                  </a:lnTo>
                  <a:lnTo>
                    <a:pt x="5365083" y="521972"/>
                  </a:lnTo>
                  <a:lnTo>
                    <a:pt x="5326412" y="498586"/>
                  </a:lnTo>
                  <a:lnTo>
                    <a:pt x="5287411" y="475678"/>
                  </a:lnTo>
                  <a:lnTo>
                    <a:pt x="5248083" y="453254"/>
                  </a:lnTo>
                  <a:lnTo>
                    <a:pt x="5208433" y="431316"/>
                  </a:lnTo>
                  <a:lnTo>
                    <a:pt x="5168465" y="409870"/>
                  </a:lnTo>
                  <a:lnTo>
                    <a:pt x="5128183" y="388919"/>
                  </a:lnTo>
                  <a:lnTo>
                    <a:pt x="5087591" y="368468"/>
                  </a:lnTo>
                  <a:lnTo>
                    <a:pt x="5046694" y="348520"/>
                  </a:lnTo>
                  <a:lnTo>
                    <a:pt x="5005497" y="329081"/>
                  </a:lnTo>
                  <a:lnTo>
                    <a:pt x="4964003" y="310153"/>
                  </a:lnTo>
                  <a:lnTo>
                    <a:pt x="4922216" y="291743"/>
                  </a:lnTo>
                  <a:lnTo>
                    <a:pt x="4880142" y="273852"/>
                  </a:lnTo>
                  <a:lnTo>
                    <a:pt x="4837783" y="256487"/>
                  </a:lnTo>
                  <a:lnTo>
                    <a:pt x="4795145" y="239651"/>
                  </a:lnTo>
                  <a:lnTo>
                    <a:pt x="4752232" y="223347"/>
                  </a:lnTo>
                  <a:lnTo>
                    <a:pt x="4709048" y="207581"/>
                  </a:lnTo>
                  <a:lnTo>
                    <a:pt x="4665598" y="192357"/>
                  </a:lnTo>
                  <a:lnTo>
                    <a:pt x="4621885" y="177678"/>
                  </a:lnTo>
                  <a:lnTo>
                    <a:pt x="4577914" y="163550"/>
                  </a:lnTo>
                  <a:lnTo>
                    <a:pt x="4533689" y="149975"/>
                  </a:lnTo>
                  <a:lnTo>
                    <a:pt x="4489214" y="136958"/>
                  </a:lnTo>
                  <a:lnTo>
                    <a:pt x="4444495" y="124505"/>
                  </a:lnTo>
                  <a:lnTo>
                    <a:pt x="4399534" y="112617"/>
                  </a:lnTo>
                  <a:lnTo>
                    <a:pt x="4354337" y="101301"/>
                  </a:lnTo>
                  <a:lnTo>
                    <a:pt x="4308907" y="90560"/>
                  </a:lnTo>
                  <a:lnTo>
                    <a:pt x="4263250" y="80398"/>
                  </a:lnTo>
                  <a:lnTo>
                    <a:pt x="4217368" y="70819"/>
                  </a:lnTo>
                  <a:lnTo>
                    <a:pt x="4171267" y="61828"/>
                  </a:lnTo>
                  <a:lnTo>
                    <a:pt x="4124951" y="53429"/>
                  </a:lnTo>
                  <a:lnTo>
                    <a:pt x="4078423" y="45626"/>
                  </a:lnTo>
                  <a:lnTo>
                    <a:pt x="4031690" y="38423"/>
                  </a:lnTo>
                  <a:lnTo>
                    <a:pt x="3984753" y="31824"/>
                  </a:lnTo>
                  <a:lnTo>
                    <a:pt x="3937619" y="25834"/>
                  </a:lnTo>
                  <a:lnTo>
                    <a:pt x="3890290" y="20457"/>
                  </a:lnTo>
                  <a:lnTo>
                    <a:pt x="3842772" y="15696"/>
                  </a:lnTo>
                  <a:lnTo>
                    <a:pt x="3795069" y="11557"/>
                  </a:lnTo>
                  <a:lnTo>
                    <a:pt x="3747185" y="8043"/>
                  </a:lnTo>
                  <a:lnTo>
                    <a:pt x="3699124" y="5158"/>
                  </a:lnTo>
                  <a:lnTo>
                    <a:pt x="3650891" y="2908"/>
                  </a:lnTo>
                  <a:lnTo>
                    <a:pt x="3602490" y="1295"/>
                  </a:lnTo>
                  <a:lnTo>
                    <a:pt x="3553924" y="324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6100" y="5505450"/>
              <a:ext cx="228600" cy="2381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12660" y="981710"/>
              <a:ext cx="3251662" cy="19891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5976" y="3793363"/>
              <a:ext cx="3148246" cy="2134996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209800" y="1894531"/>
            <a:ext cx="9772491" cy="2152885"/>
          </a:xfrm>
          <a:prstGeom prst="rect">
            <a:avLst/>
          </a:prstGeom>
        </p:spPr>
        <p:txBody>
          <a:bodyPr vert="horz" wrap="square" lIns="0" tIns="486144" rIns="0" bIns="0" rtlCol="0">
            <a:spAutoFit/>
          </a:bodyPr>
          <a:lstStyle/>
          <a:p>
            <a:pPr marL="5116830" algn="l">
              <a:lnSpc>
                <a:spcPct val="100000"/>
              </a:lnSpc>
              <a:spcBef>
                <a:spcPts val="944"/>
              </a:spcBef>
            </a:pPr>
            <a:r>
              <a:rPr lang="en-US" sz="5400" b="1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Smart Parking Finder</a:t>
            </a:r>
            <a:endParaRPr sz="5400" b="1" dirty="0"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629650" y="742950"/>
            <a:ext cx="428625" cy="438150"/>
          </a:xfrm>
          <a:custGeom>
            <a:avLst/>
            <a:gdLst/>
            <a:ahLst/>
            <a:cxnLst/>
            <a:rect l="l" t="t" r="r" b="b"/>
            <a:pathLst>
              <a:path w="428625" h="438150">
                <a:moveTo>
                  <a:pt x="214375" y="0"/>
                </a:moveTo>
                <a:lnTo>
                  <a:pt x="165231" y="5783"/>
                </a:lnTo>
                <a:lnTo>
                  <a:pt x="120113" y="22260"/>
                </a:lnTo>
                <a:lnTo>
                  <a:pt x="80308" y="48115"/>
                </a:lnTo>
                <a:lnTo>
                  <a:pt x="47106" y="82038"/>
                </a:lnTo>
                <a:lnTo>
                  <a:pt x="21795" y="122714"/>
                </a:lnTo>
                <a:lnTo>
                  <a:pt x="5663" y="168830"/>
                </a:lnTo>
                <a:lnTo>
                  <a:pt x="0" y="219075"/>
                </a:lnTo>
                <a:lnTo>
                  <a:pt x="5663" y="269319"/>
                </a:lnTo>
                <a:lnTo>
                  <a:pt x="21795" y="315435"/>
                </a:lnTo>
                <a:lnTo>
                  <a:pt x="47106" y="356111"/>
                </a:lnTo>
                <a:lnTo>
                  <a:pt x="80308" y="390034"/>
                </a:lnTo>
                <a:lnTo>
                  <a:pt x="120113" y="415889"/>
                </a:lnTo>
                <a:lnTo>
                  <a:pt x="165231" y="432366"/>
                </a:lnTo>
                <a:lnTo>
                  <a:pt x="214375" y="438150"/>
                </a:lnTo>
                <a:lnTo>
                  <a:pt x="263473" y="432366"/>
                </a:lnTo>
                <a:lnTo>
                  <a:pt x="308558" y="415889"/>
                </a:lnTo>
                <a:lnTo>
                  <a:pt x="348340" y="390034"/>
                </a:lnTo>
                <a:lnTo>
                  <a:pt x="381528" y="356111"/>
                </a:lnTo>
                <a:lnTo>
                  <a:pt x="406832" y="315435"/>
                </a:lnTo>
                <a:lnTo>
                  <a:pt x="422961" y="269319"/>
                </a:lnTo>
                <a:lnTo>
                  <a:pt x="428625" y="219075"/>
                </a:lnTo>
                <a:lnTo>
                  <a:pt x="422961" y="168830"/>
                </a:lnTo>
                <a:lnTo>
                  <a:pt x="406832" y="122714"/>
                </a:lnTo>
                <a:lnTo>
                  <a:pt x="381528" y="82038"/>
                </a:lnTo>
                <a:lnTo>
                  <a:pt x="348340" y="48115"/>
                </a:lnTo>
                <a:lnTo>
                  <a:pt x="308558" y="22260"/>
                </a:lnTo>
                <a:lnTo>
                  <a:pt x="263473" y="5783"/>
                </a:lnTo>
                <a:lnTo>
                  <a:pt x="214375" y="0"/>
                </a:lnTo>
                <a:close/>
              </a:path>
            </a:pathLst>
          </a:custGeom>
          <a:solidFill>
            <a:srgbClr val="22A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001375" y="5743575"/>
            <a:ext cx="428625" cy="428625"/>
          </a:xfrm>
          <a:custGeom>
            <a:avLst/>
            <a:gdLst/>
            <a:ahLst/>
            <a:cxnLst/>
            <a:rect l="l" t="t" r="r" b="b"/>
            <a:pathLst>
              <a:path w="428625" h="428625">
                <a:moveTo>
                  <a:pt x="214375" y="0"/>
                </a:moveTo>
                <a:lnTo>
                  <a:pt x="165231" y="5660"/>
                </a:lnTo>
                <a:lnTo>
                  <a:pt x="120113" y="21782"/>
                </a:lnTo>
                <a:lnTo>
                  <a:pt x="80308" y="47081"/>
                </a:lnTo>
                <a:lnTo>
                  <a:pt x="47106" y="80269"/>
                </a:lnTo>
                <a:lnTo>
                  <a:pt x="21795" y="120062"/>
                </a:lnTo>
                <a:lnTo>
                  <a:pt x="5663" y="165171"/>
                </a:lnTo>
                <a:lnTo>
                  <a:pt x="0" y="214312"/>
                </a:lnTo>
                <a:lnTo>
                  <a:pt x="5663" y="263453"/>
                </a:lnTo>
                <a:lnTo>
                  <a:pt x="21795" y="308562"/>
                </a:lnTo>
                <a:lnTo>
                  <a:pt x="47106" y="348355"/>
                </a:lnTo>
                <a:lnTo>
                  <a:pt x="80308" y="381543"/>
                </a:lnTo>
                <a:lnTo>
                  <a:pt x="120113" y="406842"/>
                </a:lnTo>
                <a:lnTo>
                  <a:pt x="165231" y="422964"/>
                </a:lnTo>
                <a:lnTo>
                  <a:pt x="214375" y="428625"/>
                </a:lnTo>
                <a:lnTo>
                  <a:pt x="263473" y="422964"/>
                </a:lnTo>
                <a:lnTo>
                  <a:pt x="308558" y="406842"/>
                </a:lnTo>
                <a:lnTo>
                  <a:pt x="348340" y="381543"/>
                </a:lnTo>
                <a:lnTo>
                  <a:pt x="381528" y="348355"/>
                </a:lnTo>
                <a:lnTo>
                  <a:pt x="406832" y="308562"/>
                </a:lnTo>
                <a:lnTo>
                  <a:pt x="422961" y="263453"/>
                </a:lnTo>
                <a:lnTo>
                  <a:pt x="428625" y="214312"/>
                </a:lnTo>
                <a:lnTo>
                  <a:pt x="422961" y="165171"/>
                </a:lnTo>
                <a:lnTo>
                  <a:pt x="406832" y="120062"/>
                </a:lnTo>
                <a:lnTo>
                  <a:pt x="381528" y="80269"/>
                </a:lnTo>
                <a:lnTo>
                  <a:pt x="348340" y="47081"/>
                </a:lnTo>
                <a:lnTo>
                  <a:pt x="308558" y="21782"/>
                </a:lnTo>
                <a:lnTo>
                  <a:pt x="263473" y="5660"/>
                </a:lnTo>
                <a:lnTo>
                  <a:pt x="214375" y="0"/>
                </a:lnTo>
                <a:close/>
              </a:path>
            </a:pathLst>
          </a:custGeom>
          <a:solidFill>
            <a:srgbClr val="F39E3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857944" y="446047"/>
            <a:ext cx="753586" cy="4890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A0CF03-3A2A-A358-F1EF-52B52FC5DC2B}"/>
              </a:ext>
            </a:extLst>
          </p:cNvPr>
          <p:cNvSpPr txBox="1"/>
          <p:nvPr/>
        </p:nvSpPr>
        <p:spPr>
          <a:xfrm>
            <a:off x="7316972" y="4049928"/>
            <a:ext cx="4876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Surendra Reddy Gandra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ZPSG- 10117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isometric view of a parking lot&#10;&#10;AI-generated content may be incorrect.">
            <a:extLst>
              <a:ext uri="{FF2B5EF4-FFF2-40B4-BE49-F238E27FC236}">
                <a16:creationId xmlns:a16="http://schemas.microsoft.com/office/drawing/2014/main" id="{592646AE-2A5A-3754-2572-68D3D99B00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158" y="2265362"/>
            <a:ext cx="3148246" cy="240339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8BC6FF-5EE3-553A-C8AA-C484D5DE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1082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dirty="0">
                <a:solidFill>
                  <a:schemeClr val="accent6"/>
                </a:solidFill>
                <a:latin typeface="+mj-lt"/>
                <a:ea typeface="+mj-ea"/>
                <a:cs typeface="+mj-cs"/>
              </a:rPr>
              <a:t>Endpoints   Overview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6ECFF-EEA3-546A-E80F-D7ED93F09768}"/>
              </a:ext>
            </a:extLst>
          </p:cNvPr>
          <p:cNvSpPr txBox="1"/>
          <p:nvPr/>
        </p:nvSpPr>
        <p:spPr>
          <a:xfrm>
            <a:off x="477981" y="1828800"/>
            <a:ext cx="3179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accent6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254DA-1225-771C-5018-01B83AA22A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33550"/>
              </p:ext>
            </p:extLst>
          </p:nvPr>
        </p:nvGraphicFramePr>
        <p:xfrm>
          <a:off x="4779819" y="698836"/>
          <a:ext cx="6642006" cy="50863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958">
                  <a:extLst>
                    <a:ext uri="{9D8B030D-6E8A-4147-A177-3AD203B41FA5}">
                      <a16:colId xmlns:a16="http://schemas.microsoft.com/office/drawing/2014/main" val="764922234"/>
                    </a:ext>
                  </a:extLst>
                </a:gridCol>
                <a:gridCol w="3426266">
                  <a:extLst>
                    <a:ext uri="{9D8B030D-6E8A-4147-A177-3AD203B41FA5}">
                      <a16:colId xmlns:a16="http://schemas.microsoft.com/office/drawing/2014/main" val="862664748"/>
                    </a:ext>
                  </a:extLst>
                </a:gridCol>
                <a:gridCol w="1219782">
                  <a:extLst>
                    <a:ext uri="{9D8B030D-6E8A-4147-A177-3AD203B41FA5}">
                      <a16:colId xmlns:a16="http://schemas.microsoft.com/office/drawing/2014/main" val="1593217186"/>
                    </a:ext>
                  </a:extLst>
                </a:gridCol>
              </a:tblGrid>
              <a:tr h="417623">
                <a:tc>
                  <a:txBody>
                    <a:bodyPr/>
                    <a:lstStyle/>
                    <a:p>
                      <a:pPr algn="l"/>
                      <a:r>
                        <a:rPr lang="en-IN" sz="2100" b="1"/>
                        <a:t>Category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b="1"/>
                        <a:t>Description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b="1"/>
                        <a:t>Count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extLst>
                  <a:ext uri="{0D108BD9-81ED-4DB2-BD59-A6C34878D82A}">
                    <a16:rowId xmlns:a16="http://schemas.microsoft.com/office/drawing/2014/main" val="2230644612"/>
                  </a:ext>
                </a:extLst>
              </a:tr>
              <a:tr h="1302377">
                <a:tc>
                  <a:txBody>
                    <a:bodyPr/>
                    <a:lstStyle/>
                    <a:p>
                      <a:pPr algn="l"/>
                      <a:r>
                        <a:rPr lang="en-IN" sz="2100"/>
                        <a:t>👤 </a:t>
                      </a:r>
                      <a:r>
                        <a:rPr lang="en-IN" sz="2100" b="1"/>
                        <a:t>User Endpoints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dirty="0"/>
                        <a:t>Handles registration, login, </a:t>
                      </a:r>
                      <a:r>
                        <a:rPr lang="en-IN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</a:t>
                      </a:r>
                      <a:r>
                        <a:rPr lang="en-IN" sz="2100" dirty="0"/>
                        <a:t> management, password reset, and logout</a:t>
                      </a:r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b="1"/>
                        <a:t>9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extLst>
                  <a:ext uri="{0D108BD9-81ED-4DB2-BD59-A6C34878D82A}">
                    <a16:rowId xmlns:a16="http://schemas.microsoft.com/office/drawing/2014/main" val="1582206434"/>
                  </a:ext>
                </a:extLst>
              </a:tr>
              <a:tr h="1041483">
                <a:tc>
                  <a:txBody>
                    <a:bodyPr/>
                    <a:lstStyle/>
                    <a:p>
                      <a:pPr algn="l"/>
                      <a:r>
                        <a:rPr lang="en-IN" sz="2100"/>
                        <a:t>🅿️ </a:t>
                      </a:r>
                      <a:r>
                        <a:rPr lang="en-IN" sz="2100" b="1"/>
                        <a:t>Parking Endpoints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Provides parking lot details, slot availability, and slot filtering</a:t>
                      </a:r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b="1"/>
                        <a:t>4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extLst>
                  <a:ext uri="{0D108BD9-81ED-4DB2-BD59-A6C34878D82A}">
                    <a16:rowId xmlns:a16="http://schemas.microsoft.com/office/drawing/2014/main" val="1091082176"/>
                  </a:ext>
                </a:extLst>
              </a:tr>
              <a:tr h="1302377">
                <a:tc>
                  <a:txBody>
                    <a:bodyPr/>
                    <a:lstStyle/>
                    <a:p>
                      <a:pPr algn="l"/>
                      <a:r>
                        <a:rPr lang="en-IN" sz="2100"/>
                        <a:t>📅 </a:t>
                      </a:r>
                      <a:r>
                        <a:rPr lang="en-IN" sz="2100" b="1"/>
                        <a:t>Booking Endpoints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/>
                        <a:t>Manages booking creation, updates, cancellations, and viewing details</a:t>
                      </a:r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b="1"/>
                        <a:t>5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extLst>
                  <a:ext uri="{0D108BD9-81ED-4DB2-BD59-A6C34878D82A}">
                    <a16:rowId xmlns:a16="http://schemas.microsoft.com/office/drawing/2014/main" val="2635785081"/>
                  </a:ext>
                </a:extLst>
              </a:tr>
              <a:tr h="1007459">
                <a:tc>
                  <a:txBody>
                    <a:bodyPr/>
                    <a:lstStyle/>
                    <a:p>
                      <a:pPr algn="l"/>
                      <a:r>
                        <a:rPr lang="en-IN" sz="2100"/>
                        <a:t>✅ </a:t>
                      </a:r>
                      <a:r>
                        <a:rPr lang="en-IN" sz="2100" b="1"/>
                        <a:t>Total</a:t>
                      </a:r>
                      <a:endParaRPr lang="en-IN" sz="210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100" b="1" dirty="0"/>
                        <a:t>All available API endpoints in the system</a:t>
                      </a:r>
                      <a:endParaRPr lang="en-US" sz="2100" dirty="0"/>
                    </a:p>
                  </a:txBody>
                  <a:tcPr marL="96387" marR="96387" marT="48193" marB="4819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100" b="1" dirty="0"/>
                        <a:t>18</a:t>
                      </a:r>
                      <a:endParaRPr lang="en-IN" sz="2100" dirty="0"/>
                    </a:p>
                  </a:txBody>
                  <a:tcPr marL="96387" marR="96387" marT="48193" marB="48193" anchor="ctr"/>
                </a:tc>
                <a:extLst>
                  <a:ext uri="{0D108BD9-81ED-4DB2-BD59-A6C34878D82A}">
                    <a16:rowId xmlns:a16="http://schemas.microsoft.com/office/drawing/2014/main" val="82980921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559F001-0C54-72AE-D085-2ED485B6CCDB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29540F-ABF8-577B-8C96-708BE26EC1B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0AF526A3-D7D5-FE15-E8BA-62EE810E0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844F77-1BA5-4FD2-2327-68D9525A0CA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227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441397-0D6B-B01B-DF25-A376402C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6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Learnings</a:t>
            </a:r>
            <a:r>
              <a:rPr lang="en-US" sz="6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6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Outcomes</a:t>
            </a:r>
            <a:endParaRPr lang="en-IN" sz="6000" b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C5BCA24-5765-365D-F0FE-CF3615F4B0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⚡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RESTful APIs using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🗄️ Designed MongoDB schemas for users, </a:t>
            </a: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parkings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bookings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Implemented secure authentication &amp; authorization (JWT)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🧪 Tested and validated APIs with Postman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Understood end-to-end business logic flow in backend systems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Delivered user management features (register, login, reset password, profile)</a:t>
            </a:r>
          </a:p>
          <a:p>
            <a:pPr marL="342900" marR="0" lvl="0" indent="-34290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🅿️ Enabled real-time slot availability tracking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245E76-B266-4DF4-5505-7E8448D95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55" r="28130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5386F15-4482-347B-EAFB-FDA1E6A44B0A}"/>
              </a:ext>
            </a:extLst>
          </p:cNvPr>
          <p:cNvGrpSpPr/>
          <p:nvPr/>
        </p:nvGrpSpPr>
        <p:grpSpPr>
          <a:xfrm>
            <a:off x="572493" y="617269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8D6A40-DAED-5C64-7734-922D9B6A5E5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6FA9F3C3-6041-2E84-0541-128D77E9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D269E03-727D-C62B-A4AD-969A0E8CC4FE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033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A5541-6C44-FB01-D7B9-0810FBE0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15FB69-9BCD-59C9-2466-735CC7B4D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151" y="1219199"/>
            <a:ext cx="3896516" cy="3674769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793613-19EA-CF8E-1D51-E8711124B3A6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FBC893-26FB-76AA-4F09-234417D2B72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D603D28-4334-A923-6055-27A1E3704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104BF1-248D-9948-195A-3CBCB760AE26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ADC659-E1DB-AEE0-F391-6D8BD5F8EAF7}"/>
              </a:ext>
            </a:extLst>
          </p:cNvPr>
          <p:cNvSpPr txBox="1"/>
          <p:nvPr/>
        </p:nvSpPr>
        <p:spPr>
          <a:xfrm>
            <a:off x="618333" y="1839802"/>
            <a:ext cx="61507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💳 Integrated Payment System – Enable secure online payments for bookings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📲 Smart Notifications – Real-time booking confirmations, reminders &amp; slot availability alerts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🤖 AI/ML Optimization – Predict parking demand, suggest best lots, and forecast peak hours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📡 IoT Sensor Integration – Live updates from sensors for real-time slot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🌐 Multi-City &amp; Multi-Lot Expansion – Scale system to handle parking across multiple locations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☁️ Cloud Deployment (AWS/Azure) – High availability, scalability &amp; global accessibility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6CD6C-8E42-9E8B-3F89-E39A72C76835}"/>
              </a:ext>
            </a:extLst>
          </p:cNvPr>
          <p:cNvSpPr txBox="1"/>
          <p:nvPr/>
        </p:nvSpPr>
        <p:spPr>
          <a:xfrm>
            <a:off x="618333" y="241779"/>
            <a:ext cx="6621460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6000" b="1" spc="-3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Future enhancements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CD3B26-ED70-857A-0DB4-A0C9B76DE302}"/>
              </a:ext>
            </a:extLst>
          </p:cNvPr>
          <p:cNvSpPr/>
          <p:nvPr/>
        </p:nvSpPr>
        <p:spPr>
          <a:xfrm>
            <a:off x="10134599" y="4267826"/>
            <a:ext cx="1647825" cy="1529134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903D31-A7A3-4479-A4C2-9C8B18941155}"/>
              </a:ext>
            </a:extLst>
          </p:cNvPr>
          <p:cNvSpPr/>
          <p:nvPr/>
        </p:nvSpPr>
        <p:spPr>
          <a:xfrm>
            <a:off x="7448550" y="761999"/>
            <a:ext cx="542925" cy="1202033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23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C79B7-9E6F-73A1-02A7-BE9692FA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71AF8-33D4-6A5F-1499-A87D528E8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82" b="888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0E79ED-D72D-8ED8-C822-85BD9707D7A9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E77CBA-0822-A5CF-DE66-993BEEAB6705}"/>
              </a:ext>
            </a:extLst>
          </p:cNvPr>
          <p:cNvSpPr/>
          <p:nvPr/>
        </p:nvSpPr>
        <p:spPr>
          <a:xfrm>
            <a:off x="493486" y="0"/>
            <a:ext cx="6275608" cy="5210629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09AAD02-9245-6086-D1F4-63CF22EBD0F3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20E721-E471-51FD-739F-76C68FAEE5B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433FE44-1508-90CC-4282-5BDBAEC09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383CB59-64B1-D133-0410-62E7CAD26353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AE3675F-DD2F-31DF-559C-E2102C925BEC}"/>
              </a:ext>
            </a:extLst>
          </p:cNvPr>
          <p:cNvSpPr txBox="1"/>
          <p:nvPr/>
        </p:nvSpPr>
        <p:spPr>
          <a:xfrm>
            <a:off x="1042989" y="1902732"/>
            <a:ext cx="457596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Smart Parking Finder optimizes parking space utilization.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Provides real-time slot availability &amp; booking.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Enhances user convenience and reduces congestion.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 system ensures secure, scalable, and efficient operations.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0A6334-C2CC-C7EE-1D79-B5140658D71F}"/>
              </a:ext>
            </a:extLst>
          </p:cNvPr>
          <p:cNvSpPr txBox="1"/>
          <p:nvPr/>
        </p:nvSpPr>
        <p:spPr>
          <a:xfrm>
            <a:off x="1042989" y="708666"/>
            <a:ext cx="438149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800" b="1" spc="-300" dirty="0">
                <a:solidFill>
                  <a:schemeClr val="accent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736918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0662" y="2667001"/>
            <a:ext cx="4805996" cy="1524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8800" b="1" kern="1200" spc="-565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kern="1200" spc="-1714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kern="1200" spc="-675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800" b="1" kern="1200" spc="-675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</p:txBody>
      </p:sp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7474B285-E509-95E9-2AD5-7FE20219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object 3"/>
          <p:cNvSpPr/>
          <p:nvPr/>
        </p:nvSpPr>
        <p:spPr>
          <a:xfrm>
            <a:off x="10877550" y="4914900"/>
            <a:ext cx="1314450" cy="1943100"/>
          </a:xfrm>
          <a:custGeom>
            <a:avLst/>
            <a:gdLst/>
            <a:ahLst/>
            <a:cxnLst/>
            <a:rect l="l" t="t" r="r" b="b"/>
            <a:pathLst>
              <a:path w="1314450" h="1943100">
                <a:moveTo>
                  <a:pt x="1314450" y="0"/>
                </a:moveTo>
                <a:lnTo>
                  <a:pt x="0" y="0"/>
                </a:lnTo>
                <a:lnTo>
                  <a:pt x="0" y="1943100"/>
                </a:lnTo>
                <a:lnTo>
                  <a:pt x="1314450" y="1943100"/>
                </a:lnTo>
                <a:lnTo>
                  <a:pt x="1314450" y="0"/>
                </a:lnTo>
                <a:close/>
              </a:path>
            </a:pathLst>
          </a:custGeom>
          <a:solidFill>
            <a:srgbClr val="F39E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542925" cy="1647825"/>
          </a:xfrm>
          <a:custGeom>
            <a:avLst/>
            <a:gdLst/>
            <a:ahLst/>
            <a:cxnLst/>
            <a:rect l="l" t="t" r="r" b="b"/>
            <a:pathLst>
              <a:path w="542925" h="1647825">
                <a:moveTo>
                  <a:pt x="542925" y="0"/>
                </a:moveTo>
                <a:lnTo>
                  <a:pt x="0" y="0"/>
                </a:lnTo>
                <a:lnTo>
                  <a:pt x="0" y="1647825"/>
                </a:lnTo>
                <a:lnTo>
                  <a:pt x="542925" y="1647825"/>
                </a:lnTo>
                <a:lnTo>
                  <a:pt x="542925" y="0"/>
                </a:lnTo>
                <a:close/>
              </a:path>
            </a:pathLst>
          </a:custGeom>
          <a:solidFill>
            <a:srgbClr val="22AAAC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A29E2-440A-7B18-B99B-DFCB64E7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60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A4B2458-EC6C-6676-634A-A5453F399D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4740347"/>
              </p:ext>
            </p:extLst>
          </p:nvPr>
        </p:nvGraphicFramePr>
        <p:xfrm>
          <a:off x="841248" y="1818588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B8FAEAB-6BD9-6736-83A0-D16DCD299D02}"/>
              </a:ext>
            </a:extLst>
          </p:cNvPr>
          <p:cNvGrpSpPr/>
          <p:nvPr/>
        </p:nvGrpSpPr>
        <p:grpSpPr>
          <a:xfrm>
            <a:off x="457200" y="627692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83A20D8-A13D-C41D-60E3-D242EF46C5CA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1080DD99-BE85-DBEE-3AF1-4F444ABF4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8C8B63-F2EF-5F1A-241C-6AE1CDD011D3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55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630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6000" b="1" kern="1200" spc="-29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6000" b="1" kern="12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/>
          <p:cNvSpPr txBox="1"/>
          <p:nvPr/>
        </p:nvSpPr>
        <p:spPr>
          <a:xfrm>
            <a:off x="640079" y="2706623"/>
            <a:ext cx="7786334" cy="33595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 rtl="0">
              <a:buFont typeface="Arial" panose="020B0604020202020204" pitchFamily="34" charset="0"/>
              <a:buChar char="•"/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Urban areas today face serious parking challenges due to a growing number of vehicles and limited parking spaces.</a:t>
            </a:r>
          </a:p>
          <a:p>
            <a:pPr marL="354965" marR="912494" indent="-228600" algn="l" rtl="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Drivers spend excessive time searching for free parking slots, leading to traffic congestion and wasted fuel.</a:t>
            </a:r>
          </a:p>
          <a:p>
            <a:pPr marL="354965" marR="912494" indent="-228600" algn="l" rtl="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Traditional parking systems lack real-time updates, causing inefficiency and frustration.</a:t>
            </a:r>
          </a:p>
          <a:p>
            <a:pPr marL="354965" marR="912494" indent="-228600" algn="l" rtl="0">
              <a:spcBef>
                <a:spcPts val="40"/>
              </a:spcBef>
              <a:buFont typeface="Arial" panose="020B0604020202020204" pitchFamily="34" charset="0"/>
              <a:buChar char="•"/>
              <a:tabLst>
                <a:tab pos="298450" algn="l"/>
              </a:tabLst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This problem increases stress for drivers and contributes to environmental pollution through increased emissions.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16927" y="6327775"/>
            <a:ext cx="15906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550">
                <a:solidFill>
                  <a:srgbClr val="1B124B"/>
                </a:solidFill>
                <a:latin typeface="Lucida Sans Unicode"/>
                <a:cs typeface="Lucida Sans Unicode"/>
              </a:rPr>
              <a:t>PPT</a:t>
            </a:r>
            <a:r>
              <a:rPr lang="en-US" sz="1550" spc="5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lang="en-US" sz="1550">
                <a:solidFill>
                  <a:srgbClr val="1B124B"/>
                </a:solidFill>
                <a:latin typeface="Lucida Sans Unicode"/>
                <a:cs typeface="Lucida Sans Unicode"/>
              </a:rPr>
              <a:t>Deck</a:t>
            </a:r>
            <a:r>
              <a:rPr lang="en-US" sz="1550" spc="45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lang="en-US" sz="1550" spc="95">
                <a:solidFill>
                  <a:srgbClr val="1B124B"/>
                </a:solidFill>
                <a:latin typeface="Lucida Sans Unicode"/>
                <a:cs typeface="Lucida Sans Unicode"/>
              </a:rPr>
              <a:t>Name</a:t>
            </a:r>
            <a:endParaRPr lang="en-US" sz="1550">
              <a:latin typeface="Lucida Sans Unicode"/>
              <a:cs typeface="Lucida Sans Unicode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267450"/>
            <a:ext cx="361950" cy="39052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33425" y="626745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" name="object 2"/>
          <p:cNvGrpSpPr/>
          <p:nvPr/>
        </p:nvGrpSpPr>
        <p:grpSpPr>
          <a:xfrm>
            <a:off x="8627170" y="1600200"/>
            <a:ext cx="3149000" cy="3886200"/>
            <a:chOff x="7843593" y="-648880"/>
            <a:chExt cx="5386767" cy="6647839"/>
          </a:xfrm>
        </p:grpSpPr>
        <p:sp>
          <p:nvSpPr>
            <p:cNvPr id="3" name="object 3"/>
            <p:cNvSpPr/>
            <p:nvPr/>
          </p:nvSpPr>
          <p:spPr>
            <a:xfrm>
              <a:off x="10789352" y="4019033"/>
              <a:ext cx="2441008" cy="1979926"/>
            </a:xfrm>
            <a:custGeom>
              <a:avLst/>
              <a:gdLst/>
              <a:ahLst/>
              <a:cxnLst/>
              <a:rect l="l" t="t" r="r" b="b"/>
              <a:pathLst>
                <a:path w="2057400" h="1943100">
                  <a:moveTo>
                    <a:pt x="2057400" y="0"/>
                  </a:moveTo>
                  <a:lnTo>
                    <a:pt x="0" y="0"/>
                  </a:lnTo>
                  <a:lnTo>
                    <a:pt x="0" y="1943100"/>
                  </a:lnTo>
                  <a:lnTo>
                    <a:pt x="2057400" y="1943100"/>
                  </a:lnTo>
                  <a:lnTo>
                    <a:pt x="2057400" y="0"/>
                  </a:lnTo>
                  <a:close/>
                </a:path>
              </a:pathLst>
            </a:custGeom>
            <a:solidFill>
              <a:srgbClr val="F39E3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43593" y="-648880"/>
              <a:ext cx="725405" cy="1647825"/>
            </a:xfrm>
            <a:custGeom>
              <a:avLst/>
              <a:gdLst/>
              <a:ahLst/>
              <a:cxnLst/>
              <a:rect l="l" t="t" r="r" b="b"/>
              <a:pathLst>
                <a:path w="542925" h="1647825">
                  <a:moveTo>
                    <a:pt x="542925" y="0"/>
                  </a:moveTo>
                  <a:lnTo>
                    <a:pt x="0" y="0"/>
                  </a:lnTo>
                  <a:lnTo>
                    <a:pt x="0" y="1647825"/>
                  </a:lnTo>
                  <a:lnTo>
                    <a:pt x="542925" y="1647825"/>
                  </a:lnTo>
                  <a:lnTo>
                    <a:pt x="542925" y="0"/>
                  </a:lnTo>
                  <a:close/>
                </a:path>
              </a:pathLst>
            </a:custGeom>
            <a:solidFill>
              <a:srgbClr val="22AAA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2" name="Picture 11" descr="A hand holding a magnifying glass over a clipboard&#10;&#10;AI-generated content may be incorrect.">
            <a:extLst>
              <a:ext uri="{FF2B5EF4-FFF2-40B4-BE49-F238E27FC236}">
                <a16:creationId xmlns:a16="http://schemas.microsoft.com/office/drawing/2014/main" id="{24873039-45C3-A982-CE19-814FECCC9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199" y="2191902"/>
            <a:ext cx="2632171" cy="24562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47BB16-BB8A-93C8-B342-70C080398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3E3AC73E-0D9A-5AFB-E083-3DBA3D563106}"/>
              </a:ext>
            </a:extLst>
          </p:cNvPr>
          <p:cNvSpPr txBox="1"/>
          <p:nvPr/>
        </p:nvSpPr>
        <p:spPr>
          <a:xfrm>
            <a:off x="816927" y="6327775"/>
            <a:ext cx="159067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US" sz="1550">
                <a:solidFill>
                  <a:srgbClr val="1B124B"/>
                </a:solidFill>
                <a:latin typeface="Lucida Sans Unicode"/>
                <a:cs typeface="Lucida Sans Unicode"/>
              </a:rPr>
              <a:t>PPT</a:t>
            </a:r>
            <a:r>
              <a:rPr lang="en-US" sz="1550" spc="5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lang="en-US" sz="1550">
                <a:solidFill>
                  <a:srgbClr val="1B124B"/>
                </a:solidFill>
                <a:latin typeface="Lucida Sans Unicode"/>
                <a:cs typeface="Lucida Sans Unicode"/>
              </a:rPr>
              <a:t>Deck</a:t>
            </a:r>
            <a:r>
              <a:rPr lang="en-US" sz="1550" spc="45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lang="en-US" sz="1550" spc="95">
                <a:solidFill>
                  <a:srgbClr val="1B124B"/>
                </a:solidFill>
                <a:latin typeface="Lucida Sans Unicode"/>
                <a:cs typeface="Lucida Sans Unicode"/>
              </a:rPr>
              <a:t>Name</a:t>
            </a:r>
            <a:endParaRPr lang="en-US" sz="155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17D888F-EFD2-DC19-2050-200081F855E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267450"/>
            <a:ext cx="361950" cy="39052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13A31151-8E43-731F-8A7E-391426B94013}"/>
              </a:ext>
            </a:extLst>
          </p:cNvPr>
          <p:cNvSpPr/>
          <p:nvPr/>
        </p:nvSpPr>
        <p:spPr>
          <a:xfrm>
            <a:off x="733425" y="626745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D2DA8CD5-62D7-33C1-36CB-7E1DD40B1C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9575" y="264160"/>
            <a:ext cx="6721793" cy="94000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lang="en-US" sz="6000" b="1" spc="-290" dirty="0">
                <a:solidFill>
                  <a:schemeClr val="accent6"/>
                </a:solidFill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Proposed Solution</a:t>
            </a:r>
            <a:endParaRPr lang="en-US" sz="6000" b="1" dirty="0">
              <a:solidFill>
                <a:schemeClr val="accent6"/>
              </a:solidFill>
              <a:latin typeface="Times New Roman" panose="02020603050405020304" pitchFamily="18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6DD0EDF9-A107-9B40-40FB-98AC64ECE1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4308374"/>
              </p:ext>
            </p:extLst>
          </p:nvPr>
        </p:nvGraphicFramePr>
        <p:xfrm>
          <a:off x="409575" y="1600200"/>
          <a:ext cx="7362823" cy="4215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4" name="object 3">
            <a:extLst>
              <a:ext uri="{FF2B5EF4-FFF2-40B4-BE49-F238E27FC236}">
                <a16:creationId xmlns:a16="http://schemas.microsoft.com/office/drawing/2014/main" id="{D855936C-8964-3E6C-890C-5BBA5E834199}"/>
              </a:ext>
            </a:extLst>
          </p:cNvPr>
          <p:cNvSpPr/>
          <p:nvPr/>
        </p:nvSpPr>
        <p:spPr>
          <a:xfrm>
            <a:off x="10351632" y="4449895"/>
            <a:ext cx="1783893" cy="1046019"/>
          </a:xfrm>
          <a:custGeom>
            <a:avLst/>
            <a:gdLst/>
            <a:ahLst/>
            <a:cxnLst/>
            <a:rect l="l" t="t" r="r" b="b"/>
            <a:pathLst>
              <a:path w="2057400" h="1943100">
                <a:moveTo>
                  <a:pt x="2057400" y="0"/>
                </a:moveTo>
                <a:lnTo>
                  <a:pt x="0" y="0"/>
                </a:lnTo>
                <a:lnTo>
                  <a:pt x="0" y="1943100"/>
                </a:lnTo>
                <a:lnTo>
                  <a:pt x="2057400" y="19431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39E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1795571A-C914-F2C9-BDBE-ABEDCEF4C209}"/>
              </a:ext>
            </a:extLst>
          </p:cNvPr>
          <p:cNvSpPr/>
          <p:nvPr/>
        </p:nvSpPr>
        <p:spPr>
          <a:xfrm>
            <a:off x="8542020" y="1046400"/>
            <a:ext cx="587831" cy="1107600"/>
          </a:xfrm>
          <a:custGeom>
            <a:avLst/>
            <a:gdLst/>
            <a:ahLst/>
            <a:cxnLst/>
            <a:rect l="l" t="t" r="r" b="b"/>
            <a:pathLst>
              <a:path w="542925" h="1647825">
                <a:moveTo>
                  <a:pt x="542925" y="0"/>
                </a:moveTo>
                <a:lnTo>
                  <a:pt x="0" y="0"/>
                </a:lnTo>
                <a:lnTo>
                  <a:pt x="0" y="1647825"/>
                </a:lnTo>
                <a:lnTo>
                  <a:pt x="542925" y="1647825"/>
                </a:lnTo>
                <a:lnTo>
                  <a:pt x="542925" y="0"/>
                </a:lnTo>
                <a:close/>
              </a:path>
            </a:pathLst>
          </a:custGeom>
          <a:solidFill>
            <a:srgbClr val="22AAA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30" name="Picture 29" descr="A person and person shaking hands&#10;&#10;AI-generated content may be incorrect.">
            <a:extLst>
              <a:ext uri="{FF2B5EF4-FFF2-40B4-BE49-F238E27FC236}">
                <a16:creationId xmlns:a16="http://schemas.microsoft.com/office/drawing/2014/main" id="{FA5A4629-239F-EBCF-5D63-16DB75B4B8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1828800"/>
            <a:ext cx="308691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35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17244" y="6082347"/>
            <a:ext cx="1586865" cy="2660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50" dirty="0">
                <a:solidFill>
                  <a:srgbClr val="1B124B"/>
                </a:solidFill>
                <a:latin typeface="Lucida Sans Unicode"/>
                <a:cs typeface="Lucida Sans Unicode"/>
              </a:rPr>
              <a:t>PPT</a:t>
            </a:r>
            <a:r>
              <a:rPr sz="1550" spc="-15" dirty="0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sz="1550" dirty="0">
                <a:solidFill>
                  <a:srgbClr val="1B124B"/>
                </a:solidFill>
                <a:latin typeface="Lucida Sans Unicode"/>
                <a:cs typeface="Lucida Sans Unicode"/>
              </a:rPr>
              <a:t>Deck</a:t>
            </a:r>
            <a:r>
              <a:rPr sz="1550" spc="35" dirty="0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sz="1550" spc="95" dirty="0">
                <a:solidFill>
                  <a:srgbClr val="1B124B"/>
                </a:solidFill>
                <a:latin typeface="Lucida Sans Unicode"/>
                <a:cs typeface="Lucida Sans Unicode"/>
              </a:rPr>
              <a:t>Name</a:t>
            </a:r>
            <a:endParaRPr sz="1550">
              <a:latin typeface="Lucida Sans Unicode"/>
              <a:cs typeface="Lucida Sans Unicode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3425" y="6029325"/>
            <a:ext cx="352425" cy="3810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238250" y="6029325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351526" y="5189601"/>
            <a:ext cx="22225" cy="41275"/>
            <a:chOff x="5351526" y="5189601"/>
            <a:chExt cx="22225" cy="41275"/>
          </a:xfrm>
        </p:grpSpPr>
        <p:sp>
          <p:nvSpPr>
            <p:cNvPr id="6" name="object 6"/>
            <p:cNvSpPr/>
            <p:nvPr/>
          </p:nvSpPr>
          <p:spPr>
            <a:xfrm>
              <a:off x="5357876" y="5195951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9525" y="0"/>
                  </a:moveTo>
                  <a:lnTo>
                    <a:pt x="0" y="28575"/>
                  </a:lnTo>
                  <a:lnTo>
                    <a:pt x="9525" y="28575"/>
                  </a:lnTo>
                  <a:lnTo>
                    <a:pt x="952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357876" y="5195951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9525" y="0"/>
                  </a:moveTo>
                  <a:lnTo>
                    <a:pt x="9525" y="28575"/>
                  </a:lnTo>
                  <a:lnTo>
                    <a:pt x="0" y="28575"/>
                  </a:lnTo>
                  <a:lnTo>
                    <a:pt x="9525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8199501" y="5189601"/>
            <a:ext cx="22225" cy="41275"/>
            <a:chOff x="8199501" y="5189601"/>
            <a:chExt cx="22225" cy="41275"/>
          </a:xfrm>
        </p:grpSpPr>
        <p:sp>
          <p:nvSpPr>
            <p:cNvPr id="9" name="object 9"/>
            <p:cNvSpPr/>
            <p:nvPr/>
          </p:nvSpPr>
          <p:spPr>
            <a:xfrm>
              <a:off x="8205851" y="5195951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0" y="0"/>
                  </a:moveTo>
                  <a:lnTo>
                    <a:pt x="0" y="28575"/>
                  </a:lnTo>
                  <a:lnTo>
                    <a:pt x="9525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05851" y="5195951"/>
              <a:ext cx="9525" cy="28575"/>
            </a:xfrm>
            <a:custGeom>
              <a:avLst/>
              <a:gdLst/>
              <a:ahLst/>
              <a:cxnLst/>
              <a:rect l="l" t="t" r="r" b="b"/>
              <a:pathLst>
                <a:path w="9525" h="28575">
                  <a:moveTo>
                    <a:pt x="0" y="0"/>
                  </a:moveTo>
                  <a:lnTo>
                    <a:pt x="9525" y="28575"/>
                  </a:lnTo>
                  <a:lnTo>
                    <a:pt x="0" y="28575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Title 30">
            <a:extLst>
              <a:ext uri="{FF2B5EF4-FFF2-40B4-BE49-F238E27FC236}">
                <a16:creationId xmlns:a16="http://schemas.microsoft.com/office/drawing/2014/main" id="{34499BFB-2705-44E7-63FF-08BBB3F1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291754"/>
            <a:ext cx="8559164" cy="923330"/>
          </a:xfrm>
        </p:spPr>
        <p:txBody>
          <a:bodyPr/>
          <a:lstStyle/>
          <a:p>
            <a:pPr algn="ctr"/>
            <a:r>
              <a:rPr lang="en-US" sz="6000" dirty="0">
                <a:solidFill>
                  <a:schemeClr val="accent6"/>
                </a:solidFill>
              </a:rPr>
              <a:t>Overview</a:t>
            </a:r>
            <a:endParaRPr lang="en-IN" sz="6000" dirty="0">
              <a:solidFill>
                <a:schemeClr val="accent6"/>
              </a:solidFill>
            </a:endParaRPr>
          </a:p>
        </p:txBody>
      </p:sp>
      <p:graphicFrame>
        <p:nvGraphicFramePr>
          <p:cNvPr id="34" name="Text Placeholder 31">
            <a:extLst>
              <a:ext uri="{FF2B5EF4-FFF2-40B4-BE49-F238E27FC236}">
                <a16:creationId xmlns:a16="http://schemas.microsoft.com/office/drawing/2014/main" id="{0096D41C-B507-EC7E-E25C-688CFF000A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5769108"/>
              </p:ext>
            </p:extLst>
          </p:nvPr>
        </p:nvGraphicFramePr>
        <p:xfrm>
          <a:off x="1247775" y="1478890"/>
          <a:ext cx="9264014" cy="3693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DD817-0C9A-83B2-07E2-52685EA0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1EA1AF7-F7CA-DED6-786C-96A0A2748E15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3DF286-AC15-C327-332C-8CDEAE112294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5009E79B-716C-52DB-E3C6-4916B90AF6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F024D3-E9D1-8701-76AA-A1EA1B9655FD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2D6C21-5F23-FE6A-46C8-637BD7293947}"/>
              </a:ext>
            </a:extLst>
          </p:cNvPr>
          <p:cNvGrpSpPr/>
          <p:nvPr/>
        </p:nvGrpSpPr>
        <p:grpSpPr>
          <a:xfrm>
            <a:off x="732633" y="442914"/>
            <a:ext cx="5130795" cy="5115464"/>
            <a:chOff x="965200" y="1122616"/>
            <a:chExt cx="4248146" cy="423545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50668FB-C0DE-2873-C921-894C7C9EF43B}"/>
                </a:ext>
              </a:extLst>
            </p:cNvPr>
            <p:cNvSpPr/>
            <p:nvPr/>
          </p:nvSpPr>
          <p:spPr>
            <a:xfrm>
              <a:off x="965200" y="1122616"/>
              <a:ext cx="2095498" cy="2095498"/>
            </a:xfrm>
            <a:prstGeom prst="rect">
              <a:avLst/>
            </a:prstGeom>
            <a:solidFill>
              <a:srgbClr val="1B13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04D42-ABE9-D347-A138-5607C5AFBED4}"/>
                </a:ext>
              </a:extLst>
            </p:cNvPr>
            <p:cNvSpPr/>
            <p:nvPr/>
          </p:nvSpPr>
          <p:spPr>
            <a:xfrm>
              <a:off x="3117848" y="3262570"/>
              <a:ext cx="2095498" cy="2095498"/>
            </a:xfrm>
            <a:prstGeom prst="rect">
              <a:avLst/>
            </a:prstGeom>
            <a:solidFill>
              <a:srgbClr val="F39E3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A1A238D-BB1A-1DF7-5EAD-942C093B5C08}"/>
              </a:ext>
            </a:extLst>
          </p:cNvPr>
          <p:cNvSpPr txBox="1"/>
          <p:nvPr/>
        </p:nvSpPr>
        <p:spPr>
          <a:xfrm>
            <a:off x="875918" y="1532352"/>
            <a:ext cx="2387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+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FastAPI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:</a:t>
            </a:r>
            <a:b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Provides a high </a:t>
            </a:r>
            <a:r>
              <a:rPr lang="en-US" sz="140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performance,asyn</a:t>
            </a: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backend framework for building scalable REST APIs.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D14264-A9E9-FCB8-97FB-6C661A55775E}"/>
              </a:ext>
            </a:extLst>
          </p:cNvPr>
          <p:cNvSpPr txBox="1"/>
          <p:nvPr/>
        </p:nvSpPr>
        <p:spPr>
          <a:xfrm>
            <a:off x="3428206" y="3957940"/>
            <a:ext cx="2387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MongoDB : </a:t>
            </a:r>
            <a:b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1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 flexible NoSQL database used for storing and managing parking slots  database records efficiently.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C3E6-90EB-B881-5419-EE182BB04B28}"/>
              </a:ext>
            </a:extLst>
          </p:cNvPr>
          <p:cNvSpPr txBox="1"/>
          <p:nvPr/>
        </p:nvSpPr>
        <p:spPr>
          <a:xfrm>
            <a:off x="805466" y="582394"/>
            <a:ext cx="2385217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 Framework</a:t>
            </a:r>
            <a:endParaRPr lang="en-US" sz="3200" b="1" spc="-300" dirty="0">
              <a:solidFill>
                <a:srgbClr val="F39E3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4DC5ED-E3E1-5D2F-5A65-894D55EE8B60}"/>
              </a:ext>
            </a:extLst>
          </p:cNvPr>
          <p:cNvSpPr txBox="1"/>
          <p:nvPr/>
        </p:nvSpPr>
        <p:spPr>
          <a:xfrm>
            <a:off x="3428206" y="3386962"/>
            <a:ext cx="2385217" cy="465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200" b="1" spc="-3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165312-615A-D343-FA22-AA0B3F4F1558}"/>
              </a:ext>
            </a:extLst>
          </p:cNvPr>
          <p:cNvSpPr txBox="1"/>
          <p:nvPr/>
        </p:nvSpPr>
        <p:spPr>
          <a:xfrm>
            <a:off x="6328574" y="1781922"/>
            <a:ext cx="52443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Backend: 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+ </a:t>
            </a:r>
            <a:r>
              <a:rPr lang="en-US" sz="1600" kern="200" dirty="0" err="1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FastAPI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high-performance, async REST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Design : 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Asynchronous, scalable, and modular.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Database: 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MongoDB with async support (Motor).</a:t>
            </a:r>
            <a:endParaRPr lang="en-US" sz="1600" b="1" kern="2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Validation : </a:t>
            </a:r>
            <a:r>
              <a:rPr lang="en-US" sz="1600" kern="200" dirty="0" err="1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Pydantic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for data consistency.</a:t>
            </a:r>
            <a:endParaRPr lang="en-US" sz="1600" b="1" kern="200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Authorization &amp; Security: 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JWT-based authentication with Bearer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Mail Service:</a:t>
            </a:r>
            <a:r>
              <a:rPr lang="en-US" sz="1600" dirty="0"/>
              <a:t> 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SMTP integration for booking notifications (create, update, cancel, release).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Logging: </a:t>
            </a:r>
            <a:r>
              <a:rPr lang="en-US" sz="1600" kern="2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 logging module for structured logs and monitoring.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AE1F59-2710-4E73-B70C-819413314C80}"/>
              </a:ext>
            </a:extLst>
          </p:cNvPr>
          <p:cNvSpPr txBox="1"/>
          <p:nvPr/>
        </p:nvSpPr>
        <p:spPr>
          <a:xfrm>
            <a:off x="6328574" y="825069"/>
            <a:ext cx="5244301" cy="617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500" b="1" spc="-3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 </a:t>
            </a:r>
            <a:r>
              <a:rPr lang="en-US" sz="4500" b="1" spc="-300" dirty="0">
                <a:solidFill>
                  <a:srgbClr val="F39E3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Stack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B9ACA9-6C5C-BB7F-E438-2B9D18C918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43" y="442913"/>
            <a:ext cx="2611057" cy="2530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D48538-30DB-80B7-A90F-2FA4E0AF2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83" y="3056827"/>
            <a:ext cx="2530800" cy="25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460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B69AE0-1778-6CAE-4B14-57CCDD89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5D055C1-3343-2FF9-76A6-BB6B089C53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0080" y="329184"/>
            <a:ext cx="6894576" cy="170992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br>
              <a:rPr lang="en-US" sz="5400" kern="1200" spc="-29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5400" kern="1200" spc="-290" dirty="0">
                <a:solidFill>
                  <a:schemeClr val="tx1"/>
                </a:solidFill>
                <a:latin typeface="+mj-lt"/>
                <a:cs typeface="+mj-cs"/>
              </a:rPr>
            </a:br>
            <a:br>
              <a:rPr lang="en-US" sz="5400" kern="1200" spc="-290" dirty="0">
                <a:solidFill>
                  <a:schemeClr val="tx1"/>
                </a:solidFill>
                <a:latin typeface="+mj-lt"/>
                <a:cs typeface="+mj-cs"/>
              </a:rPr>
            </a:br>
            <a:r>
              <a:rPr lang="en-US" sz="6700" b="1" kern="1200" spc="-29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6700" kern="1200" spc="-2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67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BDDB31BB-ADCB-650A-FFFE-6B7E8F3C6F55}"/>
              </a:ext>
            </a:extLst>
          </p:cNvPr>
          <p:cNvSpPr txBox="1"/>
          <p:nvPr/>
        </p:nvSpPr>
        <p:spPr>
          <a:xfrm>
            <a:off x="640080" y="2706624"/>
            <a:ext cx="6894576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📝 User Registration &amp; Authentication – Secure login and signup system with validation.</a:t>
            </a:r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🅿️ Slot Management – Real-time creation, allocation, and release of parking slots.</a:t>
            </a:r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📍 Search &amp; Availability – Users can quickly find available slots in desired locations.</a:t>
            </a:r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📅 Booking Management – Book, view, or cancel parking slots with ease.</a:t>
            </a:r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🔐 Data Security – Centralized database ensures safe and reliable storage.</a:t>
            </a:r>
          </a:p>
          <a:p>
            <a:pPr marL="342900" indent="-228600" algn="l" rtl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kern="12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🧪 API Validation – All endpoints tested thoroughly in Postman</a:t>
            </a:r>
            <a:r>
              <a:rPr lang="en-US" sz="1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5050D19-4933-D037-3C22-63A2F40F8CB0}"/>
              </a:ext>
            </a:extLst>
          </p:cNvPr>
          <p:cNvSpPr txBox="1"/>
          <p:nvPr/>
        </p:nvSpPr>
        <p:spPr>
          <a:xfrm>
            <a:off x="816927" y="6327775"/>
            <a:ext cx="1590675" cy="25455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lang="en-US" sz="1550">
                <a:solidFill>
                  <a:srgbClr val="1B124B"/>
                </a:solidFill>
                <a:latin typeface="Lucida Sans Unicode"/>
                <a:cs typeface="Lucida Sans Unicode"/>
              </a:rPr>
              <a:t>PPT</a:t>
            </a:r>
            <a:r>
              <a:rPr lang="en-US" sz="1550" spc="5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lang="en-US" sz="1550">
                <a:solidFill>
                  <a:srgbClr val="1B124B"/>
                </a:solidFill>
                <a:latin typeface="Lucida Sans Unicode"/>
                <a:cs typeface="Lucida Sans Unicode"/>
              </a:rPr>
              <a:t>Deck</a:t>
            </a:r>
            <a:r>
              <a:rPr lang="en-US" sz="1550" spc="45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lang="en-US" sz="1550" spc="95">
                <a:solidFill>
                  <a:srgbClr val="1B124B"/>
                </a:solidFill>
                <a:latin typeface="Lucida Sans Unicode"/>
                <a:cs typeface="Lucida Sans Unicode"/>
              </a:rPr>
              <a:t>Name</a:t>
            </a:r>
            <a:endParaRPr lang="en-US" sz="1550">
              <a:latin typeface="Lucida Sans Unicode"/>
              <a:cs typeface="Lucida Sans Unicode"/>
            </a:endParaRP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68F3EF9D-DF5C-070C-4FD4-8E0BD576B3A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6267450"/>
            <a:ext cx="361950" cy="390525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621D31F-A65D-B6BF-9F01-F0AF29420072}"/>
              </a:ext>
            </a:extLst>
          </p:cNvPr>
          <p:cNvSpPr/>
          <p:nvPr/>
        </p:nvSpPr>
        <p:spPr>
          <a:xfrm>
            <a:off x="733425" y="6267450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 descr="A hand holding a key and a tablet&#10;&#10;AI-generated content may be incorrect.">
            <a:extLst>
              <a:ext uri="{FF2B5EF4-FFF2-40B4-BE49-F238E27FC236}">
                <a16:creationId xmlns:a16="http://schemas.microsoft.com/office/drawing/2014/main" id="{63659AF0-8E68-B0FF-0ED8-F7E63C6782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308"/>
          <a:stretch>
            <a:fillRect/>
          </a:stretch>
        </p:blipFill>
        <p:spPr>
          <a:xfrm>
            <a:off x="8839200" y="2096972"/>
            <a:ext cx="2593848" cy="2496364"/>
          </a:xfrm>
          <a:prstGeom prst="rect">
            <a:avLst/>
          </a:prstGeom>
        </p:spPr>
      </p:pic>
      <p:sp>
        <p:nvSpPr>
          <p:cNvPr id="14" name="object 5">
            <a:extLst>
              <a:ext uri="{FF2B5EF4-FFF2-40B4-BE49-F238E27FC236}">
                <a16:creationId xmlns:a16="http://schemas.microsoft.com/office/drawing/2014/main" id="{8D733F15-2643-682C-21B3-AF8DCF6A73EB}"/>
              </a:ext>
            </a:extLst>
          </p:cNvPr>
          <p:cNvSpPr/>
          <p:nvPr/>
        </p:nvSpPr>
        <p:spPr>
          <a:xfrm>
            <a:off x="8839200" y="1498040"/>
            <a:ext cx="533400" cy="913047"/>
          </a:xfrm>
          <a:custGeom>
            <a:avLst/>
            <a:gdLst/>
            <a:ahLst/>
            <a:cxnLst/>
            <a:rect l="l" t="t" r="r" b="b"/>
            <a:pathLst>
              <a:path w="542925" h="1647825">
                <a:moveTo>
                  <a:pt x="542925" y="0"/>
                </a:moveTo>
                <a:lnTo>
                  <a:pt x="0" y="0"/>
                </a:lnTo>
                <a:lnTo>
                  <a:pt x="0" y="1647825"/>
                </a:lnTo>
                <a:lnTo>
                  <a:pt x="542925" y="1647825"/>
                </a:lnTo>
                <a:lnTo>
                  <a:pt x="542925" y="0"/>
                </a:lnTo>
                <a:close/>
              </a:path>
            </a:pathLst>
          </a:custGeom>
          <a:solidFill>
            <a:srgbClr val="22A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3">
            <a:extLst>
              <a:ext uri="{FF2B5EF4-FFF2-40B4-BE49-F238E27FC236}">
                <a16:creationId xmlns:a16="http://schemas.microsoft.com/office/drawing/2014/main" id="{0E6292F0-1426-0134-F2D7-DB5574F74007}"/>
              </a:ext>
            </a:extLst>
          </p:cNvPr>
          <p:cNvSpPr/>
          <p:nvPr/>
        </p:nvSpPr>
        <p:spPr>
          <a:xfrm>
            <a:off x="10287000" y="3994404"/>
            <a:ext cx="1610896" cy="1197864"/>
          </a:xfrm>
          <a:custGeom>
            <a:avLst/>
            <a:gdLst/>
            <a:ahLst/>
            <a:cxnLst/>
            <a:rect l="l" t="t" r="r" b="b"/>
            <a:pathLst>
              <a:path w="2057400" h="1943100">
                <a:moveTo>
                  <a:pt x="2057400" y="0"/>
                </a:moveTo>
                <a:lnTo>
                  <a:pt x="0" y="0"/>
                </a:lnTo>
                <a:lnTo>
                  <a:pt x="0" y="1943100"/>
                </a:lnTo>
                <a:lnTo>
                  <a:pt x="2057400" y="1943100"/>
                </a:lnTo>
                <a:lnTo>
                  <a:pt x="2057400" y="0"/>
                </a:lnTo>
                <a:close/>
              </a:path>
            </a:pathLst>
          </a:custGeom>
          <a:solidFill>
            <a:srgbClr val="F39E3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81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20169" y="4552824"/>
            <a:ext cx="2345055" cy="1302828"/>
            <a:chOff x="9420169" y="4552824"/>
            <a:chExt cx="2345055" cy="2081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0169" y="4552824"/>
              <a:ext cx="2338562" cy="20814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501251" y="4595812"/>
              <a:ext cx="2257425" cy="2000250"/>
            </a:xfrm>
            <a:custGeom>
              <a:avLst/>
              <a:gdLst/>
              <a:ahLst/>
              <a:cxnLst/>
              <a:rect l="l" t="t" r="r" b="b"/>
              <a:pathLst>
                <a:path w="2257425" h="2000250">
                  <a:moveTo>
                    <a:pt x="2257425" y="0"/>
                  </a:moveTo>
                  <a:lnTo>
                    <a:pt x="0" y="0"/>
                  </a:lnTo>
                  <a:lnTo>
                    <a:pt x="0" y="2000250"/>
                  </a:lnTo>
                  <a:lnTo>
                    <a:pt x="2257425" y="2000250"/>
                  </a:lnTo>
                  <a:lnTo>
                    <a:pt x="2257425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501251" y="4595812"/>
              <a:ext cx="2257425" cy="2000250"/>
            </a:xfrm>
            <a:custGeom>
              <a:avLst/>
              <a:gdLst/>
              <a:ahLst/>
              <a:cxnLst/>
              <a:rect l="l" t="t" r="r" b="b"/>
              <a:pathLst>
                <a:path w="2257425" h="2000250">
                  <a:moveTo>
                    <a:pt x="0" y="2000250"/>
                  </a:moveTo>
                  <a:lnTo>
                    <a:pt x="2257425" y="2000250"/>
                  </a:lnTo>
                  <a:lnTo>
                    <a:pt x="2257425" y="0"/>
                  </a:lnTo>
                  <a:lnTo>
                    <a:pt x="0" y="0"/>
                  </a:lnTo>
                  <a:lnTo>
                    <a:pt x="0" y="2000250"/>
                  </a:lnTo>
                  <a:close/>
                </a:path>
              </a:pathLst>
            </a:custGeom>
            <a:ln w="12700"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6619840" y="1153794"/>
            <a:ext cx="4834036" cy="3716377"/>
            <a:chOff x="6619840" y="104609"/>
            <a:chExt cx="4834036" cy="6262853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19840" y="104609"/>
              <a:ext cx="3862519" cy="344342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6700901" y="147700"/>
              <a:ext cx="3781425" cy="3362325"/>
            </a:xfrm>
            <a:custGeom>
              <a:avLst/>
              <a:gdLst/>
              <a:ahLst/>
              <a:cxnLst/>
              <a:rect l="l" t="t" r="r" b="b"/>
              <a:pathLst>
                <a:path w="3781425" h="3362325">
                  <a:moveTo>
                    <a:pt x="3781425" y="0"/>
                  </a:moveTo>
                  <a:lnTo>
                    <a:pt x="0" y="0"/>
                  </a:lnTo>
                  <a:lnTo>
                    <a:pt x="0" y="3362325"/>
                  </a:lnTo>
                  <a:lnTo>
                    <a:pt x="3781425" y="3362325"/>
                  </a:lnTo>
                  <a:lnTo>
                    <a:pt x="3781425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700901" y="147700"/>
              <a:ext cx="3781425" cy="3362325"/>
            </a:xfrm>
            <a:custGeom>
              <a:avLst/>
              <a:gdLst/>
              <a:ahLst/>
              <a:cxnLst/>
              <a:rect l="l" t="t" r="r" b="b"/>
              <a:pathLst>
                <a:path w="3781425" h="3362325">
                  <a:moveTo>
                    <a:pt x="0" y="3362325"/>
                  </a:moveTo>
                  <a:lnTo>
                    <a:pt x="3781425" y="3362325"/>
                  </a:lnTo>
                  <a:lnTo>
                    <a:pt x="3781425" y="0"/>
                  </a:lnTo>
                  <a:lnTo>
                    <a:pt x="0" y="0"/>
                  </a:lnTo>
                  <a:lnTo>
                    <a:pt x="0" y="3362325"/>
                  </a:lnTo>
                  <a:close/>
                </a:path>
              </a:pathLst>
            </a:custGeom>
            <a:ln w="12700">
              <a:solidFill>
                <a:srgbClr val="2E549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5175" y="600011"/>
              <a:ext cx="4338701" cy="576745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29475" y="725231"/>
              <a:ext cx="4114800" cy="548214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4624" y="-36512"/>
            <a:ext cx="4400835" cy="8476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400" b="1" spc="-315" dirty="0">
                <a:solidFill>
                  <a:schemeClr val="accent6"/>
                </a:solidFill>
                <a:latin typeface="Calibri"/>
                <a:cs typeface="Calibri"/>
              </a:rPr>
              <a:t>Architecture</a:t>
            </a:r>
            <a:endParaRPr sz="5400" b="1" dirty="0">
              <a:solidFill>
                <a:schemeClr val="accent6"/>
              </a:solidFill>
              <a:latin typeface="Calibri"/>
              <a:cs typeface="Calibri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825" y="6372223"/>
            <a:ext cx="352425" cy="390525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628650" y="6372225"/>
            <a:ext cx="0" cy="389255"/>
          </a:xfrm>
          <a:custGeom>
            <a:avLst/>
            <a:gdLst/>
            <a:ahLst/>
            <a:cxnLst/>
            <a:rect l="l" t="t" r="r" b="b"/>
            <a:pathLst>
              <a:path h="389254">
                <a:moveTo>
                  <a:pt x="0" y="0"/>
                </a:moveTo>
                <a:lnTo>
                  <a:pt x="0" y="388987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23825" y="664528"/>
            <a:ext cx="5705475" cy="5528944"/>
          </a:xfrm>
          <a:custGeom>
            <a:avLst/>
            <a:gdLst/>
            <a:ahLst/>
            <a:cxnLst/>
            <a:rect l="l" t="t" r="r" b="b"/>
            <a:pathLst>
              <a:path w="5705475" h="5514975">
                <a:moveTo>
                  <a:pt x="5705475" y="0"/>
                </a:moveTo>
                <a:lnTo>
                  <a:pt x="0" y="0"/>
                </a:lnTo>
                <a:lnTo>
                  <a:pt x="0" y="5514975"/>
                </a:lnTo>
                <a:lnTo>
                  <a:pt x="5705475" y="5514975"/>
                </a:lnTo>
                <a:lnTo>
                  <a:pt x="57054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 txBox="1"/>
          <p:nvPr/>
        </p:nvSpPr>
        <p:spPr>
          <a:xfrm>
            <a:off x="1653825" y="1153795"/>
            <a:ext cx="2921635" cy="5308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 Core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configuration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authentication</a:t>
            </a:r>
            <a:endParaRPr sz="1100">
              <a:latin typeface="Calibri"/>
              <a:cs typeface="Calibri"/>
            </a:endParaRPr>
          </a:p>
          <a:p>
            <a:pPr marL="81280">
              <a:lnSpc>
                <a:spcPts val="1295"/>
              </a:lnSpc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JWT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creation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verification</a:t>
            </a:r>
            <a:endParaRPr sz="1100">
              <a:latin typeface="Calibri"/>
              <a:cs typeface="Calibri"/>
            </a:endParaRPr>
          </a:p>
          <a:p>
            <a:pPr marL="3048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Environment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settings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(via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pydantic/BaseSettings)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05017" y="1992566"/>
            <a:ext cx="26809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6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MongoDB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Motor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connection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and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client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setup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24204" y="2498153"/>
            <a:ext cx="2628900" cy="3594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01600">
              <a:lnSpc>
                <a:spcPts val="13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User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Pydantic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&amp;</a:t>
            </a:r>
            <a:r>
              <a:rPr sz="1100" spc="4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Mongo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schema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Poll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schema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(question,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options,</a:t>
            </a:r>
            <a:r>
              <a:rPr sz="1100" spc="-3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timestamps)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5739" y="664528"/>
            <a:ext cx="1583825" cy="25269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lang="en-US" sz="1100" spc="-10" dirty="0">
                <a:latin typeface="Calibri"/>
                <a:cs typeface="Calibri"/>
              </a:rPr>
              <a:t>Smart Parking </a:t>
            </a:r>
            <a:r>
              <a:rPr lang="en-US" sz="1100" spc="-10" dirty="0" err="1">
                <a:latin typeface="Calibri"/>
                <a:cs typeface="Calibri"/>
              </a:rPr>
              <a:t>Finder</a:t>
            </a:r>
            <a:r>
              <a:rPr sz="1100" spc="-10" dirty="0" err="1">
                <a:latin typeface="Calibri"/>
                <a:cs typeface="Calibri"/>
              </a:rPr>
              <a:t>_app</a:t>
            </a:r>
            <a:r>
              <a:rPr sz="1100" spc="-10" dirty="0">
                <a:latin typeface="Calibri"/>
                <a:cs typeface="Calibri"/>
              </a:rPr>
              <a:t>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 dirty="0">
                <a:latin typeface="Calibri"/>
                <a:cs typeface="Calibri"/>
              </a:rPr>
              <a:t>│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20" dirty="0">
                <a:latin typeface="Calibri"/>
                <a:cs typeface="Calibri"/>
              </a:rPr>
              <a:t> app/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84" dirty="0">
                <a:latin typeface="Calibri"/>
                <a:cs typeface="Calibri"/>
              </a:rPr>
              <a:t>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core/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0" dirty="0">
                <a:latin typeface="Calibri"/>
                <a:cs typeface="Calibri"/>
              </a:rPr>
              <a:t> 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lang="en-IN" sz="1100" spc="15" dirty="0">
                <a:latin typeface="Calibri"/>
                <a:cs typeface="Calibri"/>
              </a:rPr>
              <a:t> security</a:t>
            </a:r>
            <a:r>
              <a:rPr sz="1100" spc="-10" dirty="0">
                <a:latin typeface="Calibri"/>
                <a:cs typeface="Calibri"/>
              </a:rPr>
              <a:t>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└──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config.py</a:t>
            </a:r>
            <a:endParaRPr lang="en-US" sz="1100" spc="-1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lang="en-IN" sz="1100" spc="-10" dirty="0">
                <a:latin typeface="Calibri"/>
                <a:cs typeface="Calibri"/>
              </a:rPr>
              <a:t>|   |  </a:t>
            </a:r>
            <a:r>
              <a:rPr lang="en-IN" sz="1100" dirty="0">
                <a:latin typeface="Calibri"/>
                <a:cs typeface="Calibri"/>
              </a:rPr>
              <a:t>└──dependencies.py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 dirty="0">
                <a:latin typeface="Calibri"/>
                <a:cs typeface="Calibri"/>
              </a:rPr>
              <a:t>│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84" dirty="0">
                <a:latin typeface="Calibri"/>
                <a:cs typeface="Calibri"/>
              </a:rPr>
              <a:t>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database/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└──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db.py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spc="-50" dirty="0">
                <a:latin typeface="Calibri"/>
                <a:cs typeface="Calibri"/>
              </a:rPr>
              <a:t>│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84" dirty="0">
                <a:latin typeface="Calibri"/>
                <a:cs typeface="Calibri"/>
              </a:rPr>
              <a:t>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models/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0" dirty="0">
                <a:latin typeface="Calibri"/>
                <a:cs typeface="Calibri"/>
              </a:rPr>
              <a:t> 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user.py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└──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booking</a:t>
            </a:r>
            <a:r>
              <a:rPr sz="1100" spc="-10" dirty="0">
                <a:latin typeface="Calibri"/>
                <a:cs typeface="Calibri"/>
              </a:rPr>
              <a:t>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 dirty="0">
                <a:latin typeface="Calibri"/>
                <a:cs typeface="Calibri"/>
              </a:rPr>
              <a:t>│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14565" y="3165792"/>
            <a:ext cx="2208530" cy="36004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107950">
              <a:lnSpc>
                <a:spcPts val="1280"/>
              </a:lnSpc>
              <a:spcBef>
                <a:spcPts val="20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Routes: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/auth/register,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/auth/login </a:t>
            </a:r>
            <a:r>
              <a:rPr sz="1100" dirty="0">
                <a:latin typeface="Calibri"/>
                <a:cs typeface="Calibri"/>
              </a:rPr>
              <a:t>#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Routes: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/p</a:t>
            </a:r>
            <a:r>
              <a:rPr lang="en-US" sz="1100" dirty="0">
                <a:latin typeface="Calibri"/>
                <a:cs typeface="Calibri"/>
              </a:rPr>
              <a:t>arking</a:t>
            </a:r>
            <a:r>
              <a:rPr sz="1100" dirty="0">
                <a:latin typeface="Calibri"/>
                <a:cs typeface="Calibri"/>
              </a:rPr>
              <a:t>/,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/</a:t>
            </a:r>
            <a:r>
              <a:rPr lang="en-US" sz="1100" dirty="0">
                <a:latin typeface="Calibri"/>
                <a:cs typeface="Calibri"/>
              </a:rPr>
              <a:t>booking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20" dirty="0">
                <a:latin typeface="Calibri"/>
                <a:cs typeface="Calibri"/>
              </a:rPr>
              <a:t>etc.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89565" y="3833431"/>
            <a:ext cx="272986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5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Business</a:t>
            </a:r>
            <a:r>
              <a:rPr sz="1100" spc="-10" dirty="0">
                <a:latin typeface="Calibri"/>
                <a:cs typeface="Calibri"/>
              </a:rPr>
              <a:t> logic: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lang="en-US" sz="1100" spc="-15" dirty="0">
                <a:latin typeface="Calibri"/>
                <a:cs typeface="Calibri"/>
              </a:rPr>
              <a:t>user login</a:t>
            </a:r>
            <a:r>
              <a:rPr sz="110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create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slots</a:t>
            </a:r>
            <a:r>
              <a:rPr sz="1100" spc="-10" dirty="0">
                <a:latin typeface="Calibri"/>
                <a:cs typeface="Calibri"/>
              </a:rPr>
              <a:t>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booking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5740" y="2994659"/>
            <a:ext cx="1884452" cy="18755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1100" dirty="0">
                <a:latin typeface="Calibri"/>
                <a:cs typeface="Calibri"/>
              </a:rPr>
              <a:t>|   | └──</a:t>
            </a:r>
            <a:r>
              <a:rPr lang="en-IN" sz="1100" spc="15" dirty="0">
                <a:latin typeface="Calibri"/>
                <a:cs typeface="Calibri"/>
              </a:rPr>
              <a:t> parking.py</a:t>
            </a:r>
            <a:endParaRPr lang="en-IN"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84" dirty="0">
                <a:latin typeface="Calibri"/>
                <a:cs typeface="Calibri"/>
              </a:rPr>
              <a:t>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routes/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0" dirty="0">
                <a:latin typeface="Calibri"/>
                <a:cs typeface="Calibri"/>
              </a:rPr>
              <a:t> 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user_routes.py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└──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</a:t>
            </a:r>
            <a:r>
              <a:rPr lang="en-US" sz="1100" spc="-10" dirty="0">
                <a:latin typeface="Calibri"/>
                <a:cs typeface="Calibri"/>
              </a:rPr>
              <a:t>arking</a:t>
            </a:r>
            <a:r>
              <a:rPr sz="1100" spc="-10" dirty="0">
                <a:latin typeface="Calibri"/>
                <a:cs typeface="Calibri"/>
              </a:rPr>
              <a:t>_routes.py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 dirty="0">
                <a:latin typeface="Calibri"/>
                <a:cs typeface="Calibri"/>
              </a:rPr>
              <a:t>│</a:t>
            </a:r>
            <a:r>
              <a:rPr lang="en-US" sz="1100" spc="-50" dirty="0">
                <a:latin typeface="Calibri"/>
                <a:cs typeface="Calibri"/>
              </a:rPr>
              <a:t>    | </a:t>
            </a:r>
            <a:r>
              <a:rPr lang="en-IN" sz="1100" dirty="0">
                <a:latin typeface="Calibri"/>
                <a:cs typeface="Calibri"/>
              </a:rPr>
              <a:t>└──</a:t>
            </a:r>
            <a:r>
              <a:rPr lang="en-IN" sz="1100" spc="15" dirty="0">
                <a:latin typeface="Calibri"/>
                <a:cs typeface="Calibri"/>
              </a:rPr>
              <a:t> booking_routes.py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84" dirty="0">
                <a:latin typeface="Calibri"/>
                <a:cs typeface="Calibri"/>
              </a:rPr>
              <a:t>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services/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0" dirty="0">
                <a:latin typeface="Calibri"/>
                <a:cs typeface="Calibri"/>
              </a:rPr>
              <a:t> 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user_services</a:t>
            </a:r>
            <a:r>
              <a:rPr sz="1100" spc="-10" dirty="0">
                <a:latin typeface="Calibri"/>
                <a:cs typeface="Calibri"/>
              </a:rPr>
              <a:t>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spc="-50" dirty="0">
                <a:latin typeface="Calibri"/>
                <a:cs typeface="Calibri"/>
              </a:rPr>
              <a:t>│</a:t>
            </a:r>
            <a:r>
              <a:rPr lang="en-US" sz="1100" spc="-50" dirty="0">
                <a:latin typeface="Calibri"/>
                <a:cs typeface="Calibri"/>
              </a:rPr>
              <a:t>    |     |</a:t>
            </a:r>
            <a:r>
              <a:rPr lang="en-IN" sz="1100" dirty="0">
                <a:latin typeface="Calibri"/>
                <a:cs typeface="Calibri"/>
              </a:rPr>
              <a:t> └──</a:t>
            </a:r>
            <a:r>
              <a:rPr lang="en-IN" sz="1100" spc="15" dirty="0">
                <a:latin typeface="Calibri"/>
                <a:cs typeface="Calibri"/>
              </a:rPr>
              <a:t> booking_service.py</a:t>
            </a: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IN" sz="1100" spc="15" dirty="0">
                <a:latin typeface="Calibri"/>
                <a:cs typeface="Calibri"/>
              </a:rPr>
              <a:t>|   | </a:t>
            </a:r>
            <a:r>
              <a:rPr lang="en-IN" sz="1100" dirty="0">
                <a:latin typeface="Calibri"/>
                <a:cs typeface="Calibri"/>
              </a:rPr>
              <a:t>└──</a:t>
            </a:r>
            <a:r>
              <a:rPr lang="en-IN" sz="1100" spc="15" dirty="0">
                <a:latin typeface="Calibri"/>
                <a:cs typeface="Calibri"/>
              </a:rPr>
              <a:t> parking_service.py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5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84" dirty="0">
                <a:latin typeface="Calibri"/>
                <a:cs typeface="Calibri"/>
              </a:rPr>
              <a:t>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utils/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0" dirty="0">
                <a:latin typeface="Calibri"/>
                <a:cs typeface="Calibri"/>
              </a:rPr>
              <a:t> 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decorators.py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85080" y="4339018"/>
            <a:ext cx="308737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protection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decorators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(e.g.,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@login_required)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08753" y="4510722"/>
            <a:ext cx="230886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Password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hashing/verification</a:t>
            </a:r>
            <a:r>
              <a:rPr sz="1100" spc="2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(bcrypt)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81625" y="4673028"/>
            <a:ext cx="178752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Custom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logger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for</a:t>
            </a:r>
            <a:r>
              <a:rPr sz="1100" spc="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file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logging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795749" y="5178361"/>
            <a:ext cx="185864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App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logs</a:t>
            </a:r>
            <a:r>
              <a:rPr sz="1100" spc="-10" dirty="0">
                <a:latin typeface="Calibri"/>
                <a:cs typeface="Calibri"/>
              </a:rPr>
              <a:t> (info,</a:t>
            </a:r>
            <a:r>
              <a:rPr sz="1100" spc="-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error, </a:t>
            </a:r>
            <a:r>
              <a:rPr sz="1100" spc="-10" dirty="0">
                <a:latin typeface="Calibri"/>
                <a:cs typeface="Calibri"/>
              </a:rPr>
              <a:t>requests)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5740" y="4510722"/>
            <a:ext cx="1418464" cy="171393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1300"/>
              </a:lnSpc>
              <a:spcBef>
                <a:spcPts val="125"/>
              </a:spcBef>
            </a:pPr>
            <a:endParaRPr lang="en-US"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endParaRPr lang="en-IN"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6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0" dirty="0">
                <a:latin typeface="Calibri"/>
                <a:cs typeface="Calibri"/>
              </a:rPr>
              <a:t>  </a:t>
            </a: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email_otp</a:t>
            </a:r>
            <a:r>
              <a:rPr sz="1100" spc="-10" dirty="0">
                <a:latin typeface="Calibri"/>
                <a:cs typeface="Calibri"/>
              </a:rPr>
              <a:t>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5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│</a:t>
            </a:r>
            <a:r>
              <a:rPr sz="1100" spc="135" dirty="0">
                <a:latin typeface="Calibri"/>
                <a:cs typeface="Calibri"/>
              </a:rPr>
              <a:t>  </a:t>
            </a:r>
            <a:r>
              <a:rPr sz="1100" dirty="0">
                <a:latin typeface="Calibri"/>
                <a:cs typeface="Calibri"/>
              </a:rPr>
              <a:t>└──</a:t>
            </a:r>
            <a:r>
              <a:rPr sz="1100" spc="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logger.py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50" dirty="0">
                <a:latin typeface="Calibri"/>
                <a:cs typeface="Calibri"/>
              </a:rPr>
              <a:t>│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logs/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Calibri"/>
                <a:cs typeface="Calibri"/>
              </a:rPr>
              <a:t>│</a:t>
            </a:r>
            <a:r>
              <a:rPr sz="1100" spc="49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└──</a:t>
            </a:r>
            <a:r>
              <a:rPr sz="1100" spc="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polling_app.log</a:t>
            </a:r>
            <a:endParaRPr lang="en-IN"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  <a:spcBef>
                <a:spcPts val="30"/>
              </a:spcBef>
            </a:pPr>
            <a:r>
              <a:rPr lang="en-IN" sz="1100" spc="-50" dirty="0">
                <a:latin typeface="Calibri"/>
                <a:cs typeface="Calibri"/>
              </a:rPr>
              <a:t>│</a:t>
            </a:r>
            <a:endParaRPr lang="en-IN" sz="1100" dirty="0">
              <a:latin typeface="Calibri"/>
              <a:cs typeface="Calibri"/>
            </a:endParaRPr>
          </a:p>
          <a:p>
            <a:pPr marL="12700">
              <a:lnSpc>
                <a:spcPts val="1300"/>
              </a:lnSpc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main.py</a:t>
            </a:r>
            <a:endParaRPr sz="11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requirements.txt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68151" y="5512752"/>
            <a:ext cx="2961640" cy="3689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latin typeface="Calibri"/>
                <a:cs typeface="Calibri"/>
              </a:rPr>
              <a:t># App</a:t>
            </a:r>
            <a:r>
              <a:rPr sz="1100" spc="-25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entry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point</a:t>
            </a:r>
            <a:r>
              <a:rPr sz="1100" spc="-4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(FastAPI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instance,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route </a:t>
            </a:r>
            <a:r>
              <a:rPr sz="1100" spc="-10" dirty="0">
                <a:latin typeface="Calibri"/>
                <a:cs typeface="Calibri"/>
              </a:rPr>
              <a:t>inclusion)</a:t>
            </a:r>
            <a:endParaRPr sz="1100">
              <a:latin typeface="Calibri"/>
              <a:cs typeface="Calibri"/>
            </a:endParaRPr>
          </a:p>
          <a:p>
            <a:pPr marL="231775">
              <a:lnSpc>
                <a:spcPct val="100000"/>
              </a:lnSpc>
              <a:spcBef>
                <a:spcPts val="30"/>
              </a:spcBef>
            </a:pPr>
            <a:r>
              <a:rPr sz="1100" dirty="0">
                <a:latin typeface="Calibri"/>
                <a:cs typeface="Calibri"/>
              </a:rPr>
              <a:t>#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Python</a:t>
            </a:r>
            <a:r>
              <a:rPr sz="1100" spc="-30" dirty="0">
                <a:latin typeface="Calibri"/>
                <a:cs typeface="Calibri"/>
              </a:rPr>
              <a:t> </a:t>
            </a:r>
            <a:r>
              <a:rPr sz="1100" spc="-10" dirty="0">
                <a:latin typeface="Calibri"/>
                <a:cs typeface="Calibri"/>
              </a:rPr>
              <a:t>dependencies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740" y="5855652"/>
            <a:ext cx="3917950" cy="843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898014" algn="l"/>
              </a:tabLst>
            </a:pPr>
            <a:r>
              <a:rPr sz="1100" dirty="0">
                <a:latin typeface="MS Gothic"/>
                <a:cs typeface="MS Gothic"/>
              </a:rPr>
              <a:t>├</a:t>
            </a:r>
            <a:r>
              <a:rPr sz="1100" dirty="0">
                <a:latin typeface="Calibri"/>
                <a:cs typeface="Calibri"/>
              </a:rPr>
              <a:t>──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dirty="0">
                <a:latin typeface="Calibri"/>
                <a:cs typeface="Calibri"/>
              </a:rPr>
              <a:t>	#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lang="en-US" sz="1100" spc="-10" dirty="0">
                <a:latin typeface="Calibri"/>
                <a:cs typeface="Calibri"/>
              </a:rPr>
              <a:t>Entry point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1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1100" dirty="0">
              <a:latin typeface="Calibri"/>
              <a:cs typeface="Calibri"/>
            </a:endParaRPr>
          </a:p>
          <a:p>
            <a:pPr marL="517525">
              <a:lnSpc>
                <a:spcPct val="100000"/>
              </a:lnSpc>
              <a:spcBef>
                <a:spcPts val="5"/>
              </a:spcBef>
            </a:pPr>
            <a:r>
              <a:rPr sz="1550" dirty="0">
                <a:solidFill>
                  <a:srgbClr val="1B124B"/>
                </a:solidFill>
                <a:latin typeface="Lucida Sans Unicode"/>
                <a:cs typeface="Lucida Sans Unicode"/>
              </a:rPr>
              <a:t>PPT</a:t>
            </a:r>
            <a:r>
              <a:rPr sz="1550" spc="-15" dirty="0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sz="1550" dirty="0">
                <a:solidFill>
                  <a:srgbClr val="1B124B"/>
                </a:solidFill>
                <a:latin typeface="Lucida Sans Unicode"/>
                <a:cs typeface="Lucida Sans Unicode"/>
              </a:rPr>
              <a:t>Deck</a:t>
            </a:r>
            <a:r>
              <a:rPr sz="1550" spc="35" dirty="0">
                <a:solidFill>
                  <a:srgbClr val="1B124B"/>
                </a:solidFill>
                <a:latin typeface="Lucida Sans Unicode"/>
                <a:cs typeface="Lucida Sans Unicode"/>
              </a:rPr>
              <a:t> </a:t>
            </a:r>
            <a:r>
              <a:rPr sz="1550" spc="95" dirty="0">
                <a:solidFill>
                  <a:srgbClr val="1B124B"/>
                </a:solidFill>
                <a:latin typeface="Lucida Sans Unicode"/>
                <a:cs typeface="Lucida Sans Unicode"/>
              </a:rPr>
              <a:t>Name</a:t>
            </a:r>
            <a:endParaRPr sz="155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CCEC3B-C0D3-843C-32F3-72780EA21026}"/>
              </a:ext>
            </a:extLst>
          </p:cNvPr>
          <p:cNvSpPr txBox="1"/>
          <p:nvPr/>
        </p:nvSpPr>
        <p:spPr>
          <a:xfrm>
            <a:off x="343236" y="468832"/>
            <a:ext cx="7416464" cy="55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4000" b="1" spc="-15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Functional</a:t>
            </a:r>
            <a:r>
              <a:rPr lang="en-US" sz="4000" b="1" spc="-150" dirty="0">
                <a:solidFill>
                  <a:srgbClr val="F39E3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Modules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EFEB41-F2DB-96D6-EC81-7B4533E7A9D2}"/>
              </a:ext>
            </a:extLst>
          </p:cNvPr>
          <p:cNvSpPr txBox="1"/>
          <p:nvPr/>
        </p:nvSpPr>
        <p:spPr>
          <a:xfrm>
            <a:off x="3822700" y="4816565"/>
            <a:ext cx="238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Manage parking lot information efficiently.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27CD7-4619-FFF5-0D5E-D957F5CFCC3C}"/>
              </a:ext>
            </a:extLst>
          </p:cNvPr>
          <p:cNvSpPr txBox="1"/>
          <p:nvPr/>
        </p:nvSpPr>
        <p:spPr>
          <a:xfrm>
            <a:off x="6565900" y="4816565"/>
            <a:ext cx="238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Maintain parking slot availability and details.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C4DEE0-C107-F55E-474C-571FCA10CAAB}"/>
              </a:ext>
            </a:extLst>
          </p:cNvPr>
          <p:cNvSpPr txBox="1"/>
          <p:nvPr/>
        </p:nvSpPr>
        <p:spPr>
          <a:xfrm>
            <a:off x="9309100" y="4968784"/>
            <a:ext cx="238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Handle all user booking operations.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PPT Deck Name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77856AE-B9D0-ABBB-4890-0ABBF6EFD8B0}"/>
              </a:ext>
            </a:extLst>
          </p:cNvPr>
          <p:cNvSpPr txBox="1"/>
          <p:nvPr/>
        </p:nvSpPr>
        <p:spPr>
          <a:xfrm>
            <a:off x="3822700" y="4130177"/>
            <a:ext cx="2582826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0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Parking Lot Management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3B31B0-2FE1-CB8C-9BD4-AF58FA3222EF}"/>
              </a:ext>
            </a:extLst>
          </p:cNvPr>
          <p:cNvSpPr txBox="1"/>
          <p:nvPr/>
        </p:nvSpPr>
        <p:spPr>
          <a:xfrm>
            <a:off x="6565900" y="4130177"/>
            <a:ext cx="2582826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0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Slot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E78E57-DEE7-7554-91C1-CAA4F8DCD328}"/>
              </a:ext>
            </a:extLst>
          </p:cNvPr>
          <p:cNvSpPr txBox="1"/>
          <p:nvPr/>
        </p:nvSpPr>
        <p:spPr>
          <a:xfrm>
            <a:off x="9309100" y="4130177"/>
            <a:ext cx="2576475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0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Booking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FBD3C-3F0A-9074-DA5C-C2EA522A34B8}"/>
              </a:ext>
            </a:extLst>
          </p:cNvPr>
          <p:cNvSpPr txBox="1"/>
          <p:nvPr/>
        </p:nvSpPr>
        <p:spPr>
          <a:xfrm>
            <a:off x="649050" y="4133121"/>
            <a:ext cx="2657676" cy="765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70000"/>
              </a:lnSpc>
            </a:pPr>
            <a:r>
              <a:rPr lang="en-US" sz="3000" b="1" spc="-300" dirty="0">
                <a:solidFill>
                  <a:srgbClr val="23AAA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Login Management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FBE4B-FDBA-66EB-139A-ED6C1C5D5071}"/>
              </a:ext>
            </a:extLst>
          </p:cNvPr>
          <p:cNvSpPr txBox="1"/>
          <p:nvPr/>
        </p:nvSpPr>
        <p:spPr>
          <a:xfrm>
            <a:off x="784088" y="4972163"/>
            <a:ext cx="238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Enable users to create accounts and authenticate.</a:t>
            </a:r>
          </a:p>
        </p:txBody>
      </p:sp>
      <p:sp>
        <p:nvSpPr>
          <p:cNvPr id="10" name="AutoShape 2" descr="Small square image representing inventory with boxes and clipboard">
            <a:extLst>
              <a:ext uri="{FF2B5EF4-FFF2-40B4-BE49-F238E27FC236}">
                <a16:creationId xmlns:a16="http://schemas.microsoft.com/office/drawing/2014/main" id="{E6675A8C-38FF-E7D9-E75A-7A65AF3A58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AutoShape 4" descr="Small square image representing inventory with boxes and clipboard">
            <a:extLst>
              <a:ext uri="{FF2B5EF4-FFF2-40B4-BE49-F238E27FC236}">
                <a16:creationId xmlns:a16="http://schemas.microsoft.com/office/drawing/2014/main" id="{81F72AC1-593A-E09E-8353-AC583D13F0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078050" y="3473591"/>
            <a:ext cx="106116" cy="12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6AC9EBD-AFD0-3332-E2AD-484AA5EB79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66" y="1297239"/>
            <a:ext cx="2484000" cy="2484000"/>
          </a:xfrm>
          <a:prstGeom prst="rect">
            <a:avLst/>
          </a:prstGeom>
          <a:noFill/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FD39990-685B-519E-0CEF-6DC2E8B7DC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38" y="1585927"/>
            <a:ext cx="3111000" cy="2196000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6F87E5B-9863-2C7B-DDB4-7ED7AC84DD6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10" y="1337068"/>
            <a:ext cx="2412000" cy="24120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51D54B3-BCF5-AC8C-CC9A-5E1BD1EEE4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26" y="1459927"/>
            <a:ext cx="2448000" cy="24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385</TotalTime>
  <Words>1148</Words>
  <Application>Microsoft Office PowerPoint</Application>
  <PresentationFormat>Widescreen</PresentationFormat>
  <Paragraphs>161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MS Gothic</vt:lpstr>
      <vt:lpstr>Aptos</vt:lpstr>
      <vt:lpstr>Arial</vt:lpstr>
      <vt:lpstr>Arial Black</vt:lpstr>
      <vt:lpstr>Calibri</vt:lpstr>
      <vt:lpstr>Lucida Sans Unicode</vt:lpstr>
      <vt:lpstr>Poppins</vt:lpstr>
      <vt:lpstr>Times New Roman</vt:lpstr>
      <vt:lpstr>Office Theme</vt:lpstr>
      <vt:lpstr>Smart Parking Finder</vt:lpstr>
      <vt:lpstr>Introduction</vt:lpstr>
      <vt:lpstr>Problem Statement</vt:lpstr>
      <vt:lpstr>Proposed Solution</vt:lpstr>
      <vt:lpstr>Overview</vt:lpstr>
      <vt:lpstr>PowerPoint Presentation</vt:lpstr>
      <vt:lpstr>   Features </vt:lpstr>
      <vt:lpstr>Architecture</vt:lpstr>
      <vt:lpstr>PowerPoint Presentation</vt:lpstr>
      <vt:lpstr>Endpoints   Overview</vt:lpstr>
      <vt:lpstr>Learnings and Outcomes</vt:lpstr>
      <vt:lpstr>PowerPoint Presentation</vt:lpstr>
      <vt:lpstr>PowerPoint Presentation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svcs</dc:creator>
  <cp:lastModifiedBy>Surendra Reddy Gandra</cp:lastModifiedBy>
  <cp:revision>30</cp:revision>
  <dcterms:created xsi:type="dcterms:W3CDTF">2025-09-05T11:57:10Z</dcterms:created>
  <dcterms:modified xsi:type="dcterms:W3CDTF">2025-09-09T11:58:00Z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</Properties>
</file>