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5" r:id="rId6"/>
    <p:sldId id="260" r:id="rId7"/>
    <p:sldId id="280" r:id="rId8"/>
    <p:sldId id="273" r:id="rId9"/>
    <p:sldId id="282" r:id="rId10"/>
    <p:sldId id="283" r:id="rId11"/>
    <p:sldId id="26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E9733-EC4C-495E-9A44-CC7289CDAE2D}" v="17" dt="2024-12-07T03:49:18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48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E" userId="b42920f097c6dc2e" providerId="LiveId" clId="{C97E9733-EC4C-495E-9A44-CC7289CDAE2D}"/>
    <pc:docChg chg="undo custSel modSld">
      <pc:chgData name="Vamshi E" userId="b42920f097c6dc2e" providerId="LiveId" clId="{C97E9733-EC4C-495E-9A44-CC7289CDAE2D}" dt="2024-12-07T03:51:07.869" v="650" actId="20577"/>
      <pc:docMkLst>
        <pc:docMk/>
      </pc:docMkLst>
      <pc:sldChg chg="addSp delSp modSp mod">
        <pc:chgData name="Vamshi E" userId="b42920f097c6dc2e" providerId="LiveId" clId="{C97E9733-EC4C-495E-9A44-CC7289CDAE2D}" dt="2024-12-07T03:51:07.869" v="650" actId="20577"/>
        <pc:sldMkLst>
          <pc:docMk/>
          <pc:sldMk cId="2590329079" sldId="256"/>
        </pc:sldMkLst>
        <pc:graphicFrameChg chg="add del mod">
          <ac:chgData name="Vamshi E" userId="b42920f097c6dc2e" providerId="LiveId" clId="{C97E9733-EC4C-495E-9A44-CC7289CDAE2D}" dt="2024-12-07T03:42:23.403" v="455" actId="478"/>
          <ac:graphicFrameMkLst>
            <pc:docMk/>
            <pc:sldMk cId="2590329079" sldId="256"/>
            <ac:graphicFrameMk id="2" creationId="{C01EC171-2247-BF3E-9245-FF6CBA875A44}"/>
          </ac:graphicFrameMkLst>
        </pc:graphicFrameChg>
        <pc:graphicFrameChg chg="add del">
          <ac:chgData name="Vamshi E" userId="b42920f097c6dc2e" providerId="LiveId" clId="{C97E9733-EC4C-495E-9A44-CC7289CDAE2D}" dt="2024-12-07T03:45:04.240" v="483" actId="21"/>
          <ac:graphicFrameMkLst>
            <pc:docMk/>
            <pc:sldMk cId="2590329079" sldId="256"/>
            <ac:graphicFrameMk id="3" creationId="{AEE8FE01-1604-013B-1D17-72E3D59AF5D4}"/>
          </ac:graphicFrameMkLst>
        </pc:graphicFrameChg>
        <pc:graphicFrameChg chg="add mod modGraphic">
          <ac:chgData name="Vamshi E" userId="b42920f097c6dc2e" providerId="LiveId" clId="{C97E9733-EC4C-495E-9A44-CC7289CDAE2D}" dt="2024-12-07T03:51:07.869" v="650" actId="20577"/>
          <ac:graphicFrameMkLst>
            <pc:docMk/>
            <pc:sldMk cId="2590329079" sldId="256"/>
            <ac:graphicFrameMk id="5" creationId="{2C1A2D7A-129E-43FE-5CA4-15F88853DC4A}"/>
          </ac:graphicFrameMkLst>
        </pc:graphicFrameChg>
        <pc:graphicFrameChg chg="mod modGraphic">
          <ac:chgData name="Vamshi E" userId="b42920f097c6dc2e" providerId="LiveId" clId="{C97E9733-EC4C-495E-9A44-CC7289CDAE2D}" dt="2024-12-07T03:42:16.630" v="453"/>
          <ac:graphicFrameMkLst>
            <pc:docMk/>
            <pc:sldMk cId="2590329079" sldId="256"/>
            <ac:graphicFrameMk id="11" creationId="{C3005144-CF63-00FA-EF7E-B5E4AE424B93}"/>
          </ac:graphicFrameMkLst>
        </pc:graphicFrameChg>
      </pc:sldChg>
      <pc:sldChg chg="modSp mod">
        <pc:chgData name="Vamshi E" userId="b42920f097c6dc2e" providerId="LiveId" clId="{C97E9733-EC4C-495E-9A44-CC7289CDAE2D}" dt="2024-11-15T03:30:02.722" v="180"/>
        <pc:sldMkLst>
          <pc:docMk/>
          <pc:sldMk cId="1790607431" sldId="258"/>
        </pc:sldMkLst>
        <pc:spChg chg="mod">
          <ac:chgData name="Vamshi E" userId="b42920f097c6dc2e" providerId="LiveId" clId="{C97E9733-EC4C-495E-9A44-CC7289CDAE2D}" dt="2024-11-15T03:30:02.722" v="180"/>
          <ac:spMkLst>
            <pc:docMk/>
            <pc:sldMk cId="1790607431" sldId="258"/>
            <ac:spMk id="3" creationId="{2CE5B647-D7B2-6334-2E1D-75012C03FBD7}"/>
          </ac:spMkLst>
        </pc:spChg>
      </pc:sldChg>
      <pc:sldChg chg="addSp modSp mod">
        <pc:chgData name="Vamshi E" userId="b42920f097c6dc2e" providerId="LiveId" clId="{C97E9733-EC4C-495E-9A44-CC7289CDAE2D}" dt="2024-11-15T03:34:50.680" v="241" actId="20577"/>
        <pc:sldMkLst>
          <pc:docMk/>
          <pc:sldMk cId="3696001352" sldId="264"/>
        </pc:sldMkLst>
        <pc:spChg chg="mod">
          <ac:chgData name="Vamshi E" userId="b42920f097c6dc2e" providerId="LiveId" clId="{C97E9733-EC4C-495E-9A44-CC7289CDAE2D}" dt="2024-11-15T03:34:50.680" v="241" actId="20577"/>
          <ac:spMkLst>
            <pc:docMk/>
            <pc:sldMk cId="3696001352" sldId="264"/>
            <ac:spMk id="3" creationId="{4F09F967-69E1-27E0-8A15-9A8B47F97167}"/>
          </ac:spMkLst>
        </pc:spChg>
        <pc:picChg chg="add mod">
          <ac:chgData name="Vamshi E" userId="b42920f097c6dc2e" providerId="LiveId" clId="{C97E9733-EC4C-495E-9A44-CC7289CDAE2D}" dt="2024-11-15T03:22:05.809" v="146" actId="1076"/>
          <ac:picMkLst>
            <pc:docMk/>
            <pc:sldMk cId="3696001352" sldId="264"/>
            <ac:picMk id="5" creationId="{A89FB3AD-E159-5446-61AE-E701565DFF9E}"/>
          </ac:picMkLst>
        </pc:picChg>
      </pc:sldChg>
      <pc:sldChg chg="modSp mod">
        <pc:chgData name="Vamshi E" userId="b42920f097c6dc2e" providerId="LiveId" clId="{C97E9733-EC4C-495E-9A44-CC7289CDAE2D}" dt="2024-11-15T03:38:07.160" v="449" actId="20577"/>
        <pc:sldMkLst>
          <pc:docMk/>
          <pc:sldMk cId="858340828" sldId="265"/>
        </pc:sldMkLst>
        <pc:spChg chg="mod">
          <ac:chgData name="Vamshi E" userId="b42920f097c6dc2e" providerId="LiveId" clId="{C97E9733-EC4C-495E-9A44-CC7289CDAE2D}" dt="2024-11-15T03:38:07.160" v="449" actId="20577"/>
          <ac:spMkLst>
            <pc:docMk/>
            <pc:sldMk cId="858340828" sldId="265"/>
            <ac:spMk id="3" creationId="{2528877F-10DD-FC76-F364-F3F87980F8A5}"/>
          </ac:spMkLst>
        </pc:spChg>
      </pc:sldChg>
      <pc:sldChg chg="modSp mod">
        <pc:chgData name="Vamshi E" userId="b42920f097c6dc2e" providerId="LiveId" clId="{C97E9733-EC4C-495E-9A44-CC7289CDAE2D}" dt="2024-11-15T03:26:44.649" v="159" actId="403"/>
        <pc:sldMkLst>
          <pc:docMk/>
          <pc:sldMk cId="2377760066" sldId="266"/>
        </pc:sldMkLst>
        <pc:spChg chg="mod">
          <ac:chgData name="Vamshi E" userId="b42920f097c6dc2e" providerId="LiveId" clId="{C97E9733-EC4C-495E-9A44-CC7289CDAE2D}" dt="2024-11-15T03:26:44.649" v="159" actId="403"/>
          <ac:spMkLst>
            <pc:docMk/>
            <pc:sldMk cId="2377760066" sldId="266"/>
            <ac:spMk id="3" creationId="{70576DC0-570E-8DC8-08ED-38190B79B7F1}"/>
          </ac:spMkLst>
        </pc:spChg>
      </pc:sldChg>
      <pc:sldChg chg="modSp">
        <pc:chgData name="Vamshi E" userId="b42920f097c6dc2e" providerId="LiveId" clId="{C97E9733-EC4C-495E-9A44-CC7289CDAE2D}" dt="2024-12-07T03:49:18.429" v="638" actId="20577"/>
        <pc:sldMkLst>
          <pc:docMk/>
          <pc:sldMk cId="3575215682" sldId="273"/>
        </pc:sldMkLst>
        <pc:graphicFrameChg chg="mod">
          <ac:chgData name="Vamshi E" userId="b42920f097c6dc2e" providerId="LiveId" clId="{C97E9733-EC4C-495E-9A44-CC7289CDAE2D}" dt="2024-12-07T03:49:18.429" v="638" actId="20577"/>
          <ac:graphicFrameMkLst>
            <pc:docMk/>
            <pc:sldMk cId="3575215682" sldId="273"/>
            <ac:graphicFrameMk id="3" creationId="{27596C6A-9DEE-6DE5-0E23-8C1B1012FA56}"/>
          </ac:graphicFrameMkLst>
        </pc:graphicFrameChg>
      </pc:sldChg>
      <pc:sldChg chg="addSp modSp mod">
        <pc:chgData name="Vamshi E" userId="b42920f097c6dc2e" providerId="LiveId" clId="{C97E9733-EC4C-495E-9A44-CC7289CDAE2D}" dt="2024-11-15T03:17:09.440" v="48" actId="1076"/>
        <pc:sldMkLst>
          <pc:docMk/>
          <pc:sldMk cId="1990106036" sldId="283"/>
        </pc:sldMkLst>
        <pc:spChg chg="mod">
          <ac:chgData name="Vamshi E" userId="b42920f097c6dc2e" providerId="LiveId" clId="{C97E9733-EC4C-495E-9A44-CC7289CDAE2D}" dt="2024-11-15T03:16:30.716" v="41" actId="20577"/>
          <ac:spMkLst>
            <pc:docMk/>
            <pc:sldMk cId="1990106036" sldId="283"/>
            <ac:spMk id="3" creationId="{E966E554-1194-796B-0877-E2BBD710671F}"/>
          </ac:spMkLst>
        </pc:spChg>
        <pc:picChg chg="add mod">
          <ac:chgData name="Vamshi E" userId="b42920f097c6dc2e" providerId="LiveId" clId="{C97E9733-EC4C-495E-9A44-CC7289CDAE2D}" dt="2024-11-15T03:16:37.344" v="42" actId="1076"/>
          <ac:picMkLst>
            <pc:docMk/>
            <pc:sldMk cId="1990106036" sldId="283"/>
            <ac:picMk id="5" creationId="{86675C85-CD12-D22F-888D-FAA0CB41C12C}"/>
          </ac:picMkLst>
        </pc:picChg>
        <pc:picChg chg="add mod">
          <ac:chgData name="Vamshi E" userId="b42920f097c6dc2e" providerId="LiveId" clId="{C97E9733-EC4C-495E-9A44-CC7289CDAE2D}" dt="2024-11-15T03:17:09.440" v="48" actId="1076"/>
          <ac:picMkLst>
            <pc:docMk/>
            <pc:sldMk cId="1990106036" sldId="283"/>
            <ac:picMk id="7" creationId="{7301C399-1A5F-DDD7-AA1A-A8D3CAA97C1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26731-BA68-4294-98C4-EE8507BC922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20677D5-BEDE-4564-A9FB-3D2A9F8B95F9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Prototyping Process</a:t>
          </a:r>
          <a:endParaRPr lang="en-IN" dirty="0"/>
        </a:p>
      </dgm:t>
    </dgm:pt>
    <dgm:pt modelId="{55E11811-CEEA-4EE0-8A3A-166E8F689B6A}" type="parTrans" cxnId="{58395BF5-358C-436D-AFD1-4FEE1DF4E4CC}">
      <dgm:prSet/>
      <dgm:spPr/>
      <dgm:t>
        <a:bodyPr/>
        <a:lstStyle/>
        <a:p>
          <a:endParaRPr lang="en-IN"/>
        </a:p>
      </dgm:t>
    </dgm:pt>
    <dgm:pt modelId="{8C3FBBB2-C74F-4B4B-9136-0A8FCC64F32F}" type="sibTrans" cxnId="{58395BF5-358C-436D-AFD1-4FEE1DF4E4CC}">
      <dgm:prSet/>
      <dgm:spPr/>
      <dgm:t>
        <a:bodyPr/>
        <a:lstStyle/>
        <a:p>
          <a:endParaRPr lang="en-IN"/>
        </a:p>
      </dgm:t>
    </dgm:pt>
    <dgm:pt modelId="{5AE1FC98-6ADD-4306-B92F-BCB4945490E4}">
      <dgm:prSet phldrT="[Text]"/>
      <dgm:spPr/>
      <dgm:t>
        <a:bodyPr/>
        <a:lstStyle/>
        <a:p>
          <a:r>
            <a:rPr lang="en-US" dirty="0"/>
            <a:t>Identify Requirements (5 Days)</a:t>
          </a:r>
          <a:endParaRPr lang="en-IN" dirty="0"/>
        </a:p>
      </dgm:t>
    </dgm:pt>
    <dgm:pt modelId="{8FF69C22-AD81-4B18-8470-DE0612A080AF}" type="parTrans" cxnId="{A55B204B-ECF5-406D-8236-5E6EE88134AF}">
      <dgm:prSet/>
      <dgm:spPr/>
      <dgm:t>
        <a:bodyPr/>
        <a:lstStyle/>
        <a:p>
          <a:endParaRPr lang="en-IN"/>
        </a:p>
      </dgm:t>
    </dgm:pt>
    <dgm:pt modelId="{A855FEFF-DB50-4BAA-A86F-9C26C3521C05}" type="sibTrans" cxnId="{A55B204B-ECF5-406D-8236-5E6EE88134AF}">
      <dgm:prSet/>
      <dgm:spPr/>
      <dgm:t>
        <a:bodyPr/>
        <a:lstStyle/>
        <a:p>
          <a:endParaRPr lang="en-IN"/>
        </a:p>
      </dgm:t>
    </dgm:pt>
    <dgm:pt modelId="{AC7AF9E2-5F0C-4F1E-883A-3026602702B9}">
      <dgm:prSet phldrT="[Text]"/>
      <dgm:spPr/>
      <dgm:t>
        <a:bodyPr/>
        <a:lstStyle/>
        <a:p>
          <a:r>
            <a:rPr lang="en-US" dirty="0"/>
            <a:t>Conceptual Design</a:t>
          </a:r>
        </a:p>
        <a:p>
          <a:r>
            <a:rPr lang="en-US" dirty="0"/>
            <a:t>(1-1.5 Week)</a:t>
          </a:r>
          <a:endParaRPr lang="en-IN" dirty="0"/>
        </a:p>
      </dgm:t>
    </dgm:pt>
    <dgm:pt modelId="{93348D13-164D-495A-847F-A4C11A9A70CA}" type="parTrans" cxnId="{623D364D-A87D-4F21-842E-4E2844DD50AB}">
      <dgm:prSet/>
      <dgm:spPr/>
      <dgm:t>
        <a:bodyPr/>
        <a:lstStyle/>
        <a:p>
          <a:endParaRPr lang="en-IN"/>
        </a:p>
      </dgm:t>
    </dgm:pt>
    <dgm:pt modelId="{340FD5B2-DEB4-4B6C-8976-6306C82C8600}" type="sibTrans" cxnId="{623D364D-A87D-4F21-842E-4E2844DD50AB}">
      <dgm:prSet/>
      <dgm:spPr/>
      <dgm:t>
        <a:bodyPr/>
        <a:lstStyle/>
        <a:p>
          <a:endParaRPr lang="en-IN"/>
        </a:p>
      </dgm:t>
    </dgm:pt>
    <dgm:pt modelId="{BB0BF81F-E7F4-40D9-B2EC-B0B16D57343F}">
      <dgm:prSet phldrT="[Text]"/>
      <dgm:spPr/>
      <dgm:t>
        <a:bodyPr/>
        <a:lstStyle/>
        <a:p>
          <a:r>
            <a:rPr lang="en-US" dirty="0"/>
            <a:t>Component Design</a:t>
          </a:r>
        </a:p>
        <a:p>
          <a:r>
            <a:rPr lang="en-US" dirty="0"/>
            <a:t>(3 Days)</a:t>
          </a:r>
          <a:endParaRPr lang="en-IN" dirty="0"/>
        </a:p>
      </dgm:t>
    </dgm:pt>
    <dgm:pt modelId="{57677553-50A6-4D92-B84F-F1666053A437}" type="parTrans" cxnId="{C1925605-A951-4B24-BA0A-B6FF0D006787}">
      <dgm:prSet/>
      <dgm:spPr/>
      <dgm:t>
        <a:bodyPr/>
        <a:lstStyle/>
        <a:p>
          <a:endParaRPr lang="en-IN"/>
        </a:p>
      </dgm:t>
    </dgm:pt>
    <dgm:pt modelId="{18287B3A-9AD7-437B-9A19-A25F6A8FBC1A}" type="sibTrans" cxnId="{C1925605-A951-4B24-BA0A-B6FF0D006787}">
      <dgm:prSet/>
      <dgm:spPr/>
      <dgm:t>
        <a:bodyPr/>
        <a:lstStyle/>
        <a:p>
          <a:endParaRPr lang="en-IN"/>
        </a:p>
      </dgm:t>
    </dgm:pt>
    <dgm:pt modelId="{24BC9CFD-B94F-4543-A08B-E3106F79C867}">
      <dgm:prSet phldrT="[Text]"/>
      <dgm:spPr/>
      <dgm:t>
        <a:bodyPr/>
        <a:lstStyle/>
        <a:p>
          <a:r>
            <a:rPr lang="en-US" dirty="0"/>
            <a:t>System Architecture</a:t>
          </a:r>
          <a:br>
            <a:rPr lang="en-US" dirty="0"/>
          </a:br>
          <a:r>
            <a:rPr lang="en-US" dirty="0"/>
            <a:t>(6 Days)</a:t>
          </a:r>
          <a:endParaRPr lang="en-IN" dirty="0"/>
        </a:p>
      </dgm:t>
    </dgm:pt>
    <dgm:pt modelId="{77665CBF-2018-4F49-888B-B1C42171F3A2}" type="parTrans" cxnId="{8464AC04-6446-4D26-9731-A0D1B7172881}">
      <dgm:prSet/>
      <dgm:spPr/>
      <dgm:t>
        <a:bodyPr/>
        <a:lstStyle/>
        <a:p>
          <a:endParaRPr lang="en-IN"/>
        </a:p>
      </dgm:t>
    </dgm:pt>
    <dgm:pt modelId="{14F0DAB8-D19F-47EF-AAE2-A016E7B63BDD}" type="sibTrans" cxnId="{8464AC04-6446-4D26-9731-A0D1B7172881}">
      <dgm:prSet/>
      <dgm:spPr/>
      <dgm:t>
        <a:bodyPr/>
        <a:lstStyle/>
        <a:p>
          <a:endParaRPr lang="en-IN"/>
        </a:p>
      </dgm:t>
    </dgm:pt>
    <dgm:pt modelId="{341271D5-8503-4077-9698-45C76CEB01B6}">
      <dgm:prSet phldrT="[Text]"/>
      <dgm:spPr/>
      <dgm:t>
        <a:bodyPr/>
        <a:lstStyle/>
        <a:p>
          <a:r>
            <a:rPr lang="en-US" dirty="0"/>
            <a:t>Prototyping Phase</a:t>
          </a:r>
          <a:br>
            <a:rPr lang="en-US" dirty="0"/>
          </a:br>
          <a:r>
            <a:rPr lang="en-US" dirty="0"/>
            <a:t>(3 Weeks)</a:t>
          </a:r>
          <a:endParaRPr lang="en-IN" dirty="0"/>
        </a:p>
      </dgm:t>
    </dgm:pt>
    <dgm:pt modelId="{69BCB581-A68D-4CDB-B70A-F94F022ED975}" type="parTrans" cxnId="{82EB6182-DAB6-43EC-B9C0-F43084ED17DA}">
      <dgm:prSet/>
      <dgm:spPr/>
      <dgm:t>
        <a:bodyPr/>
        <a:lstStyle/>
        <a:p>
          <a:endParaRPr lang="en-IN"/>
        </a:p>
      </dgm:t>
    </dgm:pt>
    <dgm:pt modelId="{36572BA4-1C87-4227-96DB-77C1CAD46D88}" type="sibTrans" cxnId="{82EB6182-DAB6-43EC-B9C0-F43084ED17DA}">
      <dgm:prSet/>
      <dgm:spPr/>
      <dgm:t>
        <a:bodyPr/>
        <a:lstStyle/>
        <a:p>
          <a:endParaRPr lang="en-IN"/>
        </a:p>
      </dgm:t>
    </dgm:pt>
    <dgm:pt modelId="{56E14B73-67DA-488B-844E-6084B90DE268}">
      <dgm:prSet phldrT="[Text]"/>
      <dgm:spPr/>
      <dgm:t>
        <a:bodyPr/>
        <a:lstStyle/>
        <a:p>
          <a:r>
            <a:rPr lang="en-US" dirty="0"/>
            <a:t>Testing</a:t>
          </a:r>
          <a:br>
            <a:rPr lang="en-US" dirty="0"/>
          </a:br>
          <a:r>
            <a:rPr lang="en-US" dirty="0"/>
            <a:t>(1 Week)</a:t>
          </a:r>
          <a:endParaRPr lang="en-IN" dirty="0"/>
        </a:p>
      </dgm:t>
    </dgm:pt>
    <dgm:pt modelId="{0E7AB1BB-29B6-4603-909B-58FB551B1958}" type="parTrans" cxnId="{8422016C-A327-40E4-AE42-CA8CC9490168}">
      <dgm:prSet/>
      <dgm:spPr/>
      <dgm:t>
        <a:bodyPr/>
        <a:lstStyle/>
        <a:p>
          <a:endParaRPr lang="en-IN"/>
        </a:p>
      </dgm:t>
    </dgm:pt>
    <dgm:pt modelId="{C2EC0E2D-8BBC-443B-B0C4-64CE2411EE7C}" type="sibTrans" cxnId="{8422016C-A327-40E4-AE42-CA8CC9490168}">
      <dgm:prSet/>
      <dgm:spPr/>
      <dgm:t>
        <a:bodyPr/>
        <a:lstStyle/>
        <a:p>
          <a:endParaRPr lang="en-IN"/>
        </a:p>
      </dgm:t>
    </dgm:pt>
    <dgm:pt modelId="{0D5E1522-30AC-4C2A-B15D-1A24C007814F}">
      <dgm:prSet phldrT="[Text]"/>
      <dgm:spPr/>
      <dgm:t>
        <a:bodyPr/>
        <a:lstStyle/>
        <a:p>
          <a:r>
            <a:rPr lang="en-US" dirty="0"/>
            <a:t>Final Documentation</a:t>
          </a:r>
          <a:br>
            <a:rPr lang="en-US" dirty="0"/>
          </a:br>
          <a:r>
            <a:rPr lang="en-US" dirty="0"/>
            <a:t>(5 Days)</a:t>
          </a:r>
          <a:endParaRPr lang="en-IN" dirty="0"/>
        </a:p>
      </dgm:t>
    </dgm:pt>
    <dgm:pt modelId="{46F25ADD-DBA8-45D2-AF78-7080C340AE38}" type="parTrans" cxnId="{DADA28C6-2503-434A-AD14-F0C93A03F377}">
      <dgm:prSet/>
      <dgm:spPr/>
      <dgm:t>
        <a:bodyPr/>
        <a:lstStyle/>
        <a:p>
          <a:endParaRPr lang="en-IN"/>
        </a:p>
      </dgm:t>
    </dgm:pt>
    <dgm:pt modelId="{FC36F627-95AD-41F7-8B6C-E9DF442C4318}" type="sibTrans" cxnId="{DADA28C6-2503-434A-AD14-F0C93A03F377}">
      <dgm:prSet/>
      <dgm:spPr/>
      <dgm:t>
        <a:bodyPr/>
        <a:lstStyle/>
        <a:p>
          <a:endParaRPr lang="en-IN"/>
        </a:p>
      </dgm:t>
    </dgm:pt>
    <dgm:pt modelId="{A33534BA-2483-40CA-9A54-9E524210A767}" type="pres">
      <dgm:prSet presAssocID="{20926731-BA68-4294-98C4-EE8507BC922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EF365-ADE4-446F-9485-8F3DDB78F6A8}" type="pres">
      <dgm:prSet presAssocID="{320677D5-BEDE-4564-A9FB-3D2A9F8B95F9}" presName="vertOne" presStyleCnt="0"/>
      <dgm:spPr/>
    </dgm:pt>
    <dgm:pt modelId="{3036373A-E3DE-41B9-BB61-14027209E0FF}" type="pres">
      <dgm:prSet presAssocID="{320677D5-BEDE-4564-A9FB-3D2A9F8B95F9}" presName="txOne" presStyleLbl="node0" presStyleIdx="0" presStyleCnt="1">
        <dgm:presLayoutVars>
          <dgm:chPref val="3"/>
        </dgm:presLayoutVars>
      </dgm:prSet>
      <dgm:spPr/>
    </dgm:pt>
    <dgm:pt modelId="{95A011E6-8F69-4721-BAA7-4C8152E06B69}" type="pres">
      <dgm:prSet presAssocID="{320677D5-BEDE-4564-A9FB-3D2A9F8B95F9}" presName="parTransOne" presStyleCnt="0"/>
      <dgm:spPr/>
    </dgm:pt>
    <dgm:pt modelId="{2BC4D8BA-1869-4AF6-8789-6312A350A15A}" type="pres">
      <dgm:prSet presAssocID="{320677D5-BEDE-4564-A9FB-3D2A9F8B95F9}" presName="horzOne" presStyleCnt="0"/>
      <dgm:spPr/>
    </dgm:pt>
    <dgm:pt modelId="{90BCBD61-1825-42CA-ABBF-5F287EF4E563}" type="pres">
      <dgm:prSet presAssocID="{5AE1FC98-6ADD-4306-B92F-BCB4945490E4}" presName="vertTwo" presStyleCnt="0"/>
      <dgm:spPr/>
    </dgm:pt>
    <dgm:pt modelId="{373CEE60-8FD6-48C1-9BD4-2EB3F1540042}" type="pres">
      <dgm:prSet presAssocID="{5AE1FC98-6ADD-4306-B92F-BCB4945490E4}" presName="txTwo" presStyleLbl="node2" presStyleIdx="0" presStyleCnt="7">
        <dgm:presLayoutVars>
          <dgm:chPref val="3"/>
        </dgm:presLayoutVars>
      </dgm:prSet>
      <dgm:spPr/>
    </dgm:pt>
    <dgm:pt modelId="{70921779-FBC5-4BBA-8686-AFDFFA36A5BC}" type="pres">
      <dgm:prSet presAssocID="{5AE1FC98-6ADD-4306-B92F-BCB4945490E4}" presName="horzTwo" presStyleCnt="0"/>
      <dgm:spPr/>
    </dgm:pt>
    <dgm:pt modelId="{36BDA09E-3114-42ED-A05B-6EB695F45FE9}" type="pres">
      <dgm:prSet presAssocID="{A855FEFF-DB50-4BAA-A86F-9C26C3521C05}" presName="sibSpaceTwo" presStyleCnt="0"/>
      <dgm:spPr/>
    </dgm:pt>
    <dgm:pt modelId="{B0BC2C97-3A72-4817-B6DE-41D8343B5458}" type="pres">
      <dgm:prSet presAssocID="{AC7AF9E2-5F0C-4F1E-883A-3026602702B9}" presName="vertTwo" presStyleCnt="0"/>
      <dgm:spPr/>
    </dgm:pt>
    <dgm:pt modelId="{C61B1CA2-A0BA-4BCE-A287-3B30B831D274}" type="pres">
      <dgm:prSet presAssocID="{AC7AF9E2-5F0C-4F1E-883A-3026602702B9}" presName="txTwo" presStyleLbl="node2" presStyleIdx="1" presStyleCnt="7">
        <dgm:presLayoutVars>
          <dgm:chPref val="3"/>
        </dgm:presLayoutVars>
      </dgm:prSet>
      <dgm:spPr/>
    </dgm:pt>
    <dgm:pt modelId="{2B00BDAD-4363-4544-B8B5-C5BDCDD6DB25}" type="pres">
      <dgm:prSet presAssocID="{AC7AF9E2-5F0C-4F1E-883A-3026602702B9}" presName="horzTwo" presStyleCnt="0"/>
      <dgm:spPr/>
    </dgm:pt>
    <dgm:pt modelId="{CD9AA90B-FE69-4909-BAC1-B1C054D02F8B}" type="pres">
      <dgm:prSet presAssocID="{340FD5B2-DEB4-4B6C-8976-6306C82C8600}" presName="sibSpaceTwo" presStyleCnt="0"/>
      <dgm:spPr/>
    </dgm:pt>
    <dgm:pt modelId="{BC46F2FC-107E-4701-A8FF-E619079584C5}" type="pres">
      <dgm:prSet presAssocID="{BB0BF81F-E7F4-40D9-B2EC-B0B16D57343F}" presName="vertTwo" presStyleCnt="0"/>
      <dgm:spPr/>
    </dgm:pt>
    <dgm:pt modelId="{14F16CDE-A683-438C-9E4D-AA0408FFF95D}" type="pres">
      <dgm:prSet presAssocID="{BB0BF81F-E7F4-40D9-B2EC-B0B16D57343F}" presName="txTwo" presStyleLbl="node2" presStyleIdx="2" presStyleCnt="7">
        <dgm:presLayoutVars>
          <dgm:chPref val="3"/>
        </dgm:presLayoutVars>
      </dgm:prSet>
      <dgm:spPr/>
    </dgm:pt>
    <dgm:pt modelId="{2525517B-9261-40DB-96C4-DF65DA436292}" type="pres">
      <dgm:prSet presAssocID="{BB0BF81F-E7F4-40D9-B2EC-B0B16D57343F}" presName="horzTwo" presStyleCnt="0"/>
      <dgm:spPr/>
    </dgm:pt>
    <dgm:pt modelId="{4097A778-2C30-4E66-A1C7-2F73EE5D2725}" type="pres">
      <dgm:prSet presAssocID="{18287B3A-9AD7-437B-9A19-A25F6A8FBC1A}" presName="sibSpaceTwo" presStyleCnt="0"/>
      <dgm:spPr/>
    </dgm:pt>
    <dgm:pt modelId="{CEBFB8DA-6B77-43C4-9D9B-D3E8C4AA6F4A}" type="pres">
      <dgm:prSet presAssocID="{24BC9CFD-B94F-4543-A08B-E3106F79C867}" presName="vertTwo" presStyleCnt="0"/>
      <dgm:spPr/>
    </dgm:pt>
    <dgm:pt modelId="{59DB9D4C-A8E3-42F2-9DF8-9D9C76224BDC}" type="pres">
      <dgm:prSet presAssocID="{24BC9CFD-B94F-4543-A08B-E3106F79C867}" presName="txTwo" presStyleLbl="node2" presStyleIdx="3" presStyleCnt="7">
        <dgm:presLayoutVars>
          <dgm:chPref val="3"/>
        </dgm:presLayoutVars>
      </dgm:prSet>
      <dgm:spPr/>
    </dgm:pt>
    <dgm:pt modelId="{93F61432-12BC-4A86-96C6-754A54E2DD75}" type="pres">
      <dgm:prSet presAssocID="{24BC9CFD-B94F-4543-A08B-E3106F79C867}" presName="horzTwo" presStyleCnt="0"/>
      <dgm:spPr/>
    </dgm:pt>
    <dgm:pt modelId="{6E465466-3224-48D2-9415-9AD27A158AA0}" type="pres">
      <dgm:prSet presAssocID="{14F0DAB8-D19F-47EF-AAE2-A016E7B63BDD}" presName="sibSpaceTwo" presStyleCnt="0"/>
      <dgm:spPr/>
    </dgm:pt>
    <dgm:pt modelId="{1F548989-E924-46D1-AB02-3071DF08BAF1}" type="pres">
      <dgm:prSet presAssocID="{341271D5-8503-4077-9698-45C76CEB01B6}" presName="vertTwo" presStyleCnt="0"/>
      <dgm:spPr/>
    </dgm:pt>
    <dgm:pt modelId="{EC196734-045F-4D5C-A1A6-CD0D778F7F74}" type="pres">
      <dgm:prSet presAssocID="{341271D5-8503-4077-9698-45C76CEB01B6}" presName="txTwo" presStyleLbl="node2" presStyleIdx="4" presStyleCnt="7">
        <dgm:presLayoutVars>
          <dgm:chPref val="3"/>
        </dgm:presLayoutVars>
      </dgm:prSet>
      <dgm:spPr/>
    </dgm:pt>
    <dgm:pt modelId="{E88829DF-29E9-4EE9-ACF2-13C67D8EFE74}" type="pres">
      <dgm:prSet presAssocID="{341271D5-8503-4077-9698-45C76CEB01B6}" presName="horzTwo" presStyleCnt="0"/>
      <dgm:spPr/>
    </dgm:pt>
    <dgm:pt modelId="{6EB8834B-D69A-49C2-BC37-A4E8EF2B7A87}" type="pres">
      <dgm:prSet presAssocID="{36572BA4-1C87-4227-96DB-77C1CAD46D88}" presName="sibSpaceTwo" presStyleCnt="0"/>
      <dgm:spPr/>
    </dgm:pt>
    <dgm:pt modelId="{B3FB1B99-B260-4BB4-8AF1-4466A9850E72}" type="pres">
      <dgm:prSet presAssocID="{56E14B73-67DA-488B-844E-6084B90DE268}" presName="vertTwo" presStyleCnt="0"/>
      <dgm:spPr/>
    </dgm:pt>
    <dgm:pt modelId="{7D984512-6B0D-467D-8D84-E70450F457A4}" type="pres">
      <dgm:prSet presAssocID="{56E14B73-67DA-488B-844E-6084B90DE268}" presName="txTwo" presStyleLbl="node2" presStyleIdx="5" presStyleCnt="7">
        <dgm:presLayoutVars>
          <dgm:chPref val="3"/>
        </dgm:presLayoutVars>
      </dgm:prSet>
      <dgm:spPr/>
    </dgm:pt>
    <dgm:pt modelId="{C77DF411-6E11-44EF-B21B-D26F0EA08A9C}" type="pres">
      <dgm:prSet presAssocID="{56E14B73-67DA-488B-844E-6084B90DE268}" presName="horzTwo" presStyleCnt="0"/>
      <dgm:spPr/>
    </dgm:pt>
    <dgm:pt modelId="{4780CD11-766B-4853-9502-4639EA67146E}" type="pres">
      <dgm:prSet presAssocID="{C2EC0E2D-8BBC-443B-B0C4-64CE2411EE7C}" presName="sibSpaceTwo" presStyleCnt="0"/>
      <dgm:spPr/>
    </dgm:pt>
    <dgm:pt modelId="{7BA32888-DA57-4C55-81F4-F4B6604913D9}" type="pres">
      <dgm:prSet presAssocID="{0D5E1522-30AC-4C2A-B15D-1A24C007814F}" presName="vertTwo" presStyleCnt="0"/>
      <dgm:spPr/>
    </dgm:pt>
    <dgm:pt modelId="{2454D319-CBBA-4DA7-B56A-BEF80BB4D693}" type="pres">
      <dgm:prSet presAssocID="{0D5E1522-30AC-4C2A-B15D-1A24C007814F}" presName="txTwo" presStyleLbl="node2" presStyleIdx="6" presStyleCnt="7">
        <dgm:presLayoutVars>
          <dgm:chPref val="3"/>
        </dgm:presLayoutVars>
      </dgm:prSet>
      <dgm:spPr/>
    </dgm:pt>
    <dgm:pt modelId="{E226A1C5-FAF9-486D-80DD-B19574564B34}" type="pres">
      <dgm:prSet presAssocID="{0D5E1522-30AC-4C2A-B15D-1A24C007814F}" presName="horzTwo" presStyleCnt="0"/>
      <dgm:spPr/>
    </dgm:pt>
  </dgm:ptLst>
  <dgm:cxnLst>
    <dgm:cxn modelId="{8464AC04-6446-4D26-9731-A0D1B7172881}" srcId="{320677D5-BEDE-4564-A9FB-3D2A9F8B95F9}" destId="{24BC9CFD-B94F-4543-A08B-E3106F79C867}" srcOrd="3" destOrd="0" parTransId="{77665CBF-2018-4F49-888B-B1C42171F3A2}" sibTransId="{14F0DAB8-D19F-47EF-AAE2-A016E7B63BDD}"/>
    <dgm:cxn modelId="{C1925605-A951-4B24-BA0A-B6FF0D006787}" srcId="{320677D5-BEDE-4564-A9FB-3D2A9F8B95F9}" destId="{BB0BF81F-E7F4-40D9-B2EC-B0B16D57343F}" srcOrd="2" destOrd="0" parTransId="{57677553-50A6-4D92-B84F-F1666053A437}" sibTransId="{18287B3A-9AD7-437B-9A19-A25F6A8FBC1A}"/>
    <dgm:cxn modelId="{A55B204B-ECF5-406D-8236-5E6EE88134AF}" srcId="{320677D5-BEDE-4564-A9FB-3D2A9F8B95F9}" destId="{5AE1FC98-6ADD-4306-B92F-BCB4945490E4}" srcOrd="0" destOrd="0" parTransId="{8FF69C22-AD81-4B18-8470-DE0612A080AF}" sibTransId="{A855FEFF-DB50-4BAA-A86F-9C26C3521C05}"/>
    <dgm:cxn modelId="{8422016C-A327-40E4-AE42-CA8CC9490168}" srcId="{320677D5-BEDE-4564-A9FB-3D2A9F8B95F9}" destId="{56E14B73-67DA-488B-844E-6084B90DE268}" srcOrd="5" destOrd="0" parTransId="{0E7AB1BB-29B6-4603-909B-58FB551B1958}" sibTransId="{C2EC0E2D-8BBC-443B-B0C4-64CE2411EE7C}"/>
    <dgm:cxn modelId="{623D364D-A87D-4F21-842E-4E2844DD50AB}" srcId="{320677D5-BEDE-4564-A9FB-3D2A9F8B95F9}" destId="{AC7AF9E2-5F0C-4F1E-883A-3026602702B9}" srcOrd="1" destOrd="0" parTransId="{93348D13-164D-495A-847F-A4C11A9A70CA}" sibTransId="{340FD5B2-DEB4-4B6C-8976-6306C82C8600}"/>
    <dgm:cxn modelId="{AEFAED6E-4757-44F8-AC1B-1252976649B7}" type="presOf" srcId="{56E14B73-67DA-488B-844E-6084B90DE268}" destId="{7D984512-6B0D-467D-8D84-E70450F457A4}" srcOrd="0" destOrd="0" presId="urn:microsoft.com/office/officeart/2005/8/layout/hierarchy4"/>
    <dgm:cxn modelId="{79413152-1F2C-41C6-97DF-0B2434D27B77}" type="presOf" srcId="{320677D5-BEDE-4564-A9FB-3D2A9F8B95F9}" destId="{3036373A-E3DE-41B9-BB61-14027209E0FF}" srcOrd="0" destOrd="0" presId="urn:microsoft.com/office/officeart/2005/8/layout/hierarchy4"/>
    <dgm:cxn modelId="{B4E20C76-E200-4064-AE31-A05D8C2A833D}" type="presOf" srcId="{AC7AF9E2-5F0C-4F1E-883A-3026602702B9}" destId="{C61B1CA2-A0BA-4BCE-A287-3B30B831D274}" srcOrd="0" destOrd="0" presId="urn:microsoft.com/office/officeart/2005/8/layout/hierarchy4"/>
    <dgm:cxn modelId="{82EB6182-DAB6-43EC-B9C0-F43084ED17DA}" srcId="{320677D5-BEDE-4564-A9FB-3D2A9F8B95F9}" destId="{341271D5-8503-4077-9698-45C76CEB01B6}" srcOrd="4" destOrd="0" parTransId="{69BCB581-A68D-4CDB-B70A-F94F022ED975}" sibTransId="{36572BA4-1C87-4227-96DB-77C1CAD46D88}"/>
    <dgm:cxn modelId="{4DF2619D-B020-41C6-8C82-8B5AA0903103}" type="presOf" srcId="{0D5E1522-30AC-4C2A-B15D-1A24C007814F}" destId="{2454D319-CBBA-4DA7-B56A-BEF80BB4D693}" srcOrd="0" destOrd="0" presId="urn:microsoft.com/office/officeart/2005/8/layout/hierarchy4"/>
    <dgm:cxn modelId="{B2A25CA5-8899-481B-A1A1-C250145BA867}" type="presOf" srcId="{24BC9CFD-B94F-4543-A08B-E3106F79C867}" destId="{59DB9D4C-A8E3-42F2-9DF8-9D9C76224BDC}" srcOrd="0" destOrd="0" presId="urn:microsoft.com/office/officeart/2005/8/layout/hierarchy4"/>
    <dgm:cxn modelId="{5A406FC2-0319-42AF-B230-8C3F082A9B8F}" type="presOf" srcId="{20926731-BA68-4294-98C4-EE8507BC9223}" destId="{A33534BA-2483-40CA-9A54-9E524210A767}" srcOrd="0" destOrd="0" presId="urn:microsoft.com/office/officeart/2005/8/layout/hierarchy4"/>
    <dgm:cxn modelId="{DADA28C6-2503-434A-AD14-F0C93A03F377}" srcId="{320677D5-BEDE-4564-A9FB-3D2A9F8B95F9}" destId="{0D5E1522-30AC-4C2A-B15D-1A24C007814F}" srcOrd="6" destOrd="0" parTransId="{46F25ADD-DBA8-45D2-AF78-7080C340AE38}" sibTransId="{FC36F627-95AD-41F7-8B6C-E9DF442C4318}"/>
    <dgm:cxn modelId="{AFA796E2-8F8D-4450-A096-969AEC504FB4}" type="presOf" srcId="{BB0BF81F-E7F4-40D9-B2EC-B0B16D57343F}" destId="{14F16CDE-A683-438C-9E4D-AA0408FFF95D}" srcOrd="0" destOrd="0" presId="urn:microsoft.com/office/officeart/2005/8/layout/hierarchy4"/>
    <dgm:cxn modelId="{115C72E5-E027-404E-977E-5FE6DD7D918A}" type="presOf" srcId="{341271D5-8503-4077-9698-45C76CEB01B6}" destId="{EC196734-045F-4D5C-A1A6-CD0D778F7F74}" srcOrd="0" destOrd="0" presId="urn:microsoft.com/office/officeart/2005/8/layout/hierarchy4"/>
    <dgm:cxn modelId="{58395BF5-358C-436D-AFD1-4FEE1DF4E4CC}" srcId="{20926731-BA68-4294-98C4-EE8507BC9223}" destId="{320677D5-BEDE-4564-A9FB-3D2A9F8B95F9}" srcOrd="0" destOrd="0" parTransId="{55E11811-CEEA-4EE0-8A3A-166E8F689B6A}" sibTransId="{8C3FBBB2-C74F-4B4B-9136-0A8FCC64F32F}"/>
    <dgm:cxn modelId="{242B92FB-C7BF-42ED-8E34-2E24A4693791}" type="presOf" srcId="{5AE1FC98-6ADD-4306-B92F-BCB4945490E4}" destId="{373CEE60-8FD6-48C1-9BD4-2EB3F1540042}" srcOrd="0" destOrd="0" presId="urn:microsoft.com/office/officeart/2005/8/layout/hierarchy4"/>
    <dgm:cxn modelId="{0C96BC2B-7333-4117-B911-7E48A6DEE0EB}" type="presParOf" srcId="{A33534BA-2483-40CA-9A54-9E524210A767}" destId="{13AEF365-ADE4-446F-9485-8F3DDB78F6A8}" srcOrd="0" destOrd="0" presId="urn:microsoft.com/office/officeart/2005/8/layout/hierarchy4"/>
    <dgm:cxn modelId="{AD088232-29C6-41FB-A8B1-CB861F34D531}" type="presParOf" srcId="{13AEF365-ADE4-446F-9485-8F3DDB78F6A8}" destId="{3036373A-E3DE-41B9-BB61-14027209E0FF}" srcOrd="0" destOrd="0" presId="urn:microsoft.com/office/officeart/2005/8/layout/hierarchy4"/>
    <dgm:cxn modelId="{0B8DA706-CEF7-4A40-9FA1-EEB4C327ED74}" type="presParOf" srcId="{13AEF365-ADE4-446F-9485-8F3DDB78F6A8}" destId="{95A011E6-8F69-4721-BAA7-4C8152E06B69}" srcOrd="1" destOrd="0" presId="urn:microsoft.com/office/officeart/2005/8/layout/hierarchy4"/>
    <dgm:cxn modelId="{D51EC289-8448-4079-B9B8-A29BF5253021}" type="presParOf" srcId="{13AEF365-ADE4-446F-9485-8F3DDB78F6A8}" destId="{2BC4D8BA-1869-4AF6-8789-6312A350A15A}" srcOrd="2" destOrd="0" presId="urn:microsoft.com/office/officeart/2005/8/layout/hierarchy4"/>
    <dgm:cxn modelId="{FCEA851C-1962-4C38-BB58-669FCC19CA7C}" type="presParOf" srcId="{2BC4D8BA-1869-4AF6-8789-6312A350A15A}" destId="{90BCBD61-1825-42CA-ABBF-5F287EF4E563}" srcOrd="0" destOrd="0" presId="urn:microsoft.com/office/officeart/2005/8/layout/hierarchy4"/>
    <dgm:cxn modelId="{53E4A408-15F6-47FD-8856-EE58C23AA6AF}" type="presParOf" srcId="{90BCBD61-1825-42CA-ABBF-5F287EF4E563}" destId="{373CEE60-8FD6-48C1-9BD4-2EB3F1540042}" srcOrd="0" destOrd="0" presId="urn:microsoft.com/office/officeart/2005/8/layout/hierarchy4"/>
    <dgm:cxn modelId="{64F67748-E4A0-465E-B373-EA1CB81BF812}" type="presParOf" srcId="{90BCBD61-1825-42CA-ABBF-5F287EF4E563}" destId="{70921779-FBC5-4BBA-8686-AFDFFA36A5BC}" srcOrd="1" destOrd="0" presId="urn:microsoft.com/office/officeart/2005/8/layout/hierarchy4"/>
    <dgm:cxn modelId="{74B79F90-8D40-4237-B101-99D81316777E}" type="presParOf" srcId="{2BC4D8BA-1869-4AF6-8789-6312A350A15A}" destId="{36BDA09E-3114-42ED-A05B-6EB695F45FE9}" srcOrd="1" destOrd="0" presId="urn:microsoft.com/office/officeart/2005/8/layout/hierarchy4"/>
    <dgm:cxn modelId="{57001904-6B7E-4969-983C-08786F7FECB1}" type="presParOf" srcId="{2BC4D8BA-1869-4AF6-8789-6312A350A15A}" destId="{B0BC2C97-3A72-4817-B6DE-41D8343B5458}" srcOrd="2" destOrd="0" presId="urn:microsoft.com/office/officeart/2005/8/layout/hierarchy4"/>
    <dgm:cxn modelId="{28CD1057-F2D7-4280-AB89-A2A35DF151C2}" type="presParOf" srcId="{B0BC2C97-3A72-4817-B6DE-41D8343B5458}" destId="{C61B1CA2-A0BA-4BCE-A287-3B30B831D274}" srcOrd="0" destOrd="0" presId="urn:microsoft.com/office/officeart/2005/8/layout/hierarchy4"/>
    <dgm:cxn modelId="{DB500903-396E-4D53-A0BF-9A08D9B03322}" type="presParOf" srcId="{B0BC2C97-3A72-4817-B6DE-41D8343B5458}" destId="{2B00BDAD-4363-4544-B8B5-C5BDCDD6DB25}" srcOrd="1" destOrd="0" presId="urn:microsoft.com/office/officeart/2005/8/layout/hierarchy4"/>
    <dgm:cxn modelId="{0CC7C248-B3C1-4C9A-90BB-ED456B537CC0}" type="presParOf" srcId="{2BC4D8BA-1869-4AF6-8789-6312A350A15A}" destId="{CD9AA90B-FE69-4909-BAC1-B1C054D02F8B}" srcOrd="3" destOrd="0" presId="urn:microsoft.com/office/officeart/2005/8/layout/hierarchy4"/>
    <dgm:cxn modelId="{E449529A-BB90-48BA-81DA-65323E0E08B9}" type="presParOf" srcId="{2BC4D8BA-1869-4AF6-8789-6312A350A15A}" destId="{BC46F2FC-107E-4701-A8FF-E619079584C5}" srcOrd="4" destOrd="0" presId="urn:microsoft.com/office/officeart/2005/8/layout/hierarchy4"/>
    <dgm:cxn modelId="{E8638121-0507-4628-AB2A-887468975CE4}" type="presParOf" srcId="{BC46F2FC-107E-4701-A8FF-E619079584C5}" destId="{14F16CDE-A683-438C-9E4D-AA0408FFF95D}" srcOrd="0" destOrd="0" presId="urn:microsoft.com/office/officeart/2005/8/layout/hierarchy4"/>
    <dgm:cxn modelId="{3EF7CEE4-292E-4F1A-B14D-6E544B241766}" type="presParOf" srcId="{BC46F2FC-107E-4701-A8FF-E619079584C5}" destId="{2525517B-9261-40DB-96C4-DF65DA436292}" srcOrd="1" destOrd="0" presId="urn:microsoft.com/office/officeart/2005/8/layout/hierarchy4"/>
    <dgm:cxn modelId="{55083017-1009-4F1E-8C72-5DA839331565}" type="presParOf" srcId="{2BC4D8BA-1869-4AF6-8789-6312A350A15A}" destId="{4097A778-2C30-4E66-A1C7-2F73EE5D2725}" srcOrd="5" destOrd="0" presId="urn:microsoft.com/office/officeart/2005/8/layout/hierarchy4"/>
    <dgm:cxn modelId="{0A64DD71-3027-43D5-800C-F955F5EB984D}" type="presParOf" srcId="{2BC4D8BA-1869-4AF6-8789-6312A350A15A}" destId="{CEBFB8DA-6B77-43C4-9D9B-D3E8C4AA6F4A}" srcOrd="6" destOrd="0" presId="urn:microsoft.com/office/officeart/2005/8/layout/hierarchy4"/>
    <dgm:cxn modelId="{C25DB1A4-39C1-4D51-A994-61E2AB9DBB1C}" type="presParOf" srcId="{CEBFB8DA-6B77-43C4-9D9B-D3E8C4AA6F4A}" destId="{59DB9D4C-A8E3-42F2-9DF8-9D9C76224BDC}" srcOrd="0" destOrd="0" presId="urn:microsoft.com/office/officeart/2005/8/layout/hierarchy4"/>
    <dgm:cxn modelId="{ECFD0953-034D-419E-A5CA-AB42103FD682}" type="presParOf" srcId="{CEBFB8DA-6B77-43C4-9D9B-D3E8C4AA6F4A}" destId="{93F61432-12BC-4A86-96C6-754A54E2DD75}" srcOrd="1" destOrd="0" presId="urn:microsoft.com/office/officeart/2005/8/layout/hierarchy4"/>
    <dgm:cxn modelId="{3D4170E2-AD6E-41AF-8848-7D38CAC1ED32}" type="presParOf" srcId="{2BC4D8BA-1869-4AF6-8789-6312A350A15A}" destId="{6E465466-3224-48D2-9415-9AD27A158AA0}" srcOrd="7" destOrd="0" presId="urn:microsoft.com/office/officeart/2005/8/layout/hierarchy4"/>
    <dgm:cxn modelId="{8A9728F9-B805-4D48-B4B6-60B6C6C48735}" type="presParOf" srcId="{2BC4D8BA-1869-4AF6-8789-6312A350A15A}" destId="{1F548989-E924-46D1-AB02-3071DF08BAF1}" srcOrd="8" destOrd="0" presId="urn:microsoft.com/office/officeart/2005/8/layout/hierarchy4"/>
    <dgm:cxn modelId="{753A2634-6A44-440F-B46F-13959DE64497}" type="presParOf" srcId="{1F548989-E924-46D1-AB02-3071DF08BAF1}" destId="{EC196734-045F-4D5C-A1A6-CD0D778F7F74}" srcOrd="0" destOrd="0" presId="urn:microsoft.com/office/officeart/2005/8/layout/hierarchy4"/>
    <dgm:cxn modelId="{3CD07243-0243-42B1-AA7B-9D186A86BDC8}" type="presParOf" srcId="{1F548989-E924-46D1-AB02-3071DF08BAF1}" destId="{E88829DF-29E9-4EE9-ACF2-13C67D8EFE74}" srcOrd="1" destOrd="0" presId="urn:microsoft.com/office/officeart/2005/8/layout/hierarchy4"/>
    <dgm:cxn modelId="{75B186D9-72D3-41F1-93B4-21FA6D71184D}" type="presParOf" srcId="{2BC4D8BA-1869-4AF6-8789-6312A350A15A}" destId="{6EB8834B-D69A-49C2-BC37-A4E8EF2B7A87}" srcOrd="9" destOrd="0" presId="urn:microsoft.com/office/officeart/2005/8/layout/hierarchy4"/>
    <dgm:cxn modelId="{6321A9E1-154F-41D7-832A-56F7855252F7}" type="presParOf" srcId="{2BC4D8BA-1869-4AF6-8789-6312A350A15A}" destId="{B3FB1B99-B260-4BB4-8AF1-4466A9850E72}" srcOrd="10" destOrd="0" presId="urn:microsoft.com/office/officeart/2005/8/layout/hierarchy4"/>
    <dgm:cxn modelId="{761426BF-3BE4-4C9D-B805-63C4762AB809}" type="presParOf" srcId="{B3FB1B99-B260-4BB4-8AF1-4466A9850E72}" destId="{7D984512-6B0D-467D-8D84-E70450F457A4}" srcOrd="0" destOrd="0" presId="urn:microsoft.com/office/officeart/2005/8/layout/hierarchy4"/>
    <dgm:cxn modelId="{4C66B18F-858D-4715-85C1-08C610227B0C}" type="presParOf" srcId="{B3FB1B99-B260-4BB4-8AF1-4466A9850E72}" destId="{C77DF411-6E11-44EF-B21B-D26F0EA08A9C}" srcOrd="1" destOrd="0" presId="urn:microsoft.com/office/officeart/2005/8/layout/hierarchy4"/>
    <dgm:cxn modelId="{54F0C0A6-38E6-449F-AD23-150AA76D50F4}" type="presParOf" srcId="{2BC4D8BA-1869-4AF6-8789-6312A350A15A}" destId="{4780CD11-766B-4853-9502-4639EA67146E}" srcOrd="11" destOrd="0" presId="urn:microsoft.com/office/officeart/2005/8/layout/hierarchy4"/>
    <dgm:cxn modelId="{61CA8E88-99DC-4565-B6B4-8E1E0D858ED5}" type="presParOf" srcId="{2BC4D8BA-1869-4AF6-8789-6312A350A15A}" destId="{7BA32888-DA57-4C55-81F4-F4B6604913D9}" srcOrd="12" destOrd="0" presId="urn:microsoft.com/office/officeart/2005/8/layout/hierarchy4"/>
    <dgm:cxn modelId="{C6B5B927-9587-4B94-9301-FB9FE70431EC}" type="presParOf" srcId="{7BA32888-DA57-4C55-81F4-F4B6604913D9}" destId="{2454D319-CBBA-4DA7-B56A-BEF80BB4D693}" srcOrd="0" destOrd="0" presId="urn:microsoft.com/office/officeart/2005/8/layout/hierarchy4"/>
    <dgm:cxn modelId="{88E0034C-B498-4E43-9A15-8566638ADFB3}" type="presParOf" srcId="{7BA32888-DA57-4C55-81F4-F4B6604913D9}" destId="{E226A1C5-FAF9-486D-80DD-B19574564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6444C-3D3C-4851-8214-60D15228DB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D6EA6A7-99E0-427A-B5B1-9C8DBD6FB2D4}">
      <dgm:prSet phldrT="[Text]"/>
      <dgm:spPr/>
      <dgm:t>
        <a:bodyPr/>
        <a:lstStyle/>
        <a:p>
          <a:r>
            <a:rPr lang="en-US" dirty="0"/>
            <a:t>Prototype Making</a:t>
          </a:r>
          <a:endParaRPr lang="en-IN" dirty="0"/>
        </a:p>
      </dgm:t>
    </dgm:pt>
    <dgm:pt modelId="{FB87BFF3-ECA8-4266-8465-8844EC371018}" type="parTrans" cxnId="{E048BC80-6BDC-4996-BC10-4A4F4864EC4C}">
      <dgm:prSet/>
      <dgm:spPr/>
      <dgm:t>
        <a:bodyPr/>
        <a:lstStyle/>
        <a:p>
          <a:endParaRPr lang="en-IN"/>
        </a:p>
      </dgm:t>
    </dgm:pt>
    <dgm:pt modelId="{4C51C18E-AFD6-4126-9B5A-D0567FB9F111}" type="sibTrans" cxnId="{E048BC80-6BDC-4996-BC10-4A4F4864EC4C}">
      <dgm:prSet/>
      <dgm:spPr/>
      <dgm:t>
        <a:bodyPr/>
        <a:lstStyle/>
        <a:p>
          <a:endParaRPr lang="en-IN"/>
        </a:p>
      </dgm:t>
    </dgm:pt>
    <dgm:pt modelId="{EC6793BD-4D55-4D42-AF96-A8792BF6AB5C}">
      <dgm:prSet phldrT="[Text]"/>
      <dgm:spPr/>
      <dgm:t>
        <a:bodyPr/>
        <a:lstStyle/>
        <a:p>
          <a:r>
            <a:rPr lang="en-US" dirty="0"/>
            <a:t>Topic Research</a:t>
          </a:r>
          <a:endParaRPr lang="en-IN" dirty="0"/>
        </a:p>
      </dgm:t>
    </dgm:pt>
    <dgm:pt modelId="{1DC67D89-89DF-4238-B426-B13594F7498F}" type="parTrans" cxnId="{A81CF025-2B74-4A50-BADC-67139FBE8927}">
      <dgm:prSet/>
      <dgm:spPr/>
      <dgm:t>
        <a:bodyPr/>
        <a:lstStyle/>
        <a:p>
          <a:endParaRPr lang="en-IN"/>
        </a:p>
      </dgm:t>
    </dgm:pt>
    <dgm:pt modelId="{F4CBABB7-85A5-4D88-8AF6-474D40B50876}" type="sibTrans" cxnId="{A81CF025-2B74-4A50-BADC-67139FBE8927}">
      <dgm:prSet/>
      <dgm:spPr/>
      <dgm:t>
        <a:bodyPr/>
        <a:lstStyle/>
        <a:p>
          <a:endParaRPr lang="en-IN"/>
        </a:p>
      </dgm:t>
    </dgm:pt>
    <dgm:pt modelId="{2229E8EB-B2B0-4269-9164-9B264F3EB8D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Naga Vamshi</a:t>
          </a:r>
        </a:p>
      </dgm:t>
    </dgm:pt>
    <dgm:pt modelId="{318AFA2E-ADD7-4DFE-996A-AE9EC88916CE}" type="parTrans" cxnId="{C04A1DD9-DF5C-45C2-B802-E9E00904A627}">
      <dgm:prSet/>
      <dgm:spPr/>
      <dgm:t>
        <a:bodyPr/>
        <a:lstStyle/>
        <a:p>
          <a:endParaRPr lang="en-IN"/>
        </a:p>
      </dgm:t>
    </dgm:pt>
    <dgm:pt modelId="{47D8C38E-A5D5-48B3-80E5-C90CCD88189A}" type="sibTrans" cxnId="{C04A1DD9-DF5C-45C2-B802-E9E00904A627}">
      <dgm:prSet/>
      <dgm:spPr/>
      <dgm:t>
        <a:bodyPr/>
        <a:lstStyle/>
        <a:p>
          <a:endParaRPr lang="en-IN"/>
        </a:p>
      </dgm:t>
    </dgm:pt>
    <dgm:pt modelId="{2F28F22F-B0DE-4A2F-8A9D-CCCC99CF7DA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Component Collection </a:t>
          </a:r>
          <a:endParaRPr lang="en-IN" dirty="0"/>
        </a:p>
      </dgm:t>
    </dgm:pt>
    <dgm:pt modelId="{367CA7CE-167A-4B90-9666-63C0BDCDD170}" type="parTrans" cxnId="{0B73D2B5-39CF-4C8E-970E-51011704FBAD}">
      <dgm:prSet/>
      <dgm:spPr/>
      <dgm:t>
        <a:bodyPr/>
        <a:lstStyle/>
        <a:p>
          <a:endParaRPr lang="en-IN"/>
        </a:p>
      </dgm:t>
    </dgm:pt>
    <dgm:pt modelId="{C3B56628-E2A9-4583-A86C-A7CC3D30C0D2}" type="sibTrans" cxnId="{0B73D2B5-39CF-4C8E-970E-51011704FBAD}">
      <dgm:prSet/>
      <dgm:spPr/>
      <dgm:t>
        <a:bodyPr/>
        <a:lstStyle/>
        <a:p>
          <a:endParaRPr lang="en-IN"/>
        </a:p>
      </dgm:t>
    </dgm:pt>
    <dgm:pt modelId="{01311EB8-95FA-43AD-8371-793962EC7C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Uday Kiran and Sai Surya</a:t>
          </a:r>
        </a:p>
      </dgm:t>
    </dgm:pt>
    <dgm:pt modelId="{3ABFC0FB-1A6D-4500-90BE-F16478AA837E}" type="parTrans" cxnId="{B1A3C534-A382-43D0-82B9-723106AEE303}">
      <dgm:prSet/>
      <dgm:spPr/>
      <dgm:t>
        <a:bodyPr/>
        <a:lstStyle/>
        <a:p>
          <a:endParaRPr lang="en-IN"/>
        </a:p>
      </dgm:t>
    </dgm:pt>
    <dgm:pt modelId="{FEA1F41C-A36B-4AF9-B1DA-6ED70D58157F}" type="sibTrans" cxnId="{B1A3C534-A382-43D0-82B9-723106AEE303}">
      <dgm:prSet/>
      <dgm:spPr/>
      <dgm:t>
        <a:bodyPr/>
        <a:lstStyle/>
        <a:p>
          <a:endParaRPr lang="en-IN"/>
        </a:p>
      </dgm:t>
    </dgm:pt>
    <dgm:pt modelId="{BE142295-D876-4DE3-AC85-FC255A7568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Testing</a:t>
          </a:r>
          <a:endParaRPr lang="en-IN" dirty="0"/>
        </a:p>
      </dgm:t>
    </dgm:pt>
    <dgm:pt modelId="{4C647DEF-244F-47C6-9292-3CD3AE2E6C6C}" type="parTrans" cxnId="{392E740E-D390-490B-8405-26AD86C9BFE4}">
      <dgm:prSet/>
      <dgm:spPr/>
      <dgm:t>
        <a:bodyPr/>
        <a:lstStyle/>
        <a:p>
          <a:endParaRPr lang="en-IN"/>
        </a:p>
      </dgm:t>
    </dgm:pt>
    <dgm:pt modelId="{E1D146B7-F295-445E-8955-E1FF17109826}" type="sibTrans" cxnId="{392E740E-D390-490B-8405-26AD86C9BFE4}">
      <dgm:prSet/>
      <dgm:spPr/>
      <dgm:t>
        <a:bodyPr/>
        <a:lstStyle/>
        <a:p>
          <a:endParaRPr lang="en-IN"/>
        </a:p>
      </dgm:t>
    </dgm:pt>
    <dgm:pt modelId="{29BD1DF1-5E57-43B0-BDD1-29F578FD5C9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Surendra</a:t>
          </a:r>
        </a:p>
      </dgm:t>
    </dgm:pt>
    <dgm:pt modelId="{5987D4C9-5405-4E2C-80CE-2C60D398EBC2}" type="parTrans" cxnId="{B824A130-5302-4887-88D9-372EF5112BAD}">
      <dgm:prSet/>
      <dgm:spPr/>
      <dgm:t>
        <a:bodyPr/>
        <a:lstStyle/>
        <a:p>
          <a:endParaRPr lang="en-IN"/>
        </a:p>
      </dgm:t>
    </dgm:pt>
    <dgm:pt modelId="{3640118D-F534-4231-8592-C9326B2E6D30}" type="sibTrans" cxnId="{B824A130-5302-4887-88D9-372EF5112BAD}">
      <dgm:prSet/>
      <dgm:spPr/>
      <dgm:t>
        <a:bodyPr/>
        <a:lstStyle/>
        <a:p>
          <a:endParaRPr lang="en-IN"/>
        </a:p>
      </dgm:t>
    </dgm:pt>
    <dgm:pt modelId="{26A287E7-F26A-4419-9269-C55EFC708B40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dirty="0"/>
            <a:t>Vamshi</a:t>
          </a:r>
        </a:p>
      </dgm:t>
    </dgm:pt>
    <dgm:pt modelId="{54E47030-AD8A-4325-9B25-284FE876D047}" type="sibTrans" cxnId="{EB043B1E-AC69-485E-B042-D06F8179B24A}">
      <dgm:prSet/>
      <dgm:spPr/>
      <dgm:t>
        <a:bodyPr/>
        <a:lstStyle/>
        <a:p>
          <a:endParaRPr lang="en-IN"/>
        </a:p>
      </dgm:t>
    </dgm:pt>
    <dgm:pt modelId="{598B26CC-0BD5-4016-9E43-5FF5FEAFB6C7}" type="parTrans" cxnId="{EB043B1E-AC69-485E-B042-D06F8179B24A}">
      <dgm:prSet/>
      <dgm:spPr/>
      <dgm:t>
        <a:bodyPr/>
        <a:lstStyle/>
        <a:p>
          <a:endParaRPr lang="en-IN"/>
        </a:p>
      </dgm:t>
    </dgm:pt>
    <dgm:pt modelId="{92786F85-F763-4737-BA7B-0DA4948E9A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 err="1"/>
            <a:t>Rushik</a:t>
          </a:r>
          <a:endParaRPr lang="en-IN" dirty="0"/>
        </a:p>
      </dgm:t>
    </dgm:pt>
    <dgm:pt modelId="{68E86067-F631-42AE-BBB9-AAA1802FAE51}" type="parTrans" cxnId="{8ECF68CA-733E-4B9F-A02C-9CABF0CE1135}">
      <dgm:prSet/>
      <dgm:spPr/>
      <dgm:t>
        <a:bodyPr/>
        <a:lstStyle/>
        <a:p>
          <a:endParaRPr lang="en-IN"/>
        </a:p>
      </dgm:t>
    </dgm:pt>
    <dgm:pt modelId="{0C99E407-E52F-467F-BD40-5C2681FE249F}" type="sibTrans" cxnId="{8ECF68CA-733E-4B9F-A02C-9CABF0CE1135}">
      <dgm:prSet/>
      <dgm:spPr/>
      <dgm:t>
        <a:bodyPr/>
        <a:lstStyle/>
        <a:p>
          <a:endParaRPr lang="en-IN"/>
        </a:p>
      </dgm:t>
    </dgm:pt>
    <dgm:pt modelId="{61B96F57-97FD-41FE-8D5A-59AAB16E4074}" type="pres">
      <dgm:prSet presAssocID="{8136444C-3D3C-4851-8214-60D15228DBA4}" presName="linear" presStyleCnt="0">
        <dgm:presLayoutVars>
          <dgm:animLvl val="lvl"/>
          <dgm:resizeHandles val="exact"/>
        </dgm:presLayoutVars>
      </dgm:prSet>
      <dgm:spPr/>
    </dgm:pt>
    <dgm:pt modelId="{16AA10A9-B2E5-452C-AAA6-65C913471679}" type="pres">
      <dgm:prSet presAssocID="{CD6EA6A7-99E0-427A-B5B1-9C8DBD6FB2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AFADB5-2126-42DA-BA1D-1E1854288B95}" type="pres">
      <dgm:prSet presAssocID="{CD6EA6A7-99E0-427A-B5B1-9C8DBD6FB2D4}" presName="childText" presStyleLbl="revTx" presStyleIdx="0" presStyleCnt="4">
        <dgm:presLayoutVars>
          <dgm:bulletEnabled val="1"/>
        </dgm:presLayoutVars>
      </dgm:prSet>
      <dgm:spPr/>
    </dgm:pt>
    <dgm:pt modelId="{25DDA164-65AB-4C03-AFD9-676888E798EC}" type="pres">
      <dgm:prSet presAssocID="{EC6793BD-4D55-4D42-AF96-A8792BF6AB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BA5F2E-EF9C-4E53-9C3C-B7968A1D1C3B}" type="pres">
      <dgm:prSet presAssocID="{EC6793BD-4D55-4D42-AF96-A8792BF6AB5C}" presName="childText" presStyleLbl="revTx" presStyleIdx="1" presStyleCnt="4">
        <dgm:presLayoutVars>
          <dgm:bulletEnabled val="1"/>
        </dgm:presLayoutVars>
      </dgm:prSet>
      <dgm:spPr/>
    </dgm:pt>
    <dgm:pt modelId="{BA0BC773-6927-4594-9642-87F572C884AB}" type="pres">
      <dgm:prSet presAssocID="{2F28F22F-B0DE-4A2F-8A9D-CCCC99CF7D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521747-87C3-4CDE-AA22-77A8FF178505}" type="pres">
      <dgm:prSet presAssocID="{2F28F22F-B0DE-4A2F-8A9D-CCCC99CF7DAC}" presName="childText" presStyleLbl="revTx" presStyleIdx="2" presStyleCnt="4">
        <dgm:presLayoutVars>
          <dgm:bulletEnabled val="1"/>
        </dgm:presLayoutVars>
      </dgm:prSet>
      <dgm:spPr/>
    </dgm:pt>
    <dgm:pt modelId="{C6F7D579-FFD2-4654-9F23-406A2CD35CEC}" type="pres">
      <dgm:prSet presAssocID="{BE142295-D876-4DE3-AC85-FC255A7568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82CCC-AEBF-4C19-A3F1-A5C95467206D}" type="pres">
      <dgm:prSet presAssocID="{BE142295-D876-4DE3-AC85-FC255A7568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92E740E-D390-490B-8405-26AD86C9BFE4}" srcId="{8136444C-3D3C-4851-8214-60D15228DBA4}" destId="{BE142295-D876-4DE3-AC85-FC255A7568DA}" srcOrd="3" destOrd="0" parTransId="{4C647DEF-244F-47C6-9292-3CD3AE2E6C6C}" sibTransId="{E1D146B7-F295-445E-8955-E1FF17109826}"/>
    <dgm:cxn modelId="{FCBBB116-A966-4DA8-B3B2-B475D5E61596}" type="presOf" srcId="{26A287E7-F26A-4419-9269-C55EFC708B40}" destId="{22AFADB5-2126-42DA-BA1D-1E1854288B95}" srcOrd="0" destOrd="0" presId="urn:microsoft.com/office/officeart/2005/8/layout/vList2"/>
    <dgm:cxn modelId="{EB043B1E-AC69-485E-B042-D06F8179B24A}" srcId="{CD6EA6A7-99E0-427A-B5B1-9C8DBD6FB2D4}" destId="{26A287E7-F26A-4419-9269-C55EFC708B40}" srcOrd="0" destOrd="0" parTransId="{598B26CC-0BD5-4016-9E43-5FF5FEAFB6C7}" sibTransId="{54E47030-AD8A-4325-9B25-284FE876D047}"/>
    <dgm:cxn modelId="{811ECE1F-0EEC-45E0-9F30-F877DE3DB446}" type="presOf" srcId="{2229E8EB-B2B0-4269-9164-9B264F3EB8DC}" destId="{EBBA5F2E-EF9C-4E53-9C3C-B7968A1D1C3B}" srcOrd="0" destOrd="0" presId="urn:microsoft.com/office/officeart/2005/8/layout/vList2"/>
    <dgm:cxn modelId="{A81CF025-2B74-4A50-BADC-67139FBE8927}" srcId="{8136444C-3D3C-4851-8214-60D15228DBA4}" destId="{EC6793BD-4D55-4D42-AF96-A8792BF6AB5C}" srcOrd="1" destOrd="0" parTransId="{1DC67D89-89DF-4238-B426-B13594F7498F}" sibTransId="{F4CBABB7-85A5-4D88-8AF6-474D40B50876}"/>
    <dgm:cxn modelId="{BDADD929-F964-4ECD-B7FF-9342C286B690}" type="presOf" srcId="{29BD1DF1-5E57-43B0-BDD1-29F578FD5C92}" destId="{C2482CCC-AEBF-4C19-A3F1-A5C95467206D}" srcOrd="0" destOrd="0" presId="urn:microsoft.com/office/officeart/2005/8/layout/vList2"/>
    <dgm:cxn modelId="{B824A130-5302-4887-88D9-372EF5112BAD}" srcId="{BE142295-D876-4DE3-AC85-FC255A7568DA}" destId="{29BD1DF1-5E57-43B0-BDD1-29F578FD5C92}" srcOrd="0" destOrd="0" parTransId="{5987D4C9-5405-4E2C-80CE-2C60D398EBC2}" sibTransId="{3640118D-F534-4231-8592-C9326B2E6D30}"/>
    <dgm:cxn modelId="{B1A3C534-A382-43D0-82B9-723106AEE303}" srcId="{2F28F22F-B0DE-4A2F-8A9D-CCCC99CF7DAC}" destId="{01311EB8-95FA-43AD-8371-793962EC7CE6}" srcOrd="0" destOrd="0" parTransId="{3ABFC0FB-1A6D-4500-90BE-F16478AA837E}" sibTransId="{FEA1F41C-A36B-4AF9-B1DA-6ED70D58157F}"/>
    <dgm:cxn modelId="{48613246-7189-4650-B3D1-2B539CFFB98E}" type="presOf" srcId="{CD6EA6A7-99E0-427A-B5B1-9C8DBD6FB2D4}" destId="{16AA10A9-B2E5-452C-AAA6-65C913471679}" srcOrd="0" destOrd="0" presId="urn:microsoft.com/office/officeart/2005/8/layout/vList2"/>
    <dgm:cxn modelId="{D0D78268-F5B4-4783-B7D7-35A20F9B036F}" type="presOf" srcId="{8136444C-3D3C-4851-8214-60D15228DBA4}" destId="{61B96F57-97FD-41FE-8D5A-59AAB16E4074}" srcOrd="0" destOrd="0" presId="urn:microsoft.com/office/officeart/2005/8/layout/vList2"/>
    <dgm:cxn modelId="{1966F453-6228-4F8E-A9FB-213FB1301597}" type="presOf" srcId="{EC6793BD-4D55-4D42-AF96-A8792BF6AB5C}" destId="{25DDA164-65AB-4C03-AFD9-676888E798EC}" srcOrd="0" destOrd="0" presId="urn:microsoft.com/office/officeart/2005/8/layout/vList2"/>
    <dgm:cxn modelId="{E048BC80-6BDC-4996-BC10-4A4F4864EC4C}" srcId="{8136444C-3D3C-4851-8214-60D15228DBA4}" destId="{CD6EA6A7-99E0-427A-B5B1-9C8DBD6FB2D4}" srcOrd="0" destOrd="0" parTransId="{FB87BFF3-ECA8-4266-8465-8844EC371018}" sibTransId="{4C51C18E-AFD6-4126-9B5A-D0567FB9F111}"/>
    <dgm:cxn modelId="{E8EAA5A3-F1A4-4D96-9DB3-01C1A35C6539}" type="presOf" srcId="{BE142295-D876-4DE3-AC85-FC255A7568DA}" destId="{C6F7D579-FFD2-4654-9F23-406A2CD35CEC}" srcOrd="0" destOrd="0" presId="urn:microsoft.com/office/officeart/2005/8/layout/vList2"/>
    <dgm:cxn modelId="{E1B219B2-EF2B-4E3F-B3E6-332D6597473A}" type="presOf" srcId="{92786F85-F763-4737-BA7B-0DA4948E9A13}" destId="{C2482CCC-AEBF-4C19-A3F1-A5C95467206D}" srcOrd="0" destOrd="1" presId="urn:microsoft.com/office/officeart/2005/8/layout/vList2"/>
    <dgm:cxn modelId="{F65133B5-1CF9-44CC-9D50-1C2B1394A262}" type="presOf" srcId="{2F28F22F-B0DE-4A2F-8A9D-CCCC99CF7DAC}" destId="{BA0BC773-6927-4594-9642-87F572C884AB}" srcOrd="0" destOrd="0" presId="urn:microsoft.com/office/officeart/2005/8/layout/vList2"/>
    <dgm:cxn modelId="{0B73D2B5-39CF-4C8E-970E-51011704FBAD}" srcId="{8136444C-3D3C-4851-8214-60D15228DBA4}" destId="{2F28F22F-B0DE-4A2F-8A9D-CCCC99CF7DAC}" srcOrd="2" destOrd="0" parTransId="{367CA7CE-167A-4B90-9666-63C0BDCDD170}" sibTransId="{C3B56628-E2A9-4583-A86C-A7CC3D30C0D2}"/>
    <dgm:cxn modelId="{8ECF68CA-733E-4B9F-A02C-9CABF0CE1135}" srcId="{BE142295-D876-4DE3-AC85-FC255A7568DA}" destId="{92786F85-F763-4737-BA7B-0DA4948E9A13}" srcOrd="1" destOrd="0" parTransId="{68E86067-F631-42AE-BBB9-AAA1802FAE51}" sibTransId="{0C99E407-E52F-467F-BD40-5C2681FE249F}"/>
    <dgm:cxn modelId="{8C067DCF-71B7-4FF5-BCF7-F5854D51AB56}" type="presOf" srcId="{01311EB8-95FA-43AD-8371-793962EC7CE6}" destId="{ED521747-87C3-4CDE-AA22-77A8FF178505}" srcOrd="0" destOrd="0" presId="urn:microsoft.com/office/officeart/2005/8/layout/vList2"/>
    <dgm:cxn modelId="{C04A1DD9-DF5C-45C2-B802-E9E00904A627}" srcId="{EC6793BD-4D55-4D42-AF96-A8792BF6AB5C}" destId="{2229E8EB-B2B0-4269-9164-9B264F3EB8DC}" srcOrd="0" destOrd="0" parTransId="{318AFA2E-ADD7-4DFE-996A-AE9EC88916CE}" sibTransId="{47D8C38E-A5D5-48B3-80E5-C90CCD88189A}"/>
    <dgm:cxn modelId="{4115C3F1-FBC2-4CE8-8FFE-7AB4A75C925B}" type="presParOf" srcId="{61B96F57-97FD-41FE-8D5A-59AAB16E4074}" destId="{16AA10A9-B2E5-452C-AAA6-65C913471679}" srcOrd="0" destOrd="0" presId="urn:microsoft.com/office/officeart/2005/8/layout/vList2"/>
    <dgm:cxn modelId="{434A1E52-BEE8-4B6E-8B49-280CAC2981C6}" type="presParOf" srcId="{61B96F57-97FD-41FE-8D5A-59AAB16E4074}" destId="{22AFADB5-2126-42DA-BA1D-1E1854288B95}" srcOrd="1" destOrd="0" presId="urn:microsoft.com/office/officeart/2005/8/layout/vList2"/>
    <dgm:cxn modelId="{D3AE8F8F-D667-491B-A060-72CFAF23E0DD}" type="presParOf" srcId="{61B96F57-97FD-41FE-8D5A-59AAB16E4074}" destId="{25DDA164-65AB-4C03-AFD9-676888E798EC}" srcOrd="2" destOrd="0" presId="urn:microsoft.com/office/officeart/2005/8/layout/vList2"/>
    <dgm:cxn modelId="{8583B4D1-BED6-479B-904B-FFC93BA978AC}" type="presParOf" srcId="{61B96F57-97FD-41FE-8D5A-59AAB16E4074}" destId="{EBBA5F2E-EF9C-4E53-9C3C-B7968A1D1C3B}" srcOrd="3" destOrd="0" presId="urn:microsoft.com/office/officeart/2005/8/layout/vList2"/>
    <dgm:cxn modelId="{87D1F3C8-8A9F-4A3A-BC45-0A1779B5E342}" type="presParOf" srcId="{61B96F57-97FD-41FE-8D5A-59AAB16E4074}" destId="{BA0BC773-6927-4594-9642-87F572C884AB}" srcOrd="4" destOrd="0" presId="urn:microsoft.com/office/officeart/2005/8/layout/vList2"/>
    <dgm:cxn modelId="{E43C5343-023F-4506-B4F2-217FAFA11A82}" type="presParOf" srcId="{61B96F57-97FD-41FE-8D5A-59AAB16E4074}" destId="{ED521747-87C3-4CDE-AA22-77A8FF178505}" srcOrd="5" destOrd="0" presId="urn:microsoft.com/office/officeart/2005/8/layout/vList2"/>
    <dgm:cxn modelId="{857FAE81-AEE5-4F22-8BFC-28E863211593}" type="presParOf" srcId="{61B96F57-97FD-41FE-8D5A-59AAB16E4074}" destId="{C6F7D579-FFD2-4654-9F23-406A2CD35CEC}" srcOrd="6" destOrd="0" presId="urn:microsoft.com/office/officeart/2005/8/layout/vList2"/>
    <dgm:cxn modelId="{2AB1E434-77C4-46D6-B03D-906C72C03837}" type="presParOf" srcId="{61B96F57-97FD-41FE-8D5A-59AAB16E4074}" destId="{C2482CCC-AEBF-4C19-A3F1-A5C95467206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6373A-E3DE-41B9-BB61-14027209E0FF}">
      <dsp:nvSpPr>
        <dsp:cNvPr id="0" name=""/>
        <dsp:cNvSpPr/>
      </dsp:nvSpPr>
      <dsp:spPr>
        <a:xfrm>
          <a:off x="8922" y="1172"/>
          <a:ext cx="11547283" cy="277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Prototyping Process</a:t>
          </a:r>
          <a:endParaRPr lang="en-IN" sz="6500" kern="1200" dirty="0"/>
        </a:p>
      </dsp:txBody>
      <dsp:txXfrm>
        <a:off x="90231" y="82481"/>
        <a:ext cx="11384665" cy="2613487"/>
      </dsp:txXfrm>
    </dsp:sp>
    <dsp:sp modelId="{373CEE60-8FD6-48C1-9BD4-2EB3F1540042}">
      <dsp:nvSpPr>
        <dsp:cNvPr id="0" name=""/>
        <dsp:cNvSpPr/>
      </dsp:nvSpPr>
      <dsp:spPr>
        <a:xfrm>
          <a:off x="8922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Requirements (5 Days)</a:t>
          </a:r>
          <a:endParaRPr lang="en-IN" sz="1600" kern="1200" dirty="0"/>
        </a:p>
      </dsp:txBody>
      <dsp:txXfrm>
        <a:off x="53992" y="3129095"/>
        <a:ext cx="1448677" cy="2685965"/>
      </dsp:txXfrm>
    </dsp:sp>
    <dsp:sp modelId="{C61B1CA2-A0BA-4BCE-A287-3B30B831D274}">
      <dsp:nvSpPr>
        <dsp:cNvPr id="0" name=""/>
        <dsp:cNvSpPr/>
      </dsp:nvSpPr>
      <dsp:spPr>
        <a:xfrm>
          <a:off x="1677000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Conceptual Design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(1-1.5 Week)</a:t>
          </a:r>
          <a:endParaRPr lang="en-IN" sz="1600" kern="1200" dirty="0"/>
        </a:p>
      </dsp:txBody>
      <dsp:txXfrm>
        <a:off x="1722070" y="3129095"/>
        <a:ext cx="1448677" cy="2685965"/>
      </dsp:txXfrm>
    </dsp:sp>
    <dsp:sp modelId="{14F16CDE-A683-438C-9E4D-AA0408FFF95D}">
      <dsp:nvSpPr>
        <dsp:cNvPr id="0" name=""/>
        <dsp:cNvSpPr/>
      </dsp:nvSpPr>
      <dsp:spPr>
        <a:xfrm>
          <a:off x="3345077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Component Design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(3 Days)</a:t>
          </a:r>
          <a:endParaRPr lang="en-IN" sz="1600" kern="1200" dirty="0"/>
        </a:p>
      </dsp:txBody>
      <dsp:txXfrm>
        <a:off x="3390147" y="3129095"/>
        <a:ext cx="1448677" cy="2685965"/>
      </dsp:txXfrm>
    </dsp:sp>
    <dsp:sp modelId="{59DB9D4C-A8E3-42F2-9DF8-9D9C76224BDC}">
      <dsp:nvSpPr>
        <dsp:cNvPr id="0" name=""/>
        <dsp:cNvSpPr/>
      </dsp:nvSpPr>
      <dsp:spPr>
        <a:xfrm>
          <a:off x="5013155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 Architecture</a:t>
          </a:r>
          <a:br>
            <a:rPr lang="en-US" sz="1600" kern="1200" dirty="0"/>
          </a:br>
          <a:r>
            <a:rPr lang="en-US" sz="1600" kern="1200" dirty="0"/>
            <a:t>(6 Days)</a:t>
          </a:r>
          <a:endParaRPr lang="en-IN" sz="1600" kern="1200" dirty="0"/>
        </a:p>
      </dsp:txBody>
      <dsp:txXfrm>
        <a:off x="5058225" y="3129095"/>
        <a:ext cx="1448677" cy="2685965"/>
      </dsp:txXfrm>
    </dsp:sp>
    <dsp:sp modelId="{EC196734-045F-4D5C-A1A6-CD0D778F7F74}">
      <dsp:nvSpPr>
        <dsp:cNvPr id="0" name=""/>
        <dsp:cNvSpPr/>
      </dsp:nvSpPr>
      <dsp:spPr>
        <a:xfrm>
          <a:off x="6681233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Prototyping Phase</a:t>
          </a:r>
          <a:br>
            <a:rPr lang="en-US" sz="1600" kern="1200" dirty="0"/>
          </a:br>
          <a:r>
            <a:rPr lang="en-US" sz="1600" kern="1200" dirty="0"/>
            <a:t>(3 Weeks)</a:t>
          </a:r>
          <a:endParaRPr lang="en-IN" sz="1600" kern="1200" dirty="0"/>
        </a:p>
      </dsp:txBody>
      <dsp:txXfrm>
        <a:off x="6726303" y="3129095"/>
        <a:ext cx="1448677" cy="2685965"/>
      </dsp:txXfrm>
    </dsp:sp>
    <dsp:sp modelId="{7D984512-6B0D-467D-8D84-E70450F457A4}">
      <dsp:nvSpPr>
        <dsp:cNvPr id="0" name=""/>
        <dsp:cNvSpPr/>
      </dsp:nvSpPr>
      <dsp:spPr>
        <a:xfrm>
          <a:off x="8349310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  <a:br>
            <a:rPr lang="en-US" sz="1600" kern="1200" dirty="0"/>
          </a:br>
          <a:r>
            <a:rPr lang="en-US" sz="1600" kern="1200" dirty="0"/>
            <a:t>(1 Week)</a:t>
          </a:r>
          <a:endParaRPr lang="en-IN" sz="1600" kern="1200" dirty="0"/>
        </a:p>
      </dsp:txBody>
      <dsp:txXfrm>
        <a:off x="8394380" y="3129095"/>
        <a:ext cx="1448677" cy="2685965"/>
      </dsp:txXfrm>
    </dsp:sp>
    <dsp:sp modelId="{2454D319-CBBA-4DA7-B56A-BEF80BB4D693}">
      <dsp:nvSpPr>
        <dsp:cNvPr id="0" name=""/>
        <dsp:cNvSpPr/>
      </dsp:nvSpPr>
      <dsp:spPr>
        <a:xfrm>
          <a:off x="10017388" y="3084025"/>
          <a:ext cx="1538817" cy="2776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Documentation</a:t>
          </a:r>
          <a:br>
            <a:rPr lang="en-US" sz="1600" kern="1200" dirty="0"/>
          </a:br>
          <a:r>
            <a:rPr lang="en-US" sz="1600" kern="1200" dirty="0"/>
            <a:t>(5 Days)</a:t>
          </a:r>
          <a:endParaRPr lang="en-IN" sz="1600" kern="1200" dirty="0"/>
        </a:p>
      </dsp:txBody>
      <dsp:txXfrm>
        <a:off x="10062458" y="3129095"/>
        <a:ext cx="1448677" cy="2685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A10A9-B2E5-452C-AAA6-65C913471679}">
      <dsp:nvSpPr>
        <dsp:cNvPr id="0" name=""/>
        <dsp:cNvSpPr/>
      </dsp:nvSpPr>
      <dsp:spPr>
        <a:xfrm>
          <a:off x="0" y="35118"/>
          <a:ext cx="81280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Prototype Making</a:t>
          </a:r>
          <a:endParaRPr lang="en-IN" sz="3100" kern="1200" dirty="0"/>
        </a:p>
      </dsp:txBody>
      <dsp:txXfrm>
        <a:off x="36296" y="71414"/>
        <a:ext cx="8055408" cy="670943"/>
      </dsp:txXfrm>
    </dsp:sp>
    <dsp:sp modelId="{22AFADB5-2126-42DA-BA1D-1E1854288B95}">
      <dsp:nvSpPr>
        <dsp:cNvPr id="0" name=""/>
        <dsp:cNvSpPr/>
      </dsp:nvSpPr>
      <dsp:spPr>
        <a:xfrm>
          <a:off x="0" y="778653"/>
          <a:ext cx="8128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en-IN" sz="2400" kern="1200" dirty="0"/>
            <a:t>Vamshi</a:t>
          </a:r>
        </a:p>
      </dsp:txBody>
      <dsp:txXfrm>
        <a:off x="0" y="778653"/>
        <a:ext cx="8128000" cy="513360"/>
      </dsp:txXfrm>
    </dsp:sp>
    <dsp:sp modelId="{25DDA164-65AB-4C03-AFD9-676888E798EC}">
      <dsp:nvSpPr>
        <dsp:cNvPr id="0" name=""/>
        <dsp:cNvSpPr/>
      </dsp:nvSpPr>
      <dsp:spPr>
        <a:xfrm>
          <a:off x="0" y="1292013"/>
          <a:ext cx="8128000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Topic Research</a:t>
          </a:r>
          <a:endParaRPr lang="en-IN" sz="3100" kern="1200" dirty="0"/>
        </a:p>
      </dsp:txBody>
      <dsp:txXfrm>
        <a:off x="36296" y="1328309"/>
        <a:ext cx="8055408" cy="670943"/>
      </dsp:txXfrm>
    </dsp:sp>
    <dsp:sp modelId="{EBBA5F2E-EF9C-4E53-9C3C-B7968A1D1C3B}">
      <dsp:nvSpPr>
        <dsp:cNvPr id="0" name=""/>
        <dsp:cNvSpPr/>
      </dsp:nvSpPr>
      <dsp:spPr>
        <a:xfrm>
          <a:off x="0" y="2035548"/>
          <a:ext cx="8128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400" kern="1200" dirty="0"/>
            <a:t>Naga Vamshi</a:t>
          </a:r>
        </a:p>
      </dsp:txBody>
      <dsp:txXfrm>
        <a:off x="0" y="2035548"/>
        <a:ext cx="8128000" cy="513360"/>
      </dsp:txXfrm>
    </dsp:sp>
    <dsp:sp modelId="{BA0BC773-6927-4594-9642-87F572C884AB}">
      <dsp:nvSpPr>
        <dsp:cNvPr id="0" name=""/>
        <dsp:cNvSpPr/>
      </dsp:nvSpPr>
      <dsp:spPr>
        <a:xfrm>
          <a:off x="0" y="2548908"/>
          <a:ext cx="812800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Component Collection </a:t>
          </a:r>
          <a:endParaRPr lang="en-IN" sz="3100" kern="1200" dirty="0"/>
        </a:p>
      </dsp:txBody>
      <dsp:txXfrm>
        <a:off x="36296" y="2585204"/>
        <a:ext cx="8055408" cy="670943"/>
      </dsp:txXfrm>
    </dsp:sp>
    <dsp:sp modelId="{ED521747-87C3-4CDE-AA22-77A8FF178505}">
      <dsp:nvSpPr>
        <dsp:cNvPr id="0" name=""/>
        <dsp:cNvSpPr/>
      </dsp:nvSpPr>
      <dsp:spPr>
        <a:xfrm>
          <a:off x="0" y="3292443"/>
          <a:ext cx="8128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400" kern="1200" dirty="0"/>
            <a:t>Uday Kiran and Sai Surya</a:t>
          </a:r>
        </a:p>
      </dsp:txBody>
      <dsp:txXfrm>
        <a:off x="0" y="3292443"/>
        <a:ext cx="8128000" cy="513360"/>
      </dsp:txXfrm>
    </dsp:sp>
    <dsp:sp modelId="{C6F7D579-FFD2-4654-9F23-406A2CD35CEC}">
      <dsp:nvSpPr>
        <dsp:cNvPr id="0" name=""/>
        <dsp:cNvSpPr/>
      </dsp:nvSpPr>
      <dsp:spPr>
        <a:xfrm>
          <a:off x="0" y="3805803"/>
          <a:ext cx="812800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Testing</a:t>
          </a:r>
          <a:endParaRPr lang="en-IN" sz="3100" kern="1200" dirty="0"/>
        </a:p>
      </dsp:txBody>
      <dsp:txXfrm>
        <a:off x="36296" y="3842099"/>
        <a:ext cx="8055408" cy="670943"/>
      </dsp:txXfrm>
    </dsp:sp>
    <dsp:sp modelId="{C2482CCC-AEBF-4C19-A3F1-A5C95467206D}">
      <dsp:nvSpPr>
        <dsp:cNvPr id="0" name=""/>
        <dsp:cNvSpPr/>
      </dsp:nvSpPr>
      <dsp:spPr>
        <a:xfrm>
          <a:off x="0" y="4549338"/>
          <a:ext cx="81280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400" kern="1200" dirty="0"/>
            <a:t>Surendra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400" kern="1200" dirty="0" err="1"/>
            <a:t>Rushik</a:t>
          </a:r>
          <a:endParaRPr lang="en-IN" sz="2400" kern="1200" dirty="0"/>
        </a:p>
      </dsp:txBody>
      <dsp:txXfrm>
        <a:off x="0" y="4549338"/>
        <a:ext cx="8128000" cy="83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D582-14C1-4FC7-BA83-B48C4A54C784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95CE5-1D2B-41D6-B72B-C19AC057B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17">
            <a:extLst>
              <a:ext uri="{FF2B5EF4-FFF2-40B4-BE49-F238E27FC236}">
                <a16:creationId xmlns:a16="http://schemas.microsoft.com/office/drawing/2014/main" id="{DE05EE59-ECE6-9C68-C369-48044E77380C}"/>
              </a:ext>
            </a:extLst>
          </p:cNvPr>
          <p:cNvSpPr/>
          <p:nvPr userDrawn="1"/>
        </p:nvSpPr>
        <p:spPr>
          <a:xfrm>
            <a:off x="-12000" y="6221729"/>
            <a:ext cx="7793309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EPICS-2024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0886-899F-4867-DE23-A44BB8B4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A313-F5D2-F364-C944-05295FD0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98FD-7C72-E631-BF07-8EBD469B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2715-E694-4471-B79F-AC832E3563E8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1A98-3828-4132-57FA-AAA9190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3768-E592-AB2F-054A-06FDB7DC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 algn="l">
              <a:defRPr b="1"/>
            </a:lvl1pPr>
          </a:lstStyle>
          <a:p>
            <a:fld id="{3C1BE5C6-F1B4-4058-A1D1-E6C7789A335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113D-2FA8-8C12-217B-4182783C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64" y="52005"/>
            <a:ext cx="2840736" cy="963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AC5BF-CD23-3E02-404D-C80AEE70EF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1309" y="6156202"/>
            <a:ext cx="441069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6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4F98-9C05-3F1E-993D-029FA95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A231E-773C-A347-B68B-CD2A8889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27DC-5787-DB99-8B60-009D411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003-1544-4495-8269-68386B5494B8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6798-75A7-C110-1767-A448E3D2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2F10-1244-D9EA-6C32-DF7983A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F84ED-CAA2-BB96-7403-3099F8F8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FD4EE-9F47-B1CF-5AA9-0B49F1D3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402D-8A07-78ED-21A7-73270A7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2F91-68B7-4215-B51B-10171A33ABDC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D4E7-4D2D-F1D6-2115-0A6E3453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5D8F-7C64-890B-84E5-4063D90B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3A2F-CA8F-BBAB-2BAE-BBA2CB42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2104-BE07-B0A8-8C62-BC60154D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F395-4239-FD8E-0908-68E936EC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59C-0E5B-4690-84D3-32EC97DB8DB9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B67F-1A1E-1425-F633-F533AE0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93C6-7D89-5DA7-AC22-B186B44F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C332-62B8-6669-55D7-5B1B2C43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1694-2595-31DF-1E7C-C636904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2CF4-3578-2A84-38F0-BE48CF3B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0D34-0263-4E57-BC70-DE7A1B99EDFC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AC7-293B-F71B-33A0-C94E54BA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6F62-FAE8-9CDE-4288-03047E0E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3A9-9621-F07B-14BD-09F871AD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D0DE-10D1-6F38-84C3-5C596A1D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B36A-2134-4FC5-92F9-373AB39B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910C-2DFA-313F-DD9B-C7AC50E2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307E-3D1A-4D06-BE83-6DE338CDE4F1}" type="datetime1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58D5-BF13-06A0-9B0F-66E09BBB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24E6-C298-A062-B336-91CCF9F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3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CD9B-D740-02C5-7FE4-84F2AD01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87A8-6E6D-F466-D9B0-5186E227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4E55-C373-C358-D0F8-5DAA9EF0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219E9-9D27-C9E5-40F4-1005A02B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5E82-0EB6-9E6D-BD89-4F521B037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EAF0F-1207-4C4A-26E9-51F9EAD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22CD-1251-4B75-B026-A1283096FC3E}" type="datetime1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16025-345A-581A-50F0-0AB7A18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6F998-4F65-9B19-52E5-62FB401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C8C-C7AB-B08F-CD54-24AE9987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42AE0-F906-0D79-63F8-FCEA4EE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9142-8F8F-4A6F-85CC-E72E40FCDF70}" type="datetime1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E0318-7C3B-A3A9-3EB8-73615EE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E6E6-2A0F-21FB-39D0-51B2D233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082F-F52F-FC0B-CBBC-8C67E51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6D2-71E1-4910-BDEC-051D40D6EB2D}" type="datetime1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FE894-6C76-FF53-9CA2-5E305F15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72EE-0958-D497-FEB2-335F235E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62A9-FA00-3BA1-DB0C-843104F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3144-00CF-F943-4E56-BCCB05E7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2EDDC-C08A-7299-4B71-B23FA1B6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AD0A1-6893-FA68-F0F7-46B8ED49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F8E-77B6-4D4A-86C4-D85D860C2EB0}" type="datetime1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15CA9-4D90-5FDA-9C0C-1701C31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C7D8-9F60-1F95-3D49-A9898DE5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9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0F58-E7DE-0750-B8DA-DB4DBF84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3D167-01C4-E4B8-95AC-99050E82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5346-D2A9-083F-5B34-B3910AFB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CDAB5-B634-AA6D-DEA1-874B04ED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C9C-39BE-4FAE-9653-C9767199CB40}" type="datetime1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11E3-89FB-9F29-A989-4A7BD881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DAE9-3DCE-080C-DD95-8B8CCD0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D67E8-EA5C-82FB-178E-0E6F3893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52E0-0530-5778-9788-2F0AEC07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0A52-4AE8-75FF-30F8-536F7E9D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8C01-55F5-41F8-91C5-CD280BBADA4F}" type="datetime1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AD95-3A19-3301-FBCD-3B3FE67D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1CC1-913D-0F2D-7745-55601985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310040104@klh.edu.in" TargetMode="External"/><Relationship Id="rId7" Type="http://schemas.openxmlformats.org/officeDocument/2006/relationships/hyperlink" Target="mailto:2310040109@klh.edu.in" TargetMode="External"/><Relationship Id="rId2" Type="http://schemas.openxmlformats.org/officeDocument/2006/relationships/hyperlink" Target="mailto:2310040098@klh.edu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2310040105@klh.edu.in" TargetMode="External"/><Relationship Id="rId5" Type="http://schemas.openxmlformats.org/officeDocument/2006/relationships/hyperlink" Target="mailto:2310040136@klh.edu.in" TargetMode="External"/><Relationship Id="rId4" Type="http://schemas.openxmlformats.org/officeDocument/2006/relationships/hyperlink" Target="mailto:2310040103@klh.edu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4E15-63C3-9B99-414B-C667CFFF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FBC8D-4D9E-4CC9-D1BA-7E389AB30FDD}"/>
              </a:ext>
            </a:extLst>
          </p:cNvPr>
          <p:cNvSpPr txBox="1"/>
          <p:nvPr/>
        </p:nvSpPr>
        <p:spPr>
          <a:xfrm>
            <a:off x="152400" y="136525"/>
            <a:ext cx="6943341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IN" sz="2300" b="1" spc="-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TRAIN ALERT SYSTEM</a:t>
            </a:r>
            <a:endParaRPr lang="en-IN" sz="23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ID: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32AEE-3770-F359-106D-9F1882290F30}"/>
              </a:ext>
            </a:extLst>
          </p:cNvPr>
          <p:cNvSpPr txBox="1"/>
          <p:nvPr/>
        </p:nvSpPr>
        <p:spPr>
          <a:xfrm>
            <a:off x="331077" y="1807905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Member’s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005144-CF63-00FA-EF7E-B5E4AE42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15142"/>
              </p:ext>
            </p:extLst>
          </p:nvPr>
        </p:nvGraphicFramePr>
        <p:xfrm>
          <a:off x="331077" y="2333348"/>
          <a:ext cx="10995686" cy="2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66">
                  <a:extLst>
                    <a:ext uri="{9D8B030D-6E8A-4147-A177-3AD203B41FA5}">
                      <a16:colId xmlns:a16="http://schemas.microsoft.com/office/drawing/2014/main" val="2894343789"/>
                    </a:ext>
                  </a:extLst>
                </a:gridCol>
                <a:gridCol w="1642910">
                  <a:extLst>
                    <a:ext uri="{9D8B030D-6E8A-4147-A177-3AD203B41FA5}">
                      <a16:colId xmlns:a16="http://schemas.microsoft.com/office/drawing/2014/main" val="2837367851"/>
                    </a:ext>
                  </a:extLst>
                </a:gridCol>
                <a:gridCol w="2364062">
                  <a:extLst>
                    <a:ext uri="{9D8B030D-6E8A-4147-A177-3AD203B41FA5}">
                      <a16:colId xmlns:a16="http://schemas.microsoft.com/office/drawing/2014/main" val="217068254"/>
                    </a:ext>
                  </a:extLst>
                </a:gridCol>
                <a:gridCol w="1641420">
                  <a:extLst>
                    <a:ext uri="{9D8B030D-6E8A-4147-A177-3AD203B41FA5}">
                      <a16:colId xmlns:a16="http://schemas.microsoft.com/office/drawing/2014/main" val="1049425299"/>
                    </a:ext>
                  </a:extLst>
                </a:gridCol>
                <a:gridCol w="1571360">
                  <a:extLst>
                    <a:ext uri="{9D8B030D-6E8A-4147-A177-3AD203B41FA5}">
                      <a16:colId xmlns:a16="http://schemas.microsoft.com/office/drawing/2014/main" val="2218353345"/>
                    </a:ext>
                  </a:extLst>
                </a:gridCol>
                <a:gridCol w="2852468">
                  <a:extLst>
                    <a:ext uri="{9D8B030D-6E8A-4147-A177-3AD203B41FA5}">
                      <a16:colId xmlns:a16="http://schemas.microsoft.com/office/drawing/2014/main" val="3288478194"/>
                    </a:ext>
                  </a:extLst>
                </a:gridCol>
              </a:tblGrid>
              <a:tr h="494686"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S.No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17558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2310040098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Vamshi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ECE_S2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9121648917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hlinkClick r:id="rId2"/>
                        </a:rPr>
                        <a:t>2310040098@klh.edu.in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39319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2310040104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Uday Kiran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ECE_S2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9908378043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hlinkClick r:id="rId3"/>
                        </a:rPr>
                        <a:t>2310040104@klh.edu.in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9903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2310040103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Sai Surya 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ECE_S2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8309376841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hlinkClick r:id="rId4"/>
                        </a:rPr>
                        <a:t>2310040103@klh.edu.in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34402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2310040136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Naga Vamshi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ECE_S2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7569567348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>
                          <a:hlinkClick r:id="rId5"/>
                        </a:rPr>
                        <a:t>2310040136@</a:t>
                      </a:r>
                      <a:r>
                        <a:rPr lang="en-IN" sz="2000" dirty="0">
                          <a:hlinkClick r:id="rId5"/>
                        </a:rPr>
                        <a:t>klh.edu.in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9262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2310040105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Surendra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ECE_S2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9182958769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hlinkClick r:id="rId6"/>
                        </a:rPr>
                        <a:t>2310040105@klh.edu.in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47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A2D7A-129E-43FE-5CA4-15F88853D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9590"/>
              </p:ext>
            </p:extLst>
          </p:nvPr>
        </p:nvGraphicFramePr>
        <p:xfrm>
          <a:off x="331077" y="5301464"/>
          <a:ext cx="109956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52">
                  <a:extLst>
                    <a:ext uri="{9D8B030D-6E8A-4147-A177-3AD203B41FA5}">
                      <a16:colId xmlns:a16="http://schemas.microsoft.com/office/drawing/2014/main" val="2557716013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959897648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1850874357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2051885849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2312162517"/>
                    </a:ext>
                  </a:extLst>
                </a:gridCol>
                <a:gridCol w="2851355">
                  <a:extLst>
                    <a:ext uri="{9D8B030D-6E8A-4147-A177-3AD203B41FA5}">
                      <a16:colId xmlns:a16="http://schemas.microsoft.com/office/drawing/2014/main" val="2974463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2310040109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Rushik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ECE_S2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7569829672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hlinkClick r:id="rId7"/>
                        </a:rPr>
                        <a:t>2310040109@klh.edu.in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3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2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FA02-6B07-5C87-6AE2-AE10FAE4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817B-FB2B-1991-FB85-C92C73B1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6E554-1194-796B-0877-E2BBD710671F}"/>
              </a:ext>
            </a:extLst>
          </p:cNvPr>
          <p:cNvSpPr txBox="1"/>
          <p:nvPr/>
        </p:nvSpPr>
        <p:spPr>
          <a:xfrm>
            <a:off x="216693" y="136525"/>
            <a:ext cx="9508331" cy="602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Demonstration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Demonstration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provide 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description or list of improvements made during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75C85-CD12-D22F-888D-FAA0CB41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2161" y="964020"/>
            <a:ext cx="3102173" cy="509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1C399-1A5F-DDD7-AA1A-A8D3CAA9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3401" y="553330"/>
            <a:ext cx="3102173" cy="59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7EFC-F177-5055-D8D7-BCB62E7F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1B26-D265-733B-E101-0758EBD4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62CEC-9933-8F2E-5E80-D3CD92DB5986}"/>
              </a:ext>
            </a:extLst>
          </p:cNvPr>
          <p:cNvSpPr txBox="1"/>
          <p:nvPr/>
        </p:nvSpPr>
        <p:spPr>
          <a:xfrm>
            <a:off x="381555" y="492125"/>
            <a:ext cx="11428890" cy="6668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Prototyping Process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Research &amp; Requirements Gathering: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dirty="0"/>
              <a:t>Analyzed pothole reporting needs and gathered user feedback.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Identified essential features for community members and authorities.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Brainstorming &amp; Ideation: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Discussed platform functionality and user flow.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Chose the technology stack and defined core features.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Wireframing &amp; Prototyping: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Created wireframes for layout and navigation.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Developed an initial prototype using tools like Figma.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User Testing &amp; Feedback: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Tested the prototype with target users.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Gathered feedback and refined the design based on insights.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Final Design &amp; Handoff:</a:t>
            </a: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Finalized design with high-fidelity visuals.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Delivered the design to the development team for implementation.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D3795-CD75-6ACA-F98F-84608BB3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2043-4615-2EA3-EECA-01353E5D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F967-69E1-27E0-8A15-9A8B47F97167}"/>
              </a:ext>
            </a:extLst>
          </p:cNvPr>
          <p:cNvSpPr txBox="1"/>
          <p:nvPr/>
        </p:nvSpPr>
        <p:spPr>
          <a:xfrm>
            <a:off x="419865" y="654897"/>
            <a:ext cx="9279732" cy="4683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__Inter_d65c78"/>
              </a:rPr>
              <a:t>Testing &amp; Results</a:t>
            </a:r>
          </a:p>
          <a:p>
            <a:pPr algn="l"/>
            <a:r>
              <a:rPr lang="en-US" sz="2000" b="0" i="0" dirty="0">
                <a:effectLst/>
                <a:latin typeface="__Inter_d65c78"/>
              </a:rPr>
              <a:t>The </a:t>
            </a:r>
            <a:r>
              <a:rPr lang="en-US" sz="2000" dirty="0">
                <a:latin typeface="__Inter_d65c78"/>
              </a:rPr>
              <a:t>Train Alert System</a:t>
            </a:r>
            <a:r>
              <a:rPr lang="en-US" sz="2000" b="0" i="0" dirty="0">
                <a:effectLst/>
                <a:latin typeface="__Inter_d65c78"/>
              </a:rPr>
              <a:t> prototype underwent thorough testing to evaluate its functionality and effectiveness in meeting project objectives.</a:t>
            </a:r>
          </a:p>
          <a:p>
            <a:pPr algn="l"/>
            <a:r>
              <a:rPr lang="en-US" sz="2000" b="1" i="0" dirty="0">
                <a:effectLst/>
                <a:latin typeface="__Inter_d65c78"/>
              </a:rPr>
              <a:t>Testing Conducted:</a:t>
            </a:r>
            <a:endParaRPr lang="en-US" sz="2000" b="0" i="0" dirty="0"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User Acceptance Testing (UAT):</a:t>
            </a:r>
            <a:r>
              <a:rPr lang="en-US" sz="2000" b="0" i="0" dirty="0">
                <a:effectLst/>
                <a:latin typeface="__Inter_d65c78"/>
              </a:rPr>
              <a:t> Involved 10 community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Performance Testing:</a:t>
            </a:r>
            <a:r>
              <a:rPr lang="en-US" sz="2000" b="0" i="0" dirty="0">
                <a:effectLst/>
                <a:latin typeface="__Inter_d65c78"/>
              </a:rPr>
              <a:t> Assessed speed and reliability(User can access easily).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Usability Testing:</a:t>
            </a:r>
            <a:r>
              <a:rPr lang="en-US" sz="2000" b="0" i="0" dirty="0">
                <a:effectLst/>
                <a:latin typeface="__Inter_d65c78"/>
              </a:rPr>
              <a:t> Observed user interactions for improvements.</a:t>
            </a:r>
          </a:p>
          <a:p>
            <a:pPr algn="l"/>
            <a:r>
              <a:rPr lang="en-US" sz="2000" b="1" i="0" dirty="0">
                <a:effectLst/>
                <a:latin typeface="__Inter_d65c78"/>
              </a:rPr>
              <a:t>Results:</a:t>
            </a:r>
            <a:endParaRPr lang="en-US" sz="2000" b="0" i="0" dirty="0"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Quantitative:</a:t>
            </a:r>
            <a:endParaRPr lang="en-US" sz="2000" b="0" i="0" dirty="0"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__Inter_d65c78"/>
              </a:rPr>
              <a:t>Most of the railway authorities found it is easy to use.</a:t>
            </a:r>
            <a:r>
              <a:rPr lang="en-US" sz="2000" b="0" i="0" dirty="0">
                <a:effectLst/>
                <a:latin typeface="__Inter_d65c78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Inter_d65c78"/>
              </a:rPr>
              <a:t>Maintained loading time under </a:t>
            </a:r>
            <a:r>
              <a:rPr lang="en-US" sz="2000" b="1" i="0" dirty="0">
                <a:effectLst/>
                <a:latin typeface="__Inter_d65c78"/>
              </a:rPr>
              <a:t>2 seconds</a:t>
            </a:r>
            <a:r>
              <a:rPr lang="en-US" sz="2000" b="0" i="0" dirty="0">
                <a:effectLst/>
                <a:latin typeface="__Inter_d65c78"/>
              </a:rPr>
              <a:t> in 95% of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Qualitative:</a:t>
            </a:r>
            <a:endParaRPr lang="en-US" sz="2000" b="0" i="0" dirty="0"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Inter_d65c78"/>
              </a:rPr>
              <a:t>Users valued the real-time </a:t>
            </a:r>
            <a:r>
              <a:rPr lang="en-US" sz="2000" dirty="0">
                <a:latin typeface="__Inter_d65c78"/>
              </a:rPr>
              <a:t>working</a:t>
            </a:r>
            <a:r>
              <a:rPr lang="en-US" sz="2000" b="0" i="0" dirty="0">
                <a:effectLst/>
                <a:latin typeface="__Inter_d65c78"/>
              </a:rPr>
              <a:t> feature.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FB3AD-E159-5446-61AE-E701565D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00836" y="2382827"/>
            <a:ext cx="3102173" cy="41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0658-D79D-D830-9CC1-DB87A284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FC25-0812-3DD9-6981-B9136EAC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8877F-10DD-FC76-F364-F3F87980F8A5}"/>
              </a:ext>
            </a:extLst>
          </p:cNvPr>
          <p:cNvSpPr txBox="1"/>
          <p:nvPr/>
        </p:nvSpPr>
        <p:spPr>
          <a:xfrm>
            <a:off x="480391" y="1118134"/>
            <a:ext cx="9951773" cy="4715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__Inter_d65c78"/>
              </a:rPr>
              <a:t>Community Impact</a:t>
            </a:r>
          </a:p>
          <a:p>
            <a:r>
              <a:rPr lang="en-US" sz="2000" b="1" dirty="0"/>
              <a:t>Increased Safety at Railway Crossings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Many railway crossings, especially in rural or less developed areas, do not have proper barriers or alert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Arduino-based train alert system can act as an early warning signal for pedestrians and vehicles, using a buzzer to alert people when a train is approaching.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reduces the risk of accidents and fatalities at unmanned railway crossings, which are a major safety concern.</a:t>
            </a:r>
          </a:p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Safety Enhancements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b="1" dirty="0"/>
              <a:t>Sensor Integration for Accurate Train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multiple sensors</a:t>
            </a:r>
            <a:r>
              <a:rPr lang="en-US" dirty="0"/>
              <a:t> to accurately detect the approach of a train. You can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Ultrasonic sensors</a:t>
            </a:r>
            <a:r>
              <a:rPr lang="en-US" dirty="0"/>
              <a:t> to detect objects at a certain distance.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Leds</a:t>
            </a:r>
            <a:r>
              <a:rPr lang="en-US" b="1" dirty="0"/>
              <a:t> </a:t>
            </a:r>
            <a:r>
              <a:rPr lang="en-US" dirty="0"/>
              <a:t>to turn on when it reached the distance limit. </a:t>
            </a:r>
            <a:endParaRPr lang="en-US" b="1" dirty="0"/>
          </a:p>
          <a:p>
            <a:r>
              <a:rPr lang="en-US" dirty="0"/>
              <a:t>Combining these sensors reduces false alarms caused by non-train objects and ensures accurate detection.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6F42-B633-1C2F-7FA5-65D739A8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5381-A24C-A040-7562-7074F89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76DC0-570E-8DC8-08ED-38190B79B7F1}"/>
              </a:ext>
            </a:extLst>
          </p:cNvPr>
          <p:cNvSpPr txBox="1"/>
          <p:nvPr/>
        </p:nvSpPr>
        <p:spPr>
          <a:xfrm>
            <a:off x="269506" y="645617"/>
            <a:ext cx="1092014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__Inter_d65c78"/>
              </a:rPr>
              <a:t>Future Improvements &amp; Next Steps:</a:t>
            </a:r>
          </a:p>
          <a:p>
            <a:endParaRPr lang="en-US" sz="2400" dirty="0"/>
          </a:p>
          <a:p>
            <a:r>
              <a:rPr lang="en-US" sz="2000" dirty="0"/>
              <a:t>Future improvements for a </a:t>
            </a:r>
            <a:r>
              <a:rPr lang="en-US" sz="2000" b="1" dirty="0"/>
              <a:t>train alert system</a:t>
            </a:r>
            <a:r>
              <a:rPr lang="en-US" sz="2000" dirty="0"/>
              <a:t> using </a:t>
            </a:r>
            <a:r>
              <a:rPr lang="en-US" sz="2000" b="1" dirty="0"/>
              <a:t>Arduino</a:t>
            </a:r>
            <a:r>
              <a:rPr lang="en-US" sz="2000" dirty="0"/>
              <a:t> and a </a:t>
            </a:r>
            <a:r>
              <a:rPr lang="en-US" sz="2000" b="1" dirty="0"/>
              <a:t>buzzer</a:t>
            </a:r>
            <a:r>
              <a:rPr lang="en-US" sz="2000" dirty="0"/>
              <a:t> can focus on making the system more </a:t>
            </a:r>
            <a:r>
              <a:rPr lang="en-US" sz="2000" b="1" dirty="0"/>
              <a:t>intelligent, efficient, and scalable</a:t>
            </a:r>
            <a:r>
              <a:rPr lang="en-US" sz="2000" dirty="0"/>
              <a:t>. Here are several potential upgrades and innovations that can be implemented:</a:t>
            </a:r>
          </a:p>
          <a:p>
            <a:r>
              <a:rPr lang="en-US" sz="2000" b="1" dirty="0"/>
              <a:t>1. Integration with IoT for Smart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Upgrade the system by integrating </a:t>
            </a:r>
            <a:r>
              <a:rPr lang="en-US" sz="2000" b="1" dirty="0"/>
              <a:t>Internet of Things (IoT)</a:t>
            </a:r>
            <a:r>
              <a:rPr lang="en-US" sz="2000" dirty="0"/>
              <a:t> technology using modules like </a:t>
            </a:r>
            <a:r>
              <a:rPr lang="en-US" sz="2000" b="1" dirty="0"/>
              <a:t>ESP8266</a:t>
            </a:r>
            <a:r>
              <a:rPr lang="en-US" sz="2000" dirty="0"/>
              <a:t> or </a:t>
            </a:r>
            <a:r>
              <a:rPr lang="en-US" sz="2000" b="1" dirty="0"/>
              <a:t>ESP32</a:t>
            </a:r>
            <a:r>
              <a:rPr lang="en-US" sz="2000" dirty="0"/>
              <a:t>. This allows the train alert system to connect to the internet and send real-time alerts to a </a:t>
            </a:r>
            <a:r>
              <a:rPr lang="en-US" sz="2000" b="1" dirty="0"/>
              <a:t>centralized monitoring platform</a:t>
            </a:r>
            <a:r>
              <a:rPr lang="en-US" sz="2000" dirty="0"/>
              <a:t> or </a:t>
            </a:r>
            <a:r>
              <a:rPr lang="en-US" sz="2000" b="1" dirty="0"/>
              <a:t>mobile applications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By utilizing a mobile app, residents and drivers can receive notifications on their smartphones, providing an additional layer of warning, especially when they are not within the range of the buzzer.</a:t>
            </a:r>
          </a:p>
          <a:p>
            <a:r>
              <a:rPr lang="en-US" sz="2000" b="1" dirty="0"/>
              <a:t>2. Advanced 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</a:t>
            </a:r>
            <a:r>
              <a:rPr lang="en-US" sz="2000" b="1" dirty="0"/>
              <a:t>machine learning algorithms</a:t>
            </a:r>
            <a:r>
              <a:rPr lang="en-US" sz="2000" dirty="0"/>
              <a:t> to enhance the accuracy of train detection. The system can be trained to differentiate between different types of sounds and vibrations, reducing the likelihood of false alarms triggered by non-train noise (e.g., cars, animals, or wind).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Over time, the system can learn and adapt to the local environment, improving detection reliability and making it more intelligent.</a:t>
            </a:r>
          </a:p>
          <a:p>
            <a:pPr algn="l"/>
            <a:endParaRPr lang="en-US" sz="2400" b="1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23777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A8BE-3866-C1BA-10B6-B62CD741E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9A7F-6A3A-3C93-E3E3-6D37B12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BB0D3-B343-1CCC-8CA0-18C0E87AD797}"/>
              </a:ext>
            </a:extLst>
          </p:cNvPr>
          <p:cNvSpPr txBox="1"/>
          <p:nvPr/>
        </p:nvSpPr>
        <p:spPr>
          <a:xfrm>
            <a:off x="694267" y="1266878"/>
            <a:ext cx="9977438" cy="406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__Inter_d65c78"/>
              </a:rPr>
              <a:t>Reflection &amp; Learning</a:t>
            </a:r>
          </a:p>
          <a:p>
            <a:pPr algn="l"/>
            <a:r>
              <a:rPr lang="en-US" sz="2000" b="1" i="0" dirty="0">
                <a:effectLst/>
                <a:latin typeface="__Inter_d65c78"/>
              </a:rPr>
              <a:t>Key Lessons Learned:</a:t>
            </a:r>
            <a:endParaRPr lang="en-US" sz="2000" b="0" i="0" dirty="0"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Technical Skills:</a:t>
            </a:r>
            <a:r>
              <a:rPr lang="en-US" sz="2000" b="0" i="0" dirty="0">
                <a:effectLst/>
                <a:latin typeface="__Inter_d65c78"/>
              </a:rPr>
              <a:t> The team gained proficiency in app development, particularly in user interface design and backend integration, enhancing overall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User -Centric Approach:</a:t>
            </a:r>
            <a:r>
              <a:rPr lang="en-US" sz="2000" b="0" i="0" dirty="0">
                <a:effectLst/>
                <a:latin typeface="__Inter_d65c78"/>
              </a:rPr>
              <a:t> Emphasized the importance of user feedback in shaping features, leading to a more intuitive and effective application.</a:t>
            </a:r>
          </a:p>
          <a:p>
            <a:pPr algn="l"/>
            <a:r>
              <a:rPr lang="en-US" sz="2000" b="1" i="0" dirty="0">
                <a:effectLst/>
                <a:latin typeface="__Inter_d65c78"/>
              </a:rPr>
              <a:t>Interpersonal Skills:</a:t>
            </a:r>
            <a:endParaRPr lang="en-US" sz="2000" b="0" i="0" dirty="0"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Collaboration:</a:t>
            </a:r>
            <a:r>
              <a:rPr lang="en-US" sz="2000" b="0" i="0" dirty="0">
                <a:effectLst/>
                <a:latin typeface="__Inter_d65c78"/>
              </a:rPr>
              <a:t> Strengthened teamwork through regular communication and brainstorming sessions, fostering a supportive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Inter_d65c78"/>
              </a:rPr>
              <a:t>Stakeholder Engagement:</a:t>
            </a:r>
            <a:r>
              <a:rPr lang="en-US" sz="2000" b="0" i="0" dirty="0">
                <a:effectLst/>
                <a:latin typeface="__Inter_d65c78"/>
              </a:rPr>
              <a:t> Learned to effectively communicate with community members and local officials, ensuring their needs were prioritized.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6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5025-6DF0-1566-6F4B-EE0FCAD7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11196-FEC1-9283-79D0-56100BAF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BBD6B-1B02-9B70-559C-0672B6F94B58}"/>
              </a:ext>
            </a:extLst>
          </p:cNvPr>
          <p:cNvSpPr txBox="1"/>
          <p:nvPr/>
        </p:nvSpPr>
        <p:spPr>
          <a:xfrm>
            <a:off x="3500284" y="2762865"/>
            <a:ext cx="642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Lucida Handwriting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22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FDF25-2DA2-2686-383E-AF7F075D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1CBAA-EC92-36B0-3885-0452DA0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E0408-62C2-0921-BE57-15A469BCF736}"/>
              </a:ext>
            </a:extLst>
          </p:cNvPr>
          <p:cNvSpPr txBox="1"/>
          <p:nvPr/>
        </p:nvSpPr>
        <p:spPr>
          <a:xfrm>
            <a:off x="440489" y="591208"/>
            <a:ext cx="10292607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Train Alert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/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Train Alert System (TAS)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modern, technology-driven platform designed to enhance the safety, efficiency, and communication of railway operations. It provides real-time information to passengers, operators, and railway staff, helping to manage train schedules, track conditions, delays, and emergencies effectively.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</a:t>
            </a:r>
          </a:p>
          <a:p>
            <a:pPr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Optional: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Consider using an image that shows a crowded train station with passengers waiting on the platform, or a real-time train status board displaying delays and cancellations.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5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566E-12B7-072F-7620-DB00910F2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52FE-0FF5-BAB8-7553-07618FA3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B647-D7B2-6334-2E1D-75012C03FBD7}"/>
              </a:ext>
            </a:extLst>
          </p:cNvPr>
          <p:cNvSpPr txBox="1"/>
          <p:nvPr/>
        </p:nvSpPr>
        <p:spPr>
          <a:xfrm>
            <a:off x="343013" y="78233"/>
            <a:ext cx="10145124" cy="532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and Objectives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Goals: </a:t>
            </a:r>
          </a:p>
          <a:p>
            <a:pPr marL="342900" indent="-342900">
              <a:buAutoNum type="arabicPeriod"/>
            </a:pPr>
            <a:r>
              <a:rPr lang="en-US" dirty="0"/>
              <a:t>Improve Safety at Railway Crossings</a:t>
            </a:r>
          </a:p>
          <a:p>
            <a:pPr marL="342900" indent="-342900">
              <a:buAutoNum type="arabicPeriod"/>
            </a:pPr>
            <a:r>
              <a:rPr lang="en-US" dirty="0"/>
              <a:t>Develop a Cost-Effective Solution</a:t>
            </a:r>
          </a:p>
          <a:p>
            <a:pPr marL="342900" indent="-342900">
              <a:buAutoNum type="arabicPeriod"/>
            </a:pPr>
            <a:r>
              <a:rPr lang="en-IN" dirty="0"/>
              <a:t>Increase Detection Accuracy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primary goal is to enhance safety by providing timely alerts to pedestrians, cyclists, and drivers near railway crossings.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Design a low-cost alert system using readily available components like Arduino and buzzers, making it affordable for deployment in rural or low-budget areas.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Implement reliable sensors (e.g., ultrasonic, IR, vibration sensors) to accurately detect the presence of an approaching train and minimize false alarms.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0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348FB-8F45-87CF-6E34-586509B5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EFBC-0EFA-1550-1D23-EC47D7C2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54DA7-DD44-816A-0E08-05D2F1A3477A}"/>
              </a:ext>
            </a:extLst>
          </p:cNvPr>
          <p:cNvSpPr txBox="1"/>
          <p:nvPr/>
        </p:nvSpPr>
        <p:spPr>
          <a:xfrm>
            <a:off x="625365" y="965489"/>
            <a:ext cx="9741310" cy="488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and Community Partners</a:t>
            </a: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Government Authorities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Railway station, Implements Prototypes, and update the platform on resolution status.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reporting, improved People safety, and enhanced public satisfaction.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Members/Residents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Role: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problems with images and location, contributing to community welfare.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Safer Tracks, quicker issue resolution, and a platform for voicing concerns.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2F8A0A-037A-5F7A-1949-6DA07B5AC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842" y="1895012"/>
            <a:ext cx="7323337" cy="306797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 Alarms and allocate resources based on reports.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resource allocation and data-driven Track maintenance decisions.4.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and Development Team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and maintain the platform, implement improvements.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 outcomes, future project potential, and community recognition.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42C2F-9788-9887-EDBC-2E361F7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0FA6C4-5838-F0B4-81DE-70EB3C7F9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842" y="1438890"/>
            <a:ext cx="6251281" cy="365125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Transportation and Public Works Department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6AD40-3307-0092-1FA3-77E59DEE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96E7-BCBD-BE33-45B4-0F2BDC41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ABE05-85CA-350D-D871-9CCD4D13673E}"/>
              </a:ext>
            </a:extLst>
          </p:cNvPr>
          <p:cNvSpPr txBox="1"/>
          <p:nvPr/>
        </p:nvSpPr>
        <p:spPr>
          <a:xfrm>
            <a:off x="418631" y="1211415"/>
            <a:ext cx="10625114" cy="500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pPr>
              <a:lnSpc>
                <a:spcPct val="150000"/>
              </a:lnSpc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 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Train Alert System (TAS)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critical component of modern railway operations, providing real-time information, improving safety, and enhancing the passenger experience. Below is a detailed 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solution review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a Train Alert System, focusing on its effectiveness, strengths, challenges, and overall impact on both passengers and operators.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7EFC-F177-5055-D8D7-BCB62E7F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1B26-D265-733B-E101-0758EBD4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912D13-D7EF-897B-B26F-A926F1C73F34}"/>
              </a:ext>
            </a:extLst>
          </p:cNvPr>
          <p:cNvGraphicFramePr/>
          <p:nvPr/>
        </p:nvGraphicFramePr>
        <p:xfrm>
          <a:off x="285496" y="283464"/>
          <a:ext cx="11565128" cy="586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58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4598-BE78-0D45-211B-7B7D1369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468F-5D9E-9A04-4D4A-EED5FEB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F4169-80EC-21C1-A538-0076D0C8A6A9}"/>
              </a:ext>
            </a:extLst>
          </p:cNvPr>
          <p:cNvSpPr txBox="1"/>
          <p:nvPr/>
        </p:nvSpPr>
        <p:spPr>
          <a:xfrm>
            <a:off x="152400" y="136525"/>
            <a:ext cx="9965531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596C6A-9DEE-6DE5-0E23-8C1B1012F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107247"/>
              </p:ext>
            </p:extLst>
          </p:nvPr>
        </p:nvGraphicFramePr>
        <p:xfrm>
          <a:off x="237066" y="8474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21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9943-911D-27A5-6270-0804A687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E5952-EFE1-53E7-7A67-91E06A0B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F7DE1-4C66-9961-2EAD-8F6D0520BE30}"/>
              </a:ext>
            </a:extLst>
          </p:cNvPr>
          <p:cNvSpPr txBox="1"/>
          <p:nvPr/>
        </p:nvSpPr>
        <p:spPr>
          <a:xfrm>
            <a:off x="0" y="0"/>
            <a:ext cx="9991725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Resources: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170597-4B60-D09A-24BA-607597A89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72585"/>
              </p:ext>
            </p:extLst>
          </p:nvPr>
        </p:nvGraphicFramePr>
        <p:xfrm>
          <a:off x="347134" y="922866"/>
          <a:ext cx="8128000" cy="348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1574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9735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2093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815151"/>
                    </a:ext>
                  </a:extLst>
                </a:gridCol>
              </a:tblGrid>
              <a:tr h="497427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38559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250.50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13722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150.00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6060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4968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₹10.00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49810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Jumper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required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3404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460.00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41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92712D-D6B0-A2A9-45C3-077FEBEE503E}"/>
              </a:ext>
            </a:extLst>
          </p:cNvPr>
          <p:cNvSpPr txBox="1"/>
          <p:nvPr/>
        </p:nvSpPr>
        <p:spPr>
          <a:xfrm>
            <a:off x="152400" y="4682067"/>
            <a:ext cx="8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have also used Arduino IDE software for compiling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8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1328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__Inter_d65c78</vt:lpstr>
      <vt:lpstr>Arial</vt:lpstr>
      <vt:lpstr>Calibri</vt:lpstr>
      <vt:lpstr>Calibri Light</vt:lpstr>
      <vt:lpstr>Cambria</vt:lpstr>
      <vt:lpstr>Courier New</vt:lpstr>
      <vt:lpstr>Lucida Handwriting</vt:lpstr>
      <vt:lpstr>Times New Roman</vt:lpstr>
      <vt:lpstr>-webkit-standard</vt:lpstr>
      <vt:lpstr>Office Theme</vt:lpstr>
      <vt:lpstr>PowerPoint Presentation</vt:lpstr>
      <vt:lpstr>PowerPoint Presentation</vt:lpstr>
      <vt:lpstr>PowerPoint Presentation</vt:lpstr>
      <vt:lpstr>PowerPoint Presentation</vt:lpstr>
      <vt:lpstr>3. Transportation and Public Works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Vamshi E</cp:lastModifiedBy>
  <cp:revision>20</cp:revision>
  <dcterms:created xsi:type="dcterms:W3CDTF">2024-11-06T09:58:40Z</dcterms:created>
  <dcterms:modified xsi:type="dcterms:W3CDTF">2024-12-07T03:51:14Z</dcterms:modified>
</cp:coreProperties>
</file>