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5-4B1B-B6D0-9CA7045884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5-4B1B-B6D0-9CA7045884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5-4B1B-B6D0-9CA704588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99240"/>
        <c:axId val="41100416"/>
      </c:barChart>
      <c:catAx>
        <c:axId val="4109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416"/>
        <c:crosses val="autoZero"/>
        <c:auto val="1"/>
        <c:lblAlgn val="ctr"/>
        <c:lblOffset val="100"/>
        <c:noMultiLvlLbl val="0"/>
      </c:catAx>
      <c:valAx>
        <c:axId val="411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/>
      <dgm:spPr/>
      <dgm:t>
        <a:bodyPr/>
        <a:lstStyle/>
        <a:p>
          <a:r>
            <a:rPr lang="en-US" dirty="0"/>
            <a:t>Group Title</a:t>
          </a:r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/>
        </a:p>
      </dgm:t>
    </dgm:pt>
    <dgm:pt modelId="{2356E178-4180-471B-A95D-2442FCF758CB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/>
        </a:p>
      </dgm:t>
    </dgm:pt>
    <dgm:pt modelId="{D6369594-53CA-4743-BFF7-C2D904DA742C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/>
        </a:p>
      </dgm:t>
    </dgm:pt>
    <dgm:pt modelId="{B626C495-F3A7-4ADE-A0FE-4E7983E98359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/>
        </a:p>
      </dgm:t>
    </dgm:pt>
    <dgm:pt modelId="{BC2DF43D-A878-4B6A-B15F-7FFBED6EC842}">
      <dgm:prSet phldrT="[Text]"/>
      <dgm:spPr/>
      <dgm:t>
        <a:bodyPr/>
        <a:lstStyle/>
        <a:p>
          <a:r>
            <a:rPr lang="en-US" dirty="0"/>
            <a:t>Group D</a:t>
          </a:r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E7BFA9EE-B858-4016-80BA-575963560F75}" type="pres">
      <dgm:prSet presAssocID="{2356E178-4180-471B-A95D-2442FCF758C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5F1BD-E04A-41BF-B64D-B06E6D0468D8}" type="pres">
      <dgm:prSet presAssocID="{D6369594-53CA-4743-BFF7-C2D904DA742C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6AE36-1AA5-4143-A95B-3979139E867E}" type="pres">
      <dgm:prSet presAssocID="{B626C495-F3A7-4ADE-A0FE-4E7983E98359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EE663-04E6-49D6-A3C7-F8FB5F8BE33B}" type="pres">
      <dgm:prSet presAssocID="{BC2DF43D-A878-4B6A-B15F-7FFBED6EC842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1215497" y="951179"/>
          <a:ext cx="2369604" cy="23696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Group Title</a:t>
          </a:r>
        </a:p>
      </dsp:txBody>
      <dsp:txXfrm>
        <a:off x="1562517" y="1298199"/>
        <a:ext cx="1675564" cy="1675564"/>
      </dsp:txXfrm>
    </dsp:sp>
    <dsp:sp modelId="{E7BFA9EE-B858-4016-80BA-575963560F75}">
      <dsp:nvSpPr>
        <dsp:cNvPr id="0" name=""/>
        <dsp:cNvSpPr/>
      </dsp:nvSpPr>
      <dsp:spPr>
        <a:xfrm>
          <a:off x="1807898" y="422"/>
          <a:ext cx="1184802" cy="11848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Group A</a:t>
          </a:r>
        </a:p>
      </dsp:txBody>
      <dsp:txXfrm>
        <a:off x="1981408" y="173932"/>
        <a:ext cx="837782" cy="837782"/>
      </dsp:txXfrm>
    </dsp:sp>
    <dsp:sp modelId="{3255F1BD-E04A-41BF-B64D-B06E6D0468D8}">
      <dsp:nvSpPr>
        <dsp:cNvPr id="0" name=""/>
        <dsp:cNvSpPr/>
      </dsp:nvSpPr>
      <dsp:spPr>
        <a:xfrm>
          <a:off x="3351056" y="1543580"/>
          <a:ext cx="1184802" cy="1184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Group B</a:t>
          </a:r>
        </a:p>
      </dsp:txBody>
      <dsp:txXfrm>
        <a:off x="3524566" y="1717090"/>
        <a:ext cx="837782" cy="837782"/>
      </dsp:txXfrm>
    </dsp:sp>
    <dsp:sp modelId="{BCC6AE36-1AA5-4143-A95B-3979139E867E}">
      <dsp:nvSpPr>
        <dsp:cNvPr id="0" name=""/>
        <dsp:cNvSpPr/>
      </dsp:nvSpPr>
      <dsp:spPr>
        <a:xfrm>
          <a:off x="1807898" y="3086737"/>
          <a:ext cx="1184802" cy="11848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Group C</a:t>
          </a:r>
        </a:p>
      </dsp:txBody>
      <dsp:txXfrm>
        <a:off x="1981408" y="3260247"/>
        <a:ext cx="837782" cy="837782"/>
      </dsp:txXfrm>
    </dsp:sp>
    <dsp:sp modelId="{E0DEE663-04E6-49D6-A3C7-F8FB5F8BE33B}">
      <dsp:nvSpPr>
        <dsp:cNvPr id="0" name=""/>
        <dsp:cNvSpPr/>
      </dsp:nvSpPr>
      <dsp:spPr>
        <a:xfrm>
          <a:off x="264741" y="1543580"/>
          <a:ext cx="1184802" cy="11848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Group D</a:t>
          </a:r>
        </a:p>
      </dsp:txBody>
      <dsp:txXfrm>
        <a:off x="438251" y="1717090"/>
        <a:ext cx="837782" cy="83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753888"/>
              </p:ext>
            </p:extLst>
          </p:nvPr>
        </p:nvGraphicFramePr>
        <p:xfrm>
          <a:off x="1066800" y="1905000"/>
          <a:ext cx="10058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5231364"/>
              </p:ext>
            </p:extLst>
          </p:nvPr>
        </p:nvGraphicFramePr>
        <p:xfrm>
          <a:off x="6324600" y="1905000"/>
          <a:ext cx="4800600" cy="2251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venn diagram with four groups clustered around one group tit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428642"/>
              </p:ext>
            </p:extLst>
          </p:nvPr>
        </p:nvGraphicFramePr>
        <p:xfrm>
          <a:off x="6324600" y="1905000"/>
          <a:ext cx="4800600" cy="427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408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78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1</TotalTime>
  <Words>124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Cherry Blossom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Keith Feeney</dc:creator>
  <cp:lastModifiedBy>Keith Feeney</cp:lastModifiedBy>
  <cp:revision>1</cp:revision>
  <dcterms:created xsi:type="dcterms:W3CDTF">2018-07-17T15:12:49Z</dcterms:created>
  <dcterms:modified xsi:type="dcterms:W3CDTF">2018-07-17T15:13:50Z</dcterms:modified>
</cp:coreProperties>
</file>