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3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6908" y="2701638"/>
            <a:ext cx="1014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 smtClean="0">
                <a:solidFill>
                  <a:schemeClr val="accent1"/>
                </a:solidFill>
                <a:latin typeface="+mj-lt"/>
              </a:rPr>
              <a:t>Requirements Specifications and Product Backlog</a:t>
            </a:r>
            <a:endParaRPr lang="en-IE" sz="2800" b="1" dirty="0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2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50310"/>
              </p:ext>
            </p:extLst>
          </p:nvPr>
        </p:nvGraphicFramePr>
        <p:xfrm>
          <a:off x="1080655" y="1670857"/>
          <a:ext cx="10133214" cy="436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70">
                  <a:extLst>
                    <a:ext uri="{9D8B030D-6E8A-4147-A177-3AD203B41FA5}">
                      <a16:colId xmlns:a16="http://schemas.microsoft.com/office/drawing/2014/main" val="1517105670"/>
                    </a:ext>
                  </a:extLst>
                </a:gridCol>
                <a:gridCol w="1466874">
                  <a:extLst>
                    <a:ext uri="{9D8B030D-6E8A-4147-A177-3AD203B41FA5}">
                      <a16:colId xmlns:a16="http://schemas.microsoft.com/office/drawing/2014/main" val="1002791309"/>
                    </a:ext>
                  </a:extLst>
                </a:gridCol>
                <a:gridCol w="1466874">
                  <a:extLst>
                    <a:ext uri="{9D8B030D-6E8A-4147-A177-3AD203B41FA5}">
                      <a16:colId xmlns:a16="http://schemas.microsoft.com/office/drawing/2014/main" val="2107857626"/>
                    </a:ext>
                  </a:extLst>
                </a:gridCol>
                <a:gridCol w="1725046">
                  <a:extLst>
                    <a:ext uri="{9D8B030D-6E8A-4147-A177-3AD203B41FA5}">
                      <a16:colId xmlns:a16="http://schemas.microsoft.com/office/drawing/2014/main" val="24149222"/>
                    </a:ext>
                  </a:extLst>
                </a:gridCol>
                <a:gridCol w="1338808">
                  <a:extLst>
                    <a:ext uri="{9D8B030D-6E8A-4147-A177-3AD203B41FA5}">
                      <a16:colId xmlns:a16="http://schemas.microsoft.com/office/drawing/2014/main" val="520615169"/>
                    </a:ext>
                  </a:extLst>
                </a:gridCol>
                <a:gridCol w="1336771">
                  <a:extLst>
                    <a:ext uri="{9D8B030D-6E8A-4147-A177-3AD203B41FA5}">
                      <a16:colId xmlns:a16="http://schemas.microsoft.com/office/drawing/2014/main" val="3131622702"/>
                    </a:ext>
                  </a:extLst>
                </a:gridCol>
                <a:gridCol w="1336771">
                  <a:extLst>
                    <a:ext uri="{9D8B030D-6E8A-4147-A177-3AD203B41FA5}">
                      <a16:colId xmlns:a16="http://schemas.microsoft.com/office/drawing/2014/main" val="4036438959"/>
                    </a:ext>
                  </a:extLst>
                </a:gridCol>
              </a:tblGrid>
              <a:tr h="618005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Name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As a/As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 want to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So that…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Priority(14)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Time to Complete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Work Done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5617"/>
                  </a:ext>
                </a:extLst>
              </a:tr>
              <a:tr h="100832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User-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Login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Customer,</a:t>
                      </a:r>
                    </a:p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Company and Admin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 able to login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would have access to personalised information 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1.5days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Completed</a:t>
                      </a:r>
                    </a:p>
                    <a:p>
                      <a:pPr algn="ctr"/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26570"/>
                  </a:ext>
                </a:extLst>
              </a:tr>
              <a:tr h="19190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User-Register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Customer,</a:t>
                      </a:r>
                    </a:p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Company</a:t>
                      </a:r>
                      <a:r>
                        <a:rPr lang="en-IE" sz="1400" b="1" baseline="0" dirty="0" smtClean="0">
                          <a:solidFill>
                            <a:schemeClr val="tx2"/>
                          </a:solidFill>
                        </a:rPr>
                        <a:t> and Admin</a:t>
                      </a:r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Be able to register my details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would have access to personalised information, such as previous order or previous bookings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1.5days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Completed</a:t>
                      </a:r>
                    </a:p>
                    <a:p>
                      <a:pPr algn="ctr"/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07428"/>
                  </a:ext>
                </a:extLst>
              </a:tr>
              <a:tr h="818787"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User-Edit account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Customer,</a:t>
                      </a:r>
                    </a:p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Company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 able to edit my information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details are correct and up to date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 2 days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Completed</a:t>
                      </a:r>
                    </a:p>
                    <a:p>
                      <a:pPr algn="ctr"/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2486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79" y="673332"/>
            <a:ext cx="1014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accent1"/>
                </a:solidFill>
                <a:latin typeface="+mj-lt"/>
              </a:rPr>
              <a:t>User Stories for All Users(Customer , Company and Admin):</a:t>
            </a:r>
            <a:endParaRPr lang="en-IE" sz="2800" b="1" dirty="0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1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21130"/>
              </p:ext>
            </p:extLst>
          </p:nvPr>
        </p:nvGraphicFramePr>
        <p:xfrm>
          <a:off x="1620980" y="1257417"/>
          <a:ext cx="9318568" cy="514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24">
                  <a:extLst>
                    <a:ext uri="{9D8B030D-6E8A-4147-A177-3AD203B41FA5}">
                      <a16:colId xmlns:a16="http://schemas.microsoft.com/office/drawing/2014/main" val="2384572474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3560196460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747944361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3729688040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4192425045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2962293133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3401153306"/>
                    </a:ext>
                  </a:extLst>
                </a:gridCol>
              </a:tblGrid>
              <a:tr h="600676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Name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As a/As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 want to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So that…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Priority(14)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Time to Complete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Work Done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6690"/>
                  </a:ext>
                </a:extLst>
              </a:tr>
              <a:tr h="1213647"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 Search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Search for the events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I can filter the events.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1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5 days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Completed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25717"/>
                  </a:ext>
                </a:extLst>
              </a:tr>
              <a:tr h="1163990"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 Save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Be able to book on the event.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</a:t>
                      </a:r>
                      <a:r>
                        <a:rPr lang="en-IE" sz="1600" b="1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can save for the event.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5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5days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Completed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91142"/>
                  </a:ext>
                </a:extLst>
              </a:tr>
              <a:tr h="2165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Customer-Comment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 able to add or rate comments on resources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 can evaluate my experience and give other people feedback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2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6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51832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0979" y="457199"/>
            <a:ext cx="51538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accent1"/>
                </a:solidFill>
              </a:rPr>
              <a:t>User Stories for </a:t>
            </a:r>
            <a:r>
              <a:rPr lang="en-IE" sz="2800" b="1" dirty="0" smtClean="0">
                <a:solidFill>
                  <a:schemeClr val="accent1"/>
                </a:solidFill>
              </a:rPr>
              <a:t>Customer </a:t>
            </a:r>
            <a:r>
              <a:rPr lang="en-IE" b="1" dirty="0" smtClean="0">
                <a:solidFill>
                  <a:schemeClr val="accent1"/>
                </a:solidFill>
              </a:rPr>
              <a:t>:</a:t>
            </a:r>
            <a:endParaRPr lang="en-IE" b="1" dirty="0">
              <a:solidFill>
                <a:schemeClr val="accent1"/>
              </a:solidFill>
            </a:endParaRP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0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34064"/>
              </p:ext>
            </p:extLst>
          </p:nvPr>
        </p:nvGraphicFramePr>
        <p:xfrm>
          <a:off x="1371601" y="1097280"/>
          <a:ext cx="9634452" cy="560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24">
                  <a:extLst>
                    <a:ext uri="{9D8B030D-6E8A-4147-A177-3AD203B41FA5}">
                      <a16:colId xmlns:a16="http://schemas.microsoft.com/office/drawing/2014/main" val="1619288088"/>
                    </a:ext>
                  </a:extLst>
                </a:gridCol>
                <a:gridCol w="1411924">
                  <a:extLst>
                    <a:ext uri="{9D8B030D-6E8A-4147-A177-3AD203B41FA5}">
                      <a16:colId xmlns:a16="http://schemas.microsoft.com/office/drawing/2014/main" val="1298842017"/>
                    </a:ext>
                  </a:extLst>
                </a:gridCol>
                <a:gridCol w="1625636">
                  <a:extLst>
                    <a:ext uri="{9D8B030D-6E8A-4147-A177-3AD203B41FA5}">
                      <a16:colId xmlns:a16="http://schemas.microsoft.com/office/drawing/2014/main" val="489766635"/>
                    </a:ext>
                  </a:extLst>
                </a:gridCol>
                <a:gridCol w="1386252">
                  <a:extLst>
                    <a:ext uri="{9D8B030D-6E8A-4147-A177-3AD203B41FA5}">
                      <a16:colId xmlns:a16="http://schemas.microsoft.com/office/drawing/2014/main" val="3709570276"/>
                    </a:ext>
                  </a:extLst>
                </a:gridCol>
                <a:gridCol w="1472892">
                  <a:extLst>
                    <a:ext uri="{9D8B030D-6E8A-4147-A177-3AD203B41FA5}">
                      <a16:colId xmlns:a16="http://schemas.microsoft.com/office/drawing/2014/main" val="403717222"/>
                    </a:ext>
                  </a:extLst>
                </a:gridCol>
                <a:gridCol w="1162912">
                  <a:extLst>
                    <a:ext uri="{9D8B030D-6E8A-4147-A177-3AD203B41FA5}">
                      <a16:colId xmlns:a16="http://schemas.microsoft.com/office/drawing/2014/main" val="3400109161"/>
                    </a:ext>
                  </a:extLst>
                </a:gridCol>
                <a:gridCol w="1162912">
                  <a:extLst>
                    <a:ext uri="{9D8B030D-6E8A-4147-A177-3AD203B41FA5}">
                      <a16:colId xmlns:a16="http://schemas.microsoft.com/office/drawing/2014/main" val="115097615"/>
                    </a:ext>
                  </a:extLst>
                </a:gridCol>
              </a:tblGrid>
              <a:tr h="201506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Name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As a/As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 want to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So that…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Priority(14)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Time to Complete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Work Done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4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Company-Add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events</a:t>
                      </a:r>
                      <a:r>
                        <a:rPr lang="en-IE" sz="1400" b="1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the site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information from my site is shown to the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110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Company-Edit-Resource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 </a:t>
                      </a: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IE" sz="1400" b="1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events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 resource/booking is up to date and displays the correct information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270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Company-Delete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 </a:t>
                      </a: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IE" sz="1400" b="1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Events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resource or booking that may have expired (etc.) is not currently available.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day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9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Company-Comment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 able to add </a:t>
                      </a: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comments on events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reply to customer’s comments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40669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1" y="450949"/>
            <a:ext cx="46252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accent1"/>
                </a:solidFill>
                <a:latin typeface="+mj-lt"/>
              </a:rPr>
              <a:t>User Stories </a:t>
            </a:r>
            <a:r>
              <a:rPr lang="en-IE" sz="2800" b="1" dirty="0" smtClean="0">
                <a:solidFill>
                  <a:schemeClr val="accent1"/>
                </a:solidFill>
                <a:latin typeface="+mj-lt"/>
              </a:rPr>
              <a:t>for Company:</a:t>
            </a:r>
            <a:endParaRPr lang="en-IE" sz="2800" b="1" dirty="0">
              <a:solidFill>
                <a:schemeClr val="accent1"/>
              </a:solidFill>
              <a:latin typeface="+mj-lt"/>
            </a:endParaRP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5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67998"/>
              </p:ext>
            </p:extLst>
          </p:nvPr>
        </p:nvGraphicFramePr>
        <p:xfrm>
          <a:off x="573578" y="928421"/>
          <a:ext cx="10981110" cy="576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30">
                  <a:extLst>
                    <a:ext uri="{9D8B030D-6E8A-4147-A177-3AD203B41FA5}">
                      <a16:colId xmlns:a16="http://schemas.microsoft.com/office/drawing/2014/main" val="3729215459"/>
                    </a:ext>
                  </a:extLst>
                </a:gridCol>
                <a:gridCol w="1257597">
                  <a:extLst>
                    <a:ext uri="{9D8B030D-6E8A-4147-A177-3AD203B41FA5}">
                      <a16:colId xmlns:a16="http://schemas.microsoft.com/office/drawing/2014/main" val="3882348258"/>
                    </a:ext>
                  </a:extLst>
                </a:gridCol>
                <a:gridCol w="1879863">
                  <a:extLst>
                    <a:ext uri="{9D8B030D-6E8A-4147-A177-3AD203B41FA5}">
                      <a16:colId xmlns:a16="http://schemas.microsoft.com/office/drawing/2014/main" val="494357899"/>
                    </a:ext>
                  </a:extLst>
                </a:gridCol>
                <a:gridCol w="1568730">
                  <a:extLst>
                    <a:ext uri="{9D8B030D-6E8A-4147-A177-3AD203B41FA5}">
                      <a16:colId xmlns:a16="http://schemas.microsoft.com/office/drawing/2014/main" val="2008395402"/>
                    </a:ext>
                  </a:extLst>
                </a:gridCol>
                <a:gridCol w="1472542">
                  <a:extLst>
                    <a:ext uri="{9D8B030D-6E8A-4147-A177-3AD203B41FA5}">
                      <a16:colId xmlns:a16="http://schemas.microsoft.com/office/drawing/2014/main" val="454183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126348126"/>
                    </a:ext>
                  </a:extLst>
                </a:gridCol>
                <a:gridCol w="1770608">
                  <a:extLst>
                    <a:ext uri="{9D8B030D-6E8A-4147-A177-3AD203B41FA5}">
                      <a16:colId xmlns:a16="http://schemas.microsoft.com/office/drawing/2014/main" val="3120799893"/>
                    </a:ext>
                  </a:extLst>
                </a:gridCol>
              </a:tblGrid>
              <a:tr h="565907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Name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As a/As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 want to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So that…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Priority(14)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Time to Complete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Work Done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00399"/>
                  </a:ext>
                </a:extLst>
              </a:tr>
              <a:tr h="156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Admin-Main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Maintain the website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user can have the best experience and to keep the website running (DNS issues, PHP errors, etc.)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559486"/>
                  </a:ext>
                </a:extLst>
              </a:tr>
              <a:tr h="1338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Admin-Delete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 accounts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Old accounts are deleted or accounts that are in violation of the terms and conditions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day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8512890"/>
                  </a:ext>
                </a:extLst>
              </a:tr>
              <a:tr h="892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Admin-Add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account for another 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admins could be in control on the website.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Completed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(Ali)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9570808"/>
                  </a:ext>
                </a:extLst>
              </a:tr>
              <a:tr h="1250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Admin-Approve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Approve what is posted to the website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Resources, bookings or comments are not spam/scam or harmful to the website.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8931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3578" y="407324"/>
            <a:ext cx="51622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accent1"/>
                </a:solidFill>
                <a:latin typeface="+mj-lt"/>
              </a:rPr>
              <a:t>User Stories for </a:t>
            </a:r>
            <a:r>
              <a:rPr lang="en-IE" sz="2800" b="1" dirty="0" smtClean="0">
                <a:solidFill>
                  <a:schemeClr val="accent1"/>
                </a:solidFill>
                <a:latin typeface="+mj-lt"/>
              </a:rPr>
              <a:t> Admin:</a:t>
            </a:r>
            <a:endParaRPr lang="en-IE" sz="2800" b="1" dirty="0">
              <a:solidFill>
                <a:schemeClr val="accent1"/>
              </a:solidFill>
              <a:latin typeface="+mj-lt"/>
            </a:endParaRP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8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nature presentation (widescreen)</Template>
  <TotalTime>88</TotalTime>
  <Words>425</Words>
  <Application>Microsoft Office PowerPoint</Application>
  <PresentationFormat>Widescreen</PresentationFormat>
  <Paragraphs>152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Cherry Blossom 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Keith Feeney</dc:creator>
  <cp:lastModifiedBy>Keith Feeney</cp:lastModifiedBy>
  <cp:revision>12</cp:revision>
  <dcterms:created xsi:type="dcterms:W3CDTF">2018-07-17T15:12:49Z</dcterms:created>
  <dcterms:modified xsi:type="dcterms:W3CDTF">2018-07-17T17:16:15Z</dcterms:modified>
</cp:coreProperties>
</file>