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69" r:id="rId4"/>
    <p:sldId id="270" r:id="rId5"/>
    <p:sldId id="272" r:id="rId6"/>
    <p:sldId id="276" r:id="rId7"/>
    <p:sldId id="273" r:id="rId8"/>
    <p:sldId id="275" r:id="rId9"/>
    <p:sldId id="274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howGuides="1">
      <p:cViewPr varScale="1">
        <p:scale>
          <a:sx n="80" d="100"/>
          <a:sy n="80" d="100"/>
        </p:scale>
        <p:origin x="120" y="7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8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04" y="0"/>
            <a:ext cx="8125542" cy="2247528"/>
          </a:xfrm>
        </p:spPr>
        <p:txBody>
          <a:bodyPr>
            <a:normAutofit/>
          </a:bodyPr>
          <a:lstStyle/>
          <a:p>
            <a:pPr algn="ctr"/>
            <a:br>
              <a:rPr lang="en-US" dirty="0" smtClean="0"/>
            </a:br>
            <a:r>
              <a:rPr lang="en-US" u="sng" cap="small" dirty="0" smtClean="0"/>
              <a:t>Hybrid Search</a:t>
            </a:r>
            <a:br>
              <a:rPr lang="en-US" u="sng" cap="small" dirty="0" smtClean="0"/>
            </a:br>
            <a:r>
              <a:rPr lang="en-US" sz="2800" cap="small" dirty="0" smtClean="0"/>
              <a:t>Midpoint Presentation</a:t>
            </a:r>
            <a:endParaRPr lang="en-US" sz="2800" cap="smal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1462" y="2708920"/>
          <a:ext cx="8125884" cy="375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2942"/>
                <a:gridCol w="40629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E" sz="2800" dirty="0" smtClean="0"/>
                        <a:t>Group A</a:t>
                      </a:r>
                      <a:endParaRPr lang="en-IE" sz="280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Chaman</a:t>
                      </a: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 Ali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15016005</a:t>
                      </a:r>
                      <a:endParaRPr lang="en-IE" sz="2800" dirty="0" smtClean="0"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Surendra</a:t>
                      </a: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 Dura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15007669</a:t>
                      </a:r>
                      <a:endParaRPr lang="en-IE" sz="2800" dirty="0" smtClean="0"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Keith Feeney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15015556</a:t>
                      </a:r>
                      <a:endParaRPr lang="en-IE" sz="2800" dirty="0" smtClean="0"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Chenlei</a:t>
                      </a: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Jie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01318877</a:t>
                      </a:r>
                      <a:endParaRPr lang="en-IE" sz="2800" dirty="0" smtClean="0"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E" sz="2800" dirty="0" smtClean="0"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16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Business Application Development 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sz="16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June 2018</a:t>
                      </a:r>
                      <a:endParaRPr lang="en-IE" sz="1600" dirty="0" smtClean="0"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5385" y="764704"/>
            <a:ext cx="8686801" cy="10668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Content</a:t>
            </a:r>
            <a:endParaRPr lang="en-US" sz="6600" dirty="0"/>
          </a:p>
        </p:txBody>
      </p:sp>
      <p:sp>
        <p:nvSpPr>
          <p:cNvPr id="6" name="Content Placeholder 13"/>
          <p:cNvSpPr txBox="1"/>
          <p:nvPr/>
        </p:nvSpPr>
        <p:spPr>
          <a:xfrm>
            <a:off x="2277988" y="2276872"/>
            <a:ext cx="5677272" cy="239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3600" dirty="0"/>
              <a:t>Project idea</a:t>
            </a:r>
            <a:endParaRPr lang="en-IE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3600" dirty="0" smtClean="0"/>
              <a:t>SCRUM</a:t>
            </a:r>
            <a:endParaRPr lang="en-IE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3600" dirty="0" smtClean="0"/>
              <a:t>Technologies </a:t>
            </a:r>
            <a:r>
              <a:rPr lang="en-IE" sz="3600" dirty="0"/>
              <a:t>used</a:t>
            </a:r>
            <a:endParaRPr lang="en-IE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3600" dirty="0" smtClean="0"/>
              <a:t>Demo</a:t>
            </a:r>
            <a:endParaRPr lang="en-US" sz="36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1479" y="1052736"/>
            <a:ext cx="4968552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u="sng" dirty="0" smtClean="0"/>
              <a:t>Scrum</a:t>
            </a:r>
            <a:endParaRPr lang="en-US" sz="6600" u="sng" dirty="0"/>
          </a:p>
        </p:txBody>
      </p:sp>
      <p:sp>
        <p:nvSpPr>
          <p:cNvPr id="13" name="Content Placeholder 13"/>
          <p:cNvSpPr txBox="1"/>
          <p:nvPr/>
        </p:nvSpPr>
        <p:spPr>
          <a:xfrm>
            <a:off x="1989956" y="2276872"/>
            <a:ext cx="5677272" cy="239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 smtClean="0"/>
              <a:t>What we have done (User Stories)</a:t>
            </a:r>
            <a:endParaRPr lang="en-IE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/>
              <a:t>Sprints </a:t>
            </a:r>
            <a:r>
              <a:rPr lang="en-IE" sz="2800" dirty="0" smtClean="0"/>
              <a:t>1-3</a:t>
            </a:r>
            <a:endParaRPr lang="en-IE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 smtClean="0"/>
              <a:t>Daily Meeting</a:t>
            </a:r>
            <a:endParaRPr lang="en-I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 smtClean="0"/>
              <a:t>Future Sprint and work</a:t>
            </a:r>
            <a:endParaRPr lang="en-IE" sz="2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981844" y="1052736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u="sng" dirty="0"/>
              <a:t>What we have done (User Stories)</a:t>
            </a:r>
            <a:endParaRPr lang="en-IE" u="sng" dirty="0"/>
          </a:p>
        </p:txBody>
      </p:sp>
      <p:sp>
        <p:nvSpPr>
          <p:cNvPr id="4" name="Rectangle 3"/>
          <p:cNvSpPr/>
          <p:nvPr/>
        </p:nvSpPr>
        <p:spPr>
          <a:xfrm>
            <a:off x="2325489" y="1803306"/>
            <a:ext cx="7750697" cy="418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alt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Completed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 </a:t>
            </a:r>
            <a:r>
              <a:rPr lang="en-GB" alt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Events</a:t>
            </a: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Chenlei (Sprint 1-3)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</a:t>
            </a:r>
            <a:r>
              <a:rPr lang="en-IE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Reg</a:t>
            </a: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/Login 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Keith (Sprint 1-3)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Admin </a:t>
            </a:r>
            <a:r>
              <a:rPr lang="en-GB" alt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Page</a:t>
            </a: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IE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Surendra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(Sprint 1-2)</a:t>
            </a:r>
            <a:endParaRPr lang="en-I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alt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Prograss</a:t>
            </a:r>
            <a:endParaRPr lang="en-GB" altLang="en-I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Search</a:t>
            </a:r>
            <a:r>
              <a:rPr lang="en-GB" alt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ing</a:t>
            </a: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– Ali </a:t>
            </a: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(Sprint 1-</a:t>
            </a:r>
            <a:r>
              <a:rPr lang="en-GB" alt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5</a:t>
            </a: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)</a:t>
            </a:r>
            <a:endParaRPr lang="en-I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 Save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en-IE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Surendra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(Sprint </a:t>
            </a: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3)</a:t>
            </a:r>
            <a:endParaRPr lang="en-I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909836" y="1138064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u="sng" dirty="0"/>
              <a:t>What we have done (User Stories)</a:t>
            </a:r>
            <a:endParaRPr lang="en-IE" u="sng" dirty="0"/>
          </a:p>
        </p:txBody>
      </p:sp>
      <p:sp>
        <p:nvSpPr>
          <p:cNvPr id="4" name="Rectangle 3"/>
          <p:cNvSpPr/>
          <p:nvPr/>
        </p:nvSpPr>
        <p:spPr>
          <a:xfrm>
            <a:off x="2061964" y="2060848"/>
            <a:ext cx="7750697" cy="111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we choose those tasks?</a:t>
            </a:r>
            <a:endParaRPr lang="en-GB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By Priority 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6420" y="2780928"/>
            <a:ext cx="5172075" cy="3514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981844" y="1210072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u="sng" dirty="0"/>
              <a:t>Daily Meeting</a:t>
            </a:r>
            <a:endParaRPr lang="en-IE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917948" y="2204864"/>
            <a:ext cx="6552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did you do?</a:t>
            </a:r>
            <a:endParaRPr lang="en-I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are you going to do for today?</a:t>
            </a:r>
            <a:endParaRPr lang="en-I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Issues?</a:t>
            </a:r>
            <a:endParaRPr lang="en-I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6400" y="3589859"/>
            <a:ext cx="4968552" cy="2599288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019979" y="1334725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u="sng" dirty="0"/>
              <a:t>Sprints </a:t>
            </a:r>
            <a:r>
              <a:rPr lang="en-IE" u="sng" dirty="0" smtClean="0"/>
              <a:t>1-3 (Roles)</a:t>
            </a:r>
            <a:endParaRPr lang="en-IE" u="sng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6" b="68439"/>
          <a:stretch>
            <a:fillRect/>
          </a:stretch>
        </p:blipFill>
        <p:spPr>
          <a:xfrm>
            <a:off x="837828" y="2479575"/>
            <a:ext cx="3400515" cy="1627311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8" t="33139" r="297" b="32144"/>
          <a:stretch>
            <a:fillRect/>
          </a:stretch>
        </p:blipFill>
        <p:spPr>
          <a:xfrm>
            <a:off x="4238343" y="2408294"/>
            <a:ext cx="3371522" cy="169859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72" r="297"/>
          <a:stretch>
            <a:fillRect/>
          </a:stretch>
        </p:blipFill>
        <p:spPr>
          <a:xfrm>
            <a:off x="7998917" y="2368777"/>
            <a:ext cx="3415726" cy="1627311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981844" y="980728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u="sng" dirty="0"/>
              <a:t>Future Sprint and work</a:t>
            </a:r>
            <a:endParaRPr lang="en-IE" u="sng" dirty="0"/>
          </a:p>
        </p:txBody>
      </p:sp>
      <p:sp>
        <p:nvSpPr>
          <p:cNvPr id="4" name="Rectangle 3"/>
          <p:cNvSpPr/>
          <p:nvPr/>
        </p:nvSpPr>
        <p:spPr>
          <a:xfrm>
            <a:off x="1053852" y="2075765"/>
            <a:ext cx="4968552" cy="331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Sprint 4</a:t>
            </a:r>
            <a:endParaRPr lang="en-GB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 Save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en-IE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Surendra</a:t>
            </a:r>
            <a:endParaRPr lang="en-IE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  <a:r>
              <a:rPr lang="en-GB" alt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</a:t>
            </a:r>
            <a:endParaRPr lang="en-IE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Edit –Chenlei</a:t>
            </a:r>
            <a:endParaRPr lang="en-IE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Edit Account - Keith</a:t>
            </a:r>
            <a:endParaRPr lang="en-IE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2708920"/>
            <a:ext cx="3324689" cy="1438476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POINTS" val="1"/>
  <p:tag name="TIME" val="15"/>
</p:tagLst>
</file>

<file path=ppt/tags/tag2.xml><?xml version="1.0" encoding="utf-8"?>
<p:tagLst xmlns:p="http://schemas.openxmlformats.org/presentationml/2006/main">
  <p:tag name="POINTS" val="1"/>
  <p:tag name="TIME" val="15"/>
</p:tagLst>
</file>

<file path=ppt/tags/tag3.xml><?xml version="1.0" encoding="utf-8"?>
<p:tagLst xmlns:p="http://schemas.openxmlformats.org/presentationml/2006/main">
  <p:tag name="POINTS" val="1"/>
  <p:tag name="TIME" val="15"/>
</p:tagLst>
</file>

<file path=ppt/tags/tag4.xml><?xml version="1.0" encoding="utf-8"?>
<p:tagLst xmlns:p="http://schemas.openxmlformats.org/presentationml/2006/main">
  <p:tag name="POINTS" val="1"/>
  <p:tag name="TIME" val="15"/>
</p:tagLst>
</file>

<file path=ppt/tags/tag5.xml><?xml version="1.0" encoding="utf-8"?>
<p:tagLst xmlns:p="http://schemas.openxmlformats.org/presentationml/2006/main">
  <p:tag name="POINTS" val="1"/>
  <p:tag name="TIME" val="15"/>
</p:tagLst>
</file>

<file path=ppt/tags/tag6.xml><?xml version="1.0" encoding="utf-8"?>
<p:tagLst xmlns:p="http://schemas.openxmlformats.org/presentationml/2006/main">
  <p:tag name="POINTS" val="1"/>
  <p:tag name="TIME" val="15"/>
</p:tagLst>
</file>

<file path=ppt/tags/tag7.xml><?xml version="1.0" encoding="utf-8"?>
<p:tagLst xmlns:p="http://schemas.openxmlformats.org/presentationml/2006/main">
  <p:tag name="POINTS" val="1"/>
  <p:tag name="TIME" val="15"/>
</p:tagLst>
</file>

<file path=ppt/tags/tag8.xml><?xml version="1.0" encoding="utf-8"?>
<p:tagLst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790</Words>
  <Application>WPS 演示</Application>
  <PresentationFormat>Custom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Cambria</vt:lpstr>
      <vt:lpstr>MS Mincho</vt:lpstr>
      <vt:lpstr>Times New Roman</vt:lpstr>
      <vt:lpstr>Franklin Gothic Medium</vt:lpstr>
      <vt:lpstr>微软雅黑</vt:lpstr>
      <vt:lpstr>Arial Unicode MS</vt:lpstr>
      <vt:lpstr>幼圆</vt:lpstr>
      <vt:lpstr>Segoe Print</vt:lpstr>
      <vt:lpstr>Business Contrast 16x9</vt:lpstr>
      <vt:lpstr> Hybrid Search Midpoint Presentation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National College of Ireland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MIDPOINT PRESENTATION: HYBRID SEARCH</dc:title>
  <dc:creator>Keith Feeney</dc:creator>
  <cp:lastModifiedBy>TOTAL RECALL</cp:lastModifiedBy>
  <cp:revision>28</cp:revision>
  <dcterms:created xsi:type="dcterms:W3CDTF">2018-06-05T16:10:00Z</dcterms:created>
  <dcterms:modified xsi:type="dcterms:W3CDTF">2018-06-11T23:40:45Z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2052-10.1.0.7400</vt:lpwstr>
  </property>
</Properties>
</file>