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7916" autoAdjust="0"/>
  </p:normalViewPr>
  <p:slideViewPr>
    <p:cSldViewPr showGuides="1">
      <p:cViewPr varScale="1">
        <p:scale>
          <a:sx n="73" d="100"/>
          <a:sy n="73" d="100"/>
        </p:scale>
        <p:origin x="564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6/12/2018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791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6/12/2018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04" y="0"/>
            <a:ext cx="8125542" cy="22475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u="sng" cap="small" dirty="0" smtClean="0"/>
              <a:t>Hybrid Search</a:t>
            </a:r>
            <a:br>
              <a:rPr lang="en-US" u="sng" cap="small" dirty="0" smtClean="0"/>
            </a:br>
            <a:r>
              <a:rPr lang="en-US" sz="2800" cap="small" dirty="0" smtClean="0"/>
              <a:t>Midpoint Presentation</a:t>
            </a:r>
            <a:endParaRPr lang="en-US" sz="2800" cap="smal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54701"/>
              </p:ext>
            </p:extLst>
          </p:nvPr>
        </p:nvGraphicFramePr>
        <p:xfrm>
          <a:off x="621462" y="3140968"/>
          <a:ext cx="8125884" cy="375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322386815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14150037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E" sz="2800" dirty="0" smtClean="0"/>
                        <a:t>Group A</a:t>
                      </a:r>
                      <a:endParaRPr lang="en-IE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6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Chaman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Ali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15016005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2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Surendra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Dura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15007669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4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Keith Feeney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15015556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Chenlei</a:t>
                      </a: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E" sz="2800" dirty="0" err="1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Jie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8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01318877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2800" dirty="0" smtClean="0"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3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E" sz="16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Business Application Development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 smtClean="0"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June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329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958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sz="4800" dirty="0" smtClean="0"/>
              <a:t>Technology used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95" y="1647151"/>
            <a:ext cx="2607307" cy="20882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883" y="4125771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077" y="1800681"/>
            <a:ext cx="256222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9" y="4430570"/>
            <a:ext cx="2981325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1819730"/>
            <a:ext cx="2619375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51" y="4240072"/>
            <a:ext cx="2390775" cy="19145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3051" y="374421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(</a:t>
            </a:r>
            <a:r>
              <a:rPr lang="en-GB" sz="1200" dirty="0" err="1"/>
              <a:t>Pardee</a:t>
            </a:r>
            <a:r>
              <a:rPr lang="en-GB" sz="1200" dirty="0"/>
              <a:t>, </a:t>
            </a:r>
            <a:r>
              <a:rPr lang="en-GB" sz="1200" dirty="0" err="1"/>
              <a:t>n.d</a:t>
            </a:r>
            <a:r>
              <a:rPr lang="en-GB" sz="1200" dirty="0" err="1" smtClean="0"/>
              <a:t>.</a:t>
            </a:r>
            <a:r>
              <a:rPr lang="en-IE" sz="1200" dirty="0" smtClean="0"/>
              <a:t>)</a:t>
            </a:r>
            <a:endParaRPr lang="en-IE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890939" y="3735383"/>
            <a:ext cx="216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(quantum-coders.com</a:t>
            </a:r>
            <a:r>
              <a:rPr lang="en-GB" sz="1200" dirty="0"/>
              <a:t>, </a:t>
            </a:r>
            <a:r>
              <a:rPr lang="en-GB" sz="1200" dirty="0" err="1"/>
              <a:t>n.d</a:t>
            </a:r>
            <a:r>
              <a:rPr lang="en-GB" sz="1200" dirty="0" err="1" smtClean="0"/>
              <a:t>.</a:t>
            </a:r>
            <a:r>
              <a:rPr lang="en-IE" sz="1200" dirty="0" smtClean="0"/>
              <a:t>)</a:t>
            </a:r>
            <a:endParaRPr lang="en-I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224219" y="3715314"/>
            <a:ext cx="216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(coldhair, 2017</a:t>
            </a:r>
            <a:r>
              <a:rPr lang="en-IE" sz="1200" dirty="0" smtClean="0"/>
              <a:t>)</a:t>
            </a:r>
            <a:endParaRPr lang="en-I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13177" y="6175165"/>
            <a:ext cx="216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(Kamis, </a:t>
            </a:r>
            <a:r>
              <a:rPr lang="en-GB" sz="1200" dirty="0" smtClean="0"/>
              <a:t>2012</a:t>
            </a:r>
            <a:r>
              <a:rPr lang="en-IE" sz="1200" dirty="0" smtClean="0"/>
              <a:t>)</a:t>
            </a:r>
            <a:endParaRPr lang="en-IE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90939" y="6154597"/>
            <a:ext cx="216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 </a:t>
            </a:r>
            <a:r>
              <a:rPr lang="en-GB" sz="1200" dirty="0" smtClean="0"/>
              <a:t>(</a:t>
            </a:r>
            <a:r>
              <a:rPr lang="en-GB" sz="1200" dirty="0" err="1" smtClean="0"/>
              <a:t>RuhiNaaz</a:t>
            </a:r>
            <a:r>
              <a:rPr lang="en-GB" sz="1200" dirty="0" smtClean="0"/>
              <a:t> </a:t>
            </a:r>
            <a:r>
              <a:rPr lang="en-GB" sz="1200" dirty="0" err="1" smtClean="0"/>
              <a:t>Md.Saleem</a:t>
            </a:r>
            <a:r>
              <a:rPr lang="en-GB" sz="1200" dirty="0" smtClean="0"/>
              <a:t>, 2018</a:t>
            </a:r>
            <a:r>
              <a:rPr lang="en-IE" sz="1200" dirty="0" smtClean="0"/>
              <a:t>)</a:t>
            </a:r>
            <a:endParaRPr lang="en-IE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182883" y="6189065"/>
            <a:ext cx="216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(evensi.us, </a:t>
            </a:r>
            <a:r>
              <a:rPr lang="en-GB" sz="1200" dirty="0" smtClean="0"/>
              <a:t>2018</a:t>
            </a:r>
            <a:r>
              <a:rPr lang="en-IE" sz="1200" dirty="0" smtClean="0"/>
              <a:t>)</a:t>
            </a:r>
            <a:endParaRPr lang="en-IE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668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64904"/>
            <a:ext cx="12188825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/>
              <a:t>Demonstration</a:t>
            </a:r>
            <a:endParaRPr lang="en-US" sz="8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1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981844" y="980728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u="sng" dirty="0" smtClean="0"/>
              <a:t>Questions?</a:t>
            </a:r>
            <a:endParaRPr lang="en-IE" u="sng" dirty="0"/>
          </a:p>
        </p:txBody>
      </p:sp>
      <p:sp>
        <p:nvSpPr>
          <p:cNvPr id="4" name="Rectangle 3"/>
          <p:cNvSpPr/>
          <p:nvPr/>
        </p:nvSpPr>
        <p:spPr>
          <a:xfrm>
            <a:off x="1053852" y="2047528"/>
            <a:ext cx="9937104" cy="334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Sprint 4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 Save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IE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Surendra</a:t>
            </a:r>
            <a:endParaRPr lang="en-IE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r>
              <a:rPr lang="en-GB" alt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</a:t>
            </a:r>
            <a:endParaRPr lang="en-IE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Edit –Chenlei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Edit Account - Keith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389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981844" y="447328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u="sng" dirty="0" smtClean="0"/>
              <a:t>References</a:t>
            </a:r>
            <a:endParaRPr lang="en-IE" u="sng" dirty="0"/>
          </a:p>
        </p:txBody>
      </p:sp>
      <p:sp>
        <p:nvSpPr>
          <p:cNvPr id="4" name="Rectangle 3"/>
          <p:cNvSpPr/>
          <p:nvPr/>
        </p:nvSpPr>
        <p:spPr>
          <a:xfrm>
            <a:off x="1125860" y="1196752"/>
            <a:ext cx="9937104" cy="6086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Hotels.com, 2018, </a:t>
            </a: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image, viewed </a:t>
            </a:r>
            <a:r>
              <a:rPr lang="en-I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 June </a:t>
            </a: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2018,</a:t>
            </a:r>
            <a:b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&lt;http://hotels.com&gt;.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7000"/>
              </a:lnSpc>
            </a:pPr>
            <a:r>
              <a:rPr lang="en-I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Nasir1164, </a:t>
            </a:r>
            <a:r>
              <a:rPr lang="en-IE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n.d</a:t>
            </a:r>
            <a:r>
              <a:rPr lang="en-I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image, viewed 11 June 2018,</a:t>
            </a: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&lt;https://thumbs.dreamstime.com/z/d-person-writing-priorities-transparent-screen-rendering-man-marker-glass-white-people-character-50494083.jpg</a:t>
            </a:r>
            <a:r>
              <a:rPr lang="en-I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&gt;.</a:t>
            </a:r>
          </a:p>
          <a:p>
            <a:pPr>
              <a:lnSpc>
                <a:spcPct val="107000"/>
              </a:lnSpc>
            </a:pPr>
            <a:endParaRPr lang="en-IE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lnSpc>
                <a:spcPct val="107000"/>
              </a:lnSpc>
            </a:pPr>
            <a:r>
              <a:rPr lang="en-I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askdiverged.cf</a:t>
            </a: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IE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n.d.</a:t>
            </a:r>
            <a:r>
              <a:rPr lang="en-I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image, viewed 11 June 2018,</a:t>
            </a:r>
            <a:b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&lt;http://aeroleads.com/blog/wp-content/uploads/2017/06/Aeroleads-sales-meeting.jpg</a:t>
            </a:r>
            <a:r>
              <a:rPr lang="en-I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&gt;.</a:t>
            </a:r>
          </a:p>
          <a:p>
            <a:pPr lvl="0">
              <a:lnSpc>
                <a:spcPct val="107000"/>
              </a:lnSpc>
            </a:pPr>
            <a:endParaRPr lang="en-I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7000"/>
              </a:lnSpc>
            </a:pPr>
            <a:r>
              <a:rPr lang="en-I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Pardee, M, </a:t>
            </a:r>
            <a:r>
              <a:rPr lang="en-I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n.d.</a:t>
            </a: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image, viewed 11 June 2018,</a:t>
            </a:r>
            <a:b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&lt;http://acom.azurecomcdn.net/80C57D/blogmedia/migratedblogimages/2337.Cloud9.png</a:t>
            </a:r>
            <a:r>
              <a:rPr lang="en-I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&gt;.</a:t>
            </a:r>
          </a:p>
          <a:p>
            <a:pPr>
              <a:lnSpc>
                <a:spcPct val="107000"/>
              </a:lnSpc>
            </a:pPr>
            <a:endParaRPr lang="en-I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7000"/>
              </a:lnSpc>
            </a:pP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quantum-coders.com, </a:t>
            </a:r>
            <a:r>
              <a:rPr lang="en-I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n.d</a:t>
            </a:r>
            <a:r>
              <a:rPr lang="en-IE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I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image</a:t>
            </a: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viewed 11 June 2018,</a:t>
            </a:r>
            <a:b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&lt;https://www.quantum-coders.com/sites/all/themes/tyger/images/services/html5-css3.png</a:t>
            </a:r>
            <a:r>
              <a:rPr lang="en-I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&gt;.</a:t>
            </a:r>
            <a:endParaRPr lang="en-I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7000"/>
              </a:lnSpc>
            </a:pPr>
            <a:endParaRPr lang="en-I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7000"/>
              </a:lnSpc>
            </a:pP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I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oldhair, 2017, </a:t>
            </a: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image, viewed 11 June 2018,</a:t>
            </a:r>
            <a:b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&lt;https://steemitimages.com/DQmcYYQUiE6QkwdDQf8wW8XumaHfw5VUE121PWD5r5tM7fY/image.png&gt;.</a:t>
            </a:r>
          </a:p>
          <a:p>
            <a:pPr>
              <a:lnSpc>
                <a:spcPct val="107000"/>
              </a:lnSpc>
            </a:pPr>
            <a:endParaRPr lang="en-IE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7000"/>
              </a:lnSpc>
            </a:pP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Kamis, </a:t>
            </a:r>
            <a:r>
              <a:rPr lang="en-I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2012, </a:t>
            </a: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image, viewed 11 June 2018,</a:t>
            </a:r>
            <a:b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&lt;https://softwareinovator.files.wordpress.com/2012/12/logo-mysql.jpg?w=775</a:t>
            </a:r>
            <a:r>
              <a:rPr lang="en-I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&gt;.</a:t>
            </a:r>
          </a:p>
          <a:p>
            <a:pPr>
              <a:lnSpc>
                <a:spcPct val="107000"/>
              </a:lnSpc>
            </a:pPr>
            <a:endParaRPr lang="en-I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7000"/>
              </a:lnSpc>
            </a:pPr>
            <a:r>
              <a:rPr lang="en-IE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RuhiNaaz</a:t>
            </a:r>
            <a:r>
              <a:rPr lang="en-I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Md.Saleem</a:t>
            </a: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I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2018, </a:t>
            </a: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image, viewed 11 June 2018,</a:t>
            </a:r>
            <a:b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&lt;http://alnayrtech.com/wp-content/uploads/bootrap-2.png&gt;.</a:t>
            </a:r>
          </a:p>
          <a:p>
            <a:pPr>
              <a:lnSpc>
                <a:spcPct val="107000"/>
              </a:lnSpc>
            </a:pPr>
            <a:endParaRPr lang="en-I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7000"/>
              </a:lnSpc>
            </a:pP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evensi.us, </a:t>
            </a:r>
            <a:r>
              <a:rPr lang="en-I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2018, </a:t>
            </a: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image, viewed 11 June 2018,</a:t>
            </a:r>
            <a:b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&lt;https://secure.meetupstatic.com/photos/event/d/a/1/2/highres_433555826.jpeg&gt;.</a:t>
            </a:r>
          </a:p>
          <a:p>
            <a:pPr>
              <a:lnSpc>
                <a:spcPct val="107000"/>
              </a:lnSpc>
            </a:pPr>
            <a:endParaRPr lang="en-I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18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Project Background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Meta-searching website</a:t>
            </a:r>
          </a:p>
          <a:p>
            <a:pPr lvl="1"/>
            <a:r>
              <a:rPr lang="en-US" sz="2000" dirty="0" smtClean="0"/>
              <a:t>Examples of meta-searching websites:</a:t>
            </a:r>
          </a:p>
          <a:p>
            <a:pPr lvl="2"/>
            <a:r>
              <a:rPr lang="en-US" sz="2000" dirty="0" smtClean="0"/>
              <a:t>Hotels.com</a:t>
            </a:r>
          </a:p>
          <a:p>
            <a:pPr lvl="2"/>
            <a:r>
              <a:rPr lang="en-US" sz="2000" dirty="0" err="1" smtClean="0"/>
              <a:t>Trivago</a:t>
            </a:r>
            <a:endParaRPr lang="en-US" sz="2000" dirty="0" smtClean="0"/>
          </a:p>
          <a:p>
            <a:pPr lvl="2"/>
            <a:r>
              <a:rPr lang="en-US" sz="2000" dirty="0" smtClean="0"/>
              <a:t>CheapFlights.com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16204"/>
            <a:ext cx="5770240" cy="4616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1420" y="6218289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(</a:t>
            </a:r>
            <a:r>
              <a:rPr lang="en-GB" sz="1200" dirty="0" smtClean="0"/>
              <a:t>Hotels.com, 2018</a:t>
            </a:r>
            <a:r>
              <a:rPr lang="en-GB" sz="1200" dirty="0" smtClean="0"/>
              <a:t>)</a:t>
            </a:r>
            <a:endParaRPr lang="en-IE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Project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OAP market</a:t>
            </a:r>
          </a:p>
          <a:p>
            <a:r>
              <a:rPr lang="en-US" dirty="0"/>
              <a:t>Services will be included:</a:t>
            </a:r>
          </a:p>
          <a:p>
            <a:pPr lvl="1"/>
            <a:r>
              <a:rPr lang="en-US" dirty="0"/>
              <a:t>HSE</a:t>
            </a:r>
          </a:p>
          <a:p>
            <a:pPr lvl="1"/>
            <a:r>
              <a:rPr lang="en-US" dirty="0"/>
              <a:t>Local GP information</a:t>
            </a:r>
          </a:p>
          <a:p>
            <a:pPr lvl="1"/>
            <a:r>
              <a:rPr lang="en-US" dirty="0"/>
              <a:t>Hospital information.</a:t>
            </a:r>
          </a:p>
          <a:p>
            <a:r>
              <a:rPr lang="en-US" dirty="0"/>
              <a:t>Events will be added.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2233796"/>
            <a:ext cx="5072861" cy="3381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78714" y="566332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(Public domain)</a:t>
            </a:r>
            <a:endParaRPr lang="en-IE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1479" y="1052736"/>
            <a:ext cx="496855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u="sng" dirty="0" smtClean="0"/>
              <a:t>Scrum</a:t>
            </a:r>
            <a:endParaRPr lang="en-US" sz="6600" u="sng" dirty="0"/>
          </a:p>
        </p:txBody>
      </p:sp>
      <p:sp>
        <p:nvSpPr>
          <p:cNvPr id="13" name="Content Placeholder 13"/>
          <p:cNvSpPr txBox="1"/>
          <p:nvPr/>
        </p:nvSpPr>
        <p:spPr>
          <a:xfrm>
            <a:off x="1989956" y="2276872"/>
            <a:ext cx="5677272" cy="239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 smtClean="0"/>
              <a:t>What we have done (User Stories)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/>
              <a:t>Sprints </a:t>
            </a:r>
            <a:r>
              <a:rPr lang="en-IE" sz="2800" dirty="0" smtClean="0"/>
              <a:t>1-3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 smtClean="0"/>
              <a:t>Daily Meeting</a:t>
            </a:r>
            <a:endParaRPr lang="en-I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 smtClean="0"/>
              <a:t>Future Sprint and work</a:t>
            </a:r>
            <a:endParaRPr lang="en-IE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7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981844" y="1052736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u="sng" dirty="0"/>
              <a:t>What we have done (User Stories)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5489" y="1803306"/>
            <a:ext cx="7750697" cy="418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alt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Completed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</a:t>
            </a:r>
            <a:r>
              <a:rPr lang="en-GB" alt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Events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Chenlei (Sprint 1-3)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</a:t>
            </a:r>
            <a:r>
              <a:rPr lang="en-IE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/Login 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Keith (Sprint 1-3)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Admin </a:t>
            </a:r>
            <a:r>
              <a:rPr lang="en-GB" alt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IE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Surendra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(Sprint 1-2)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alt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Prograss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Search</a:t>
            </a:r>
            <a:r>
              <a:rPr lang="en-GB" alt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ing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– Ali 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(Sprint 1-</a:t>
            </a:r>
            <a:r>
              <a:rPr lang="en-GB" alt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5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</a:t>
            </a:r>
            <a:endParaRPr lang="en-I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 Save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IE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Surendra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(Sprint 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3)</a:t>
            </a:r>
            <a:endParaRPr lang="en-I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27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909836" y="1138064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u="sng" dirty="0"/>
              <a:t>What we have done (User Stories)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1964" y="2060848"/>
            <a:ext cx="7750697" cy="111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we choose those tasks?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Priority </a:t>
            </a:r>
            <a:endParaRPr lang="en-GB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2780928"/>
            <a:ext cx="5172075" cy="3514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88361" y="638132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(</a:t>
            </a:r>
            <a:r>
              <a:rPr lang="en-GB" sz="1200" dirty="0" smtClean="0"/>
              <a:t>Nasir1164,</a:t>
            </a:r>
            <a:r>
              <a:rPr lang="en-GB" sz="1200" dirty="0" smtClean="0"/>
              <a:t> </a:t>
            </a:r>
            <a:r>
              <a:rPr lang="en-GB" sz="1200" dirty="0" err="1" smtClean="0"/>
              <a:t>n.d.</a:t>
            </a:r>
            <a:r>
              <a:rPr lang="en-GB" sz="1200" dirty="0" smtClean="0"/>
              <a:t>)</a:t>
            </a:r>
            <a:endParaRPr lang="en-IE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396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981844" y="1210072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u="sng" dirty="0"/>
              <a:t>Daily Meeting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7948" y="2204864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did you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are you going to do for today?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Issues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00" y="3589859"/>
            <a:ext cx="4968552" cy="2599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06580" y="620886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(askdiverged.cf, </a:t>
            </a:r>
            <a:r>
              <a:rPr lang="en-GB" sz="1200" dirty="0" err="1" smtClean="0"/>
              <a:t>n.d.</a:t>
            </a:r>
            <a:r>
              <a:rPr lang="en-IE" sz="1200" dirty="0" smtClean="0"/>
              <a:t>)</a:t>
            </a:r>
            <a:endParaRPr lang="en-IE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19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019979" y="1334725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u="sng" dirty="0"/>
              <a:t>Sprints </a:t>
            </a:r>
            <a:r>
              <a:rPr lang="en-IE" u="sng" dirty="0" smtClean="0"/>
              <a:t>1-3 (Roles)</a:t>
            </a:r>
            <a:endParaRPr lang="en-IE" u="sng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6" b="68439"/>
          <a:stretch>
            <a:fillRect/>
          </a:stretch>
        </p:blipFill>
        <p:spPr>
          <a:xfrm>
            <a:off x="837828" y="2479575"/>
            <a:ext cx="3400515" cy="162731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8" t="33139" r="297" b="32144"/>
          <a:stretch>
            <a:fillRect/>
          </a:stretch>
        </p:blipFill>
        <p:spPr>
          <a:xfrm>
            <a:off x="4238343" y="2408294"/>
            <a:ext cx="3371522" cy="169859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72" r="297"/>
          <a:stretch>
            <a:fillRect/>
          </a:stretch>
        </p:blipFill>
        <p:spPr>
          <a:xfrm>
            <a:off x="7998917" y="2368777"/>
            <a:ext cx="3415726" cy="16273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874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981844" y="980728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u="sng" dirty="0"/>
              <a:t>Future Sprint and 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3852" y="2075765"/>
            <a:ext cx="4968552" cy="331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Sprint 4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 Save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IE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Surendra</a:t>
            </a:r>
            <a:endParaRPr lang="en-IE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r>
              <a:rPr lang="en-GB" alt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Edit –Chenlei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 Edit Account - Keith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2708920"/>
            <a:ext cx="3324689" cy="1438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624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104</TotalTime>
  <Words>278</Words>
  <Application>Microsoft Office PowerPoint</Application>
  <PresentationFormat>Custom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</vt:lpstr>
      <vt:lpstr>Franklin Gothic Medium</vt:lpstr>
      <vt:lpstr>MS Mincho</vt:lpstr>
      <vt:lpstr>Times New Roman</vt:lpstr>
      <vt:lpstr>Business Contrast 16x9</vt:lpstr>
      <vt:lpstr> Hybrid Search Midpoint Presentation</vt:lpstr>
      <vt:lpstr>Introduction &amp; Project Background</vt:lpstr>
      <vt:lpstr>Introduction &amp; Project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Technology used</vt:lpstr>
      <vt:lpstr>Demonstration</vt:lpstr>
      <vt:lpstr>PowerPoint Presentation</vt:lpstr>
      <vt:lpstr>PowerPoint Presentation</vt:lpstr>
    </vt:vector>
  </TitlesOfParts>
  <Company>National College of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PRESENTATION: HYBRID SEARCH</dc:title>
  <dc:creator>Keith Feeney</dc:creator>
  <cp:lastModifiedBy>Keith Feeney</cp:lastModifiedBy>
  <cp:revision>13</cp:revision>
  <dcterms:created xsi:type="dcterms:W3CDTF">2018-06-05T16:10:56Z</dcterms:created>
  <dcterms:modified xsi:type="dcterms:W3CDTF">2018-06-12T10:00:19Z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