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6" r:id="rId4"/>
    <p:sldId id="268" r:id="rId5"/>
    <p:sldId id="267" r:id="rId6"/>
    <p:sldId id="271" r:id="rId7"/>
    <p:sldId id="272" r:id="rId8"/>
    <p:sldId id="273" r:id="rId9"/>
    <p:sldId id="27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80" d="100"/>
          <a:sy n="80" d="100"/>
        </p:scale>
        <p:origin x="120" y="7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72-4BB5-8DAE-C608A0AB4A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72-4BB5-8DAE-C608A0AB4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44559816"/>
        <c:axId val="3445645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72-4BB5-8DAE-C608A0AB4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4559816"/>
        <c:axId val="344564520"/>
      </c:lineChart>
      <c:catAx>
        <c:axId val="34455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64520"/>
        <c:crosses val="autoZero"/>
        <c:auto val="1"/>
        <c:lblAlgn val="ctr"/>
        <c:lblOffset val="100"/>
        <c:noMultiLvlLbl val="0"/>
      </c:catAx>
      <c:valAx>
        <c:axId val="344564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5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/>
        <a:lstStyle/>
        <a:p>
          <a:r>
            <a:rPr lang="en-US" dirty="0"/>
            <a:t>Task 4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Group A</a:t>
          </a:r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Task 1</a:t>
          </a:r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Task 2</a:t>
          </a:r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Task 3</a:t>
          </a:r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Task 4</a:t>
          </a:r>
        </a:p>
      </dsp:txBody>
      <dsp:txXfrm>
        <a:off x="184528" y="1728549"/>
        <a:ext cx="733901" cy="73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6/11/2018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6/11/2018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04" y="0"/>
            <a:ext cx="8125542" cy="22475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u="sng" cap="small" dirty="0" smtClean="0"/>
              <a:t>Hybrid Search</a:t>
            </a:r>
            <a:br>
              <a:rPr lang="en-US" u="sng" cap="small" dirty="0" smtClean="0"/>
            </a:br>
            <a:r>
              <a:rPr lang="en-US" sz="2800" cap="small" dirty="0" smtClean="0"/>
              <a:t>Midpoint Presentation</a:t>
            </a:r>
            <a:endParaRPr lang="en-US" sz="2800" cap="smal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54701"/>
              </p:ext>
            </p:extLst>
          </p:nvPr>
        </p:nvGraphicFramePr>
        <p:xfrm>
          <a:off x="621462" y="3140968"/>
          <a:ext cx="8125884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322386815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14150037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E" sz="2800" dirty="0" smtClean="0"/>
                        <a:t>Group A</a:t>
                      </a:r>
                      <a:endParaRPr lang="en-IE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6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Chaman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Ali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15016005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2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Surendra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Dura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15007669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4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Keith Feeney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15015556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Chenlei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Jie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01318877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800" dirty="0" smtClean="0"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3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Business Application Development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June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329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958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Project Background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Meta-searching website</a:t>
            </a:r>
          </a:p>
          <a:p>
            <a:r>
              <a:rPr lang="en-US" dirty="0" smtClean="0"/>
              <a:t>For the OAP market</a:t>
            </a:r>
          </a:p>
          <a:p>
            <a:r>
              <a:rPr lang="en-US" dirty="0" smtClean="0"/>
              <a:t>Services will be included.</a:t>
            </a:r>
          </a:p>
          <a:p>
            <a:pPr lvl="1"/>
            <a:r>
              <a:rPr lang="en-US" dirty="0" smtClean="0"/>
              <a:t>HSE</a:t>
            </a:r>
          </a:p>
          <a:p>
            <a:pPr lvl="1"/>
            <a:r>
              <a:rPr lang="en-US" dirty="0" smtClean="0"/>
              <a:t>Local GP information</a:t>
            </a:r>
          </a:p>
          <a:p>
            <a:pPr lvl="1"/>
            <a:r>
              <a:rPr lang="en-US" smtClean="0"/>
              <a:t>Hospital information.</a:t>
            </a:r>
            <a:endParaRPr lang="en-US" dirty="0" smtClean="0"/>
          </a:p>
          <a:p>
            <a:r>
              <a:rPr lang="en-US" dirty="0" smtClean="0"/>
              <a:t>Events will be added.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4" name="Content Placeholder 13" descr="Clustered column chart representing&#10;2 series and 1 line combination chart for 4 categories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172220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3423504"/>
              </p:ext>
            </p:extLst>
          </p:nvPr>
        </p:nvGraphicFramePr>
        <p:xfrm>
          <a:off x="5464175" y="1828800"/>
          <a:ext cx="42529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8" name="Content Placeholder 7" descr="Radial cycle shows the relationship between 4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0594152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sz="4800" dirty="0" smtClean="0"/>
              <a:t>Technology used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700808"/>
            <a:ext cx="2607307" cy="2088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626" y="3819378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077" y="1873386"/>
            <a:ext cx="256222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74" y="3853658"/>
            <a:ext cx="2981325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1873386"/>
            <a:ext cx="2619375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52" y="3835583"/>
            <a:ext cx="2390775" cy="1914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10236" y="6381328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Public</a:t>
            </a:r>
            <a:r>
              <a:rPr lang="en-GB" dirty="0" smtClean="0"/>
              <a:t> </a:t>
            </a:r>
            <a:r>
              <a:rPr lang="en-GB" dirty="0" smtClean="0"/>
              <a:t>Domain</a:t>
            </a: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50</TotalTime>
  <Words>127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</vt:lpstr>
      <vt:lpstr>Franklin Gothic Medium</vt:lpstr>
      <vt:lpstr>MS Mincho</vt:lpstr>
      <vt:lpstr>Times New Roman</vt:lpstr>
      <vt:lpstr>Business Contrast 16x9</vt:lpstr>
      <vt:lpstr> Hybrid Search Midpoint Presentation</vt:lpstr>
      <vt:lpstr>Introduction &amp; Project Background</vt:lpstr>
      <vt:lpstr>Title and Content Layout with Chart</vt:lpstr>
      <vt:lpstr>Two Content Layout with Table</vt:lpstr>
      <vt:lpstr>Two Content Layout with SmartArt</vt:lpstr>
      <vt:lpstr>   Technology used</vt:lpstr>
      <vt:lpstr>PowerPoint Presentation</vt:lpstr>
      <vt:lpstr>Add a Slide Title - 4</vt:lpstr>
      <vt:lpstr>Add a Slide Title - 5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PRESENTATION: HYBRID SEARCH</dc:title>
  <dc:creator>Keith Feeney</dc:creator>
  <cp:lastModifiedBy>Surendra Dura</cp:lastModifiedBy>
  <cp:revision>7</cp:revision>
  <dcterms:created xsi:type="dcterms:W3CDTF">2018-06-05T16:10:56Z</dcterms:created>
  <dcterms:modified xsi:type="dcterms:W3CDTF">2018-06-11T10:38:58Z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