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6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16" autoAdjust="0"/>
  </p:normalViewPr>
  <p:slideViewPr>
    <p:cSldViewPr showGuides="1">
      <p:cViewPr varScale="1">
        <p:scale>
          <a:sx n="80" d="100"/>
          <a:sy n="80" d="100"/>
        </p:scale>
        <p:origin x="120" y="17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Welcome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791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0"/>
            <a:ext cx="8125542" cy="22475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cap="small" dirty="0" smtClean="0"/>
              <a:t>Hybrid Search</a:t>
            </a:r>
            <a:br>
              <a:rPr lang="en-US" u="sng" cap="small" dirty="0" smtClean="0"/>
            </a:br>
            <a:r>
              <a:rPr lang="en-US" sz="2800" cap="small" dirty="0" smtClean="0"/>
              <a:t>Midpoint Presentation</a:t>
            </a:r>
            <a:endParaRPr lang="en-US" sz="2800" cap="sm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54701"/>
              </p:ext>
            </p:extLst>
          </p:nvPr>
        </p:nvGraphicFramePr>
        <p:xfrm>
          <a:off x="621462" y="3140968"/>
          <a:ext cx="8125884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2238681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415003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Group A</a:t>
                      </a:r>
                      <a:endParaRPr lang="en-IE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Chaman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Ali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Surendra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Dura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15007669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4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Keith Feeney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15015556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Chenlei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Jie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01318877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Business Application Development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2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58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Project Background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Meta-searching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Examples of meta-searching websites:</a:t>
            </a:r>
          </a:p>
          <a:p>
            <a:pPr lvl="2"/>
            <a:r>
              <a:rPr lang="en-US" dirty="0" smtClean="0"/>
              <a:t>Hotels.com</a:t>
            </a:r>
          </a:p>
          <a:p>
            <a:pPr lvl="2"/>
            <a:r>
              <a:rPr lang="en-US" dirty="0" err="1" smtClean="0"/>
              <a:t>Trivago</a:t>
            </a:r>
            <a:endParaRPr lang="en-US" dirty="0" smtClean="0"/>
          </a:p>
          <a:p>
            <a:pPr lvl="2"/>
            <a:r>
              <a:rPr lang="en-US" dirty="0" smtClean="0"/>
              <a:t>CheapFlights.com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16204"/>
            <a:ext cx="5770240" cy="4616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OAP market</a:t>
            </a:r>
          </a:p>
          <a:p>
            <a:r>
              <a:rPr lang="en-US" dirty="0"/>
              <a:t>Services will be included:</a:t>
            </a:r>
          </a:p>
          <a:p>
            <a:pPr lvl="1"/>
            <a:r>
              <a:rPr lang="en-US" dirty="0"/>
              <a:t>HSE</a:t>
            </a:r>
          </a:p>
          <a:p>
            <a:pPr lvl="1"/>
            <a:r>
              <a:rPr lang="en-US" dirty="0"/>
              <a:t>Local GP information</a:t>
            </a:r>
          </a:p>
          <a:p>
            <a:pPr lvl="1"/>
            <a:r>
              <a:rPr lang="en-US" dirty="0"/>
              <a:t>Hospital information.</a:t>
            </a:r>
          </a:p>
          <a:p>
            <a:r>
              <a:rPr lang="en-US" dirty="0"/>
              <a:t>Events will be added.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233796"/>
            <a:ext cx="5072861" cy="3381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8714" y="566332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(Public domain)</a:t>
            </a:r>
            <a:endParaRPr lang="en-IE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67</TotalTime>
  <Words>64</Words>
  <Application>Microsoft Office PowerPoint</Application>
  <PresentationFormat>Custom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Cambria</vt:lpstr>
      <vt:lpstr>Franklin Gothic Medium</vt:lpstr>
      <vt:lpstr>MS Mincho</vt:lpstr>
      <vt:lpstr>Times New Roman</vt:lpstr>
      <vt:lpstr>Business Contrast 16x9</vt:lpstr>
      <vt:lpstr> Hybrid Search Midpoint Presentation</vt:lpstr>
      <vt:lpstr>Introduction &amp; Project Background</vt:lpstr>
      <vt:lpstr>Introduction &amp; Project Background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PRESENTATION: HYBRID SEARCH</dc:title>
  <dc:creator>Keith Feeney</dc:creator>
  <cp:lastModifiedBy>Keith Feeney</cp:lastModifiedBy>
  <cp:revision>6</cp:revision>
  <dcterms:created xsi:type="dcterms:W3CDTF">2018-06-05T16:10:56Z</dcterms:created>
  <dcterms:modified xsi:type="dcterms:W3CDTF">2018-06-11T10:02:34Z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