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P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U</a:t>
            </a:r>
            <a:r>
              <a:rPr altLang="en-GB" sz="2400" lang="en-US"/>
              <a:t>R</a:t>
            </a:r>
            <a:r>
              <a:rPr altLang="en-GB" sz="2400" lang="en-US"/>
              <a:t>E</a:t>
            </a:r>
            <a:r>
              <a:rPr altLang="en-GB" sz="2400" lang="en-US"/>
              <a:t>N</a:t>
            </a:r>
            <a:r>
              <a:rPr altLang="en-GB" sz="2400" lang="en-US"/>
              <a:t>D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altLang="en-US" lang="en-US"/>
              <a:t>62E5DC2A3A97CD784E24BE8A8D5A9E5E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2024-09-12T04:32:52Z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