
<file path=[Content_Types].xml><?xml version="1.0" encoding="utf-8"?>
<Types xmlns="http://schemas.openxmlformats.org/package/2006/content-types">
  <Default Extension="jp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0" r:id="rId2"/>
  </p:sldIdLst>
  <p:sldSz cx="21386800"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18214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3642802"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54642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7285604"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9107006"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10928408"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1274981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14571211"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EA7B8-47D6-4256-9D2C-4F1877BEFF65}" v="4" dt="2022-08-15T15:49:29.97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000000"/>
        </a:fontRef>
        <a:srgbClr val="000000"/>
      </a:tcTxStyle>
      <a:tcStyle>
        <a:tcBdr>
          <a:left>
            <a:ln w="3175" cap="flat">
              <a:noFill/>
              <a:miter lim="400000"/>
            </a:ln>
          </a:left>
          <a:right>
            <a:ln w="3175" cap="flat">
              <a:noFill/>
              <a:miter lim="400000"/>
            </a:ln>
          </a:right>
          <a:top>
            <a:ln w="12700"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3175" cap="flat">
              <a:solidFill>
                <a:srgbClr val="000000"/>
              </a:solidFill>
              <a:prstDash val="solid"/>
              <a:round/>
            </a:ln>
          </a:top>
          <a:bottom>
            <a:ln w="3175" cap="flat">
              <a:solidFill>
                <a:srgbClr val="000000"/>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127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127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12700"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lastRow>
    <a:firstRow>
      <a:tcTxStyle b="on" i="off">
        <a:fontRef idx="minor">
          <a:srgbClr val="000000"/>
        </a:fontRef>
        <a:srgbClr val="000000"/>
      </a:tcTxStyle>
      <a:tcStyle>
        <a:tcBdr>
          <a:left>
            <a:ln w="3175" cap="flat">
              <a:solidFill>
                <a:srgbClr val="000000"/>
              </a:solidFill>
              <a:prstDash val="solid"/>
              <a:round/>
            </a:ln>
          </a:left>
          <a:right>
            <a:ln w="3175" cap="flat">
              <a:solidFill>
                <a:srgbClr val="000000"/>
              </a:solidFill>
              <a:prstDash val="solid"/>
              <a:round/>
            </a:ln>
          </a:right>
          <a:top>
            <a:ln w="3175" cap="flat">
              <a:solidFill>
                <a:srgbClr val="000000"/>
              </a:solidFill>
              <a:prstDash val="solid"/>
              <a:round/>
            </a:ln>
          </a:top>
          <a:bottom>
            <a:ln w="3175" cap="flat">
              <a:solidFill>
                <a:srgbClr val="000000"/>
              </a:solidFill>
              <a:prstDash val="solid"/>
              <a:round/>
            </a:ln>
          </a:bottom>
          <a:insideH>
            <a:ln w="3175" cap="flat">
              <a:solidFill>
                <a:srgbClr val="000000"/>
              </a:solidFill>
              <a:prstDash val="solid"/>
              <a:round/>
            </a:ln>
          </a:insideH>
          <a:insideV>
            <a:ln w="3175"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snapToObjects="1">
      <p:cViewPr>
        <p:scale>
          <a:sx n="50" d="100"/>
          <a:sy n="50" d="100"/>
        </p:scale>
        <p:origin x="461" y="-1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N LOKBAHADUR (2009548)" userId="4a5ce53d-51ba-4707-8dee-f6ca9c976e2b" providerId="ADAL" clId="{B13EA7B8-47D6-4256-9D2C-4F1877BEFF65}"/>
    <pc:docChg chg="undo custSel modSld">
      <pc:chgData name="SURENDRAN LOKBAHADUR (2009548)" userId="4a5ce53d-51ba-4707-8dee-f6ca9c976e2b" providerId="ADAL" clId="{B13EA7B8-47D6-4256-9D2C-4F1877BEFF65}" dt="2022-08-15T16:45:28.690" v="151" actId="20577"/>
      <pc:docMkLst>
        <pc:docMk/>
      </pc:docMkLst>
      <pc:sldChg chg="addSp delSp modSp mod">
        <pc:chgData name="SURENDRAN LOKBAHADUR (2009548)" userId="4a5ce53d-51ba-4707-8dee-f6ca9c976e2b" providerId="ADAL" clId="{B13EA7B8-47D6-4256-9D2C-4F1877BEFF65}" dt="2022-08-15T16:45:28.690" v="151" actId="20577"/>
        <pc:sldMkLst>
          <pc:docMk/>
          <pc:sldMk cId="0" sldId="260"/>
        </pc:sldMkLst>
        <pc:spChg chg="mod">
          <ac:chgData name="SURENDRAN LOKBAHADUR (2009548)" userId="4a5ce53d-51ba-4707-8dee-f6ca9c976e2b" providerId="ADAL" clId="{B13EA7B8-47D6-4256-9D2C-4F1877BEFF65}" dt="2022-08-15T16:43:32.437" v="142" actId="20577"/>
          <ac:spMkLst>
            <pc:docMk/>
            <pc:sldMk cId="0" sldId="260"/>
            <ac:spMk id="556" creationId="{00000000-0000-0000-0000-000000000000}"/>
          </ac:spMkLst>
        </pc:spChg>
        <pc:spChg chg="mod">
          <ac:chgData name="SURENDRAN LOKBAHADUR (2009548)" userId="4a5ce53d-51ba-4707-8dee-f6ca9c976e2b" providerId="ADAL" clId="{B13EA7B8-47D6-4256-9D2C-4F1877BEFF65}" dt="2022-08-15T16:45:28.690" v="151" actId="20577"/>
          <ac:spMkLst>
            <pc:docMk/>
            <pc:sldMk cId="0" sldId="260"/>
            <ac:spMk id="557" creationId="{00000000-0000-0000-0000-000000000000}"/>
          </ac:spMkLst>
        </pc:spChg>
        <pc:spChg chg="mod">
          <ac:chgData name="SURENDRAN LOKBAHADUR (2009548)" userId="4a5ce53d-51ba-4707-8dee-f6ca9c976e2b" providerId="ADAL" clId="{B13EA7B8-47D6-4256-9D2C-4F1877BEFF65}" dt="2022-08-15T16:32:46.714" v="80"/>
          <ac:spMkLst>
            <pc:docMk/>
            <pc:sldMk cId="0" sldId="260"/>
            <ac:spMk id="559" creationId="{00000000-0000-0000-0000-000000000000}"/>
          </ac:spMkLst>
        </pc:spChg>
        <pc:spChg chg="mod">
          <ac:chgData name="SURENDRAN LOKBAHADUR (2009548)" userId="4a5ce53d-51ba-4707-8dee-f6ca9c976e2b" providerId="ADAL" clId="{B13EA7B8-47D6-4256-9D2C-4F1877BEFF65}" dt="2022-08-15T16:08:16.536" v="57" actId="20577"/>
          <ac:spMkLst>
            <pc:docMk/>
            <pc:sldMk cId="0" sldId="260"/>
            <ac:spMk id="567" creationId="{00000000-0000-0000-0000-000000000000}"/>
          </ac:spMkLst>
        </pc:spChg>
        <pc:graphicFrameChg chg="add del mod">
          <ac:chgData name="SURENDRAN LOKBAHADUR (2009548)" userId="4a5ce53d-51ba-4707-8dee-f6ca9c976e2b" providerId="ADAL" clId="{B13EA7B8-47D6-4256-9D2C-4F1877BEFF65}" dt="2022-08-15T15:28:34.103" v="7" actId="478"/>
          <ac:graphicFrameMkLst>
            <pc:docMk/>
            <pc:sldMk cId="0" sldId="260"/>
            <ac:graphicFrameMk id="2" creationId="{F99466EC-9D86-9D3C-546E-32B18AF57CDD}"/>
          </ac:graphicFrameMkLst>
        </pc:graphicFrameChg>
        <pc:picChg chg="add del mod">
          <ac:chgData name="SURENDRAN LOKBAHADUR (2009548)" userId="4a5ce53d-51ba-4707-8dee-f6ca9c976e2b" providerId="ADAL" clId="{B13EA7B8-47D6-4256-9D2C-4F1877BEFF65}" dt="2022-08-15T15:32:44.459" v="16" actId="478"/>
          <ac:picMkLst>
            <pc:docMk/>
            <pc:sldMk cId="0" sldId="260"/>
            <ac:picMk id="4" creationId="{5F8E6F40-ADD9-5BD9-3ECF-C4A6FD5FA6BC}"/>
          </ac:picMkLst>
        </pc:picChg>
        <pc:picChg chg="add mod">
          <ac:chgData name="SURENDRAN LOKBAHADUR (2009548)" userId="4a5ce53d-51ba-4707-8dee-f6ca9c976e2b" providerId="ADAL" clId="{B13EA7B8-47D6-4256-9D2C-4F1877BEFF65}" dt="2022-08-15T15:33:42.978" v="27" actId="1076"/>
          <ac:picMkLst>
            <pc:docMk/>
            <pc:sldMk cId="0" sldId="260"/>
            <ac:picMk id="6" creationId="{103EB3BF-A1A8-28B6-0098-5840E44BDC79}"/>
          </ac:picMkLst>
        </pc:picChg>
        <pc:picChg chg="add mod">
          <ac:chgData name="SURENDRAN LOKBAHADUR (2009548)" userId="4a5ce53d-51ba-4707-8dee-f6ca9c976e2b" providerId="ADAL" clId="{B13EA7B8-47D6-4256-9D2C-4F1877BEFF65}" dt="2022-08-15T15:49:45.989" v="39" actId="14100"/>
          <ac:picMkLst>
            <pc:docMk/>
            <pc:sldMk cId="0" sldId="260"/>
            <ac:picMk id="9" creationId="{8599BD3D-F39A-F71A-8945-5AEA7AA1B39A}"/>
          </ac:picMkLst>
        </pc:picChg>
        <pc:picChg chg="del mod">
          <ac:chgData name="SURENDRAN LOKBAHADUR (2009548)" userId="4a5ce53d-51ba-4707-8dee-f6ca9c976e2b" providerId="ADAL" clId="{B13EA7B8-47D6-4256-9D2C-4F1877BEFF65}" dt="2022-08-15T15:42:47.778" v="34" actId="478"/>
          <ac:picMkLst>
            <pc:docMk/>
            <pc:sldMk cId="0" sldId="260"/>
            <ac:picMk id="12" creationId="{627F4C6B-ADA0-317E-9A6E-27C3FF9C513C}"/>
          </ac:picMkLst>
        </pc:picChg>
        <pc:picChg chg="del mod">
          <ac:chgData name="SURENDRAN LOKBAHADUR (2009548)" userId="4a5ce53d-51ba-4707-8dee-f6ca9c976e2b" providerId="ADAL" clId="{B13EA7B8-47D6-4256-9D2C-4F1877BEFF65}" dt="2022-08-15T15:42:50.565" v="35" actId="478"/>
          <ac:picMkLst>
            <pc:docMk/>
            <pc:sldMk cId="0" sldId="260"/>
            <ac:picMk id="16" creationId="{AA6BEB97-3A86-80CA-C5B2-4718E63ADA4E}"/>
          </ac:picMkLst>
        </pc:picChg>
        <pc:picChg chg="mod">
          <ac:chgData name="SURENDRAN LOKBAHADUR (2009548)" userId="4a5ce53d-51ba-4707-8dee-f6ca9c976e2b" providerId="ADAL" clId="{B13EA7B8-47D6-4256-9D2C-4F1877BEFF65}" dt="2022-08-14T17:29:26.444" v="2" actId="14100"/>
          <ac:picMkLst>
            <pc:docMk/>
            <pc:sldMk cId="0" sldId="260"/>
            <ac:picMk id="20" creationId="{C489E286-22A6-D062-8A6B-756CCB5D4583}"/>
          </ac:picMkLst>
        </pc:picChg>
        <pc:picChg chg="mod">
          <ac:chgData name="SURENDRAN LOKBAHADUR (2009548)" userId="4a5ce53d-51ba-4707-8dee-f6ca9c976e2b" providerId="ADAL" clId="{B13EA7B8-47D6-4256-9D2C-4F1877BEFF65}" dt="2022-08-15T15:27:56.484" v="5" actId="14100"/>
          <ac:picMkLst>
            <pc:docMk/>
            <pc:sldMk cId="0" sldId="260"/>
            <ac:picMk id="24" creationId="{114EBD00-C082-032E-EFC7-650114E45CBB}"/>
          </ac:picMkLst>
        </pc:picChg>
        <pc:picChg chg="del">
          <ac:chgData name="SURENDRAN LOKBAHADUR (2009548)" userId="4a5ce53d-51ba-4707-8dee-f6ca9c976e2b" providerId="ADAL" clId="{B13EA7B8-47D6-4256-9D2C-4F1877BEFF65}" dt="2022-08-15T15:27:40.933" v="3" actId="478"/>
          <ac:picMkLst>
            <pc:docMk/>
            <pc:sldMk cId="0" sldId="260"/>
            <ac:picMk id="26" creationId="{DCA1844A-511D-EAA8-B053-CE15393CB3E2}"/>
          </ac:picMkLst>
        </pc:picChg>
      </pc:sldChg>
    </pc:docChg>
  </pc:docChgLst>
  <pc:docChgLst>
    <pc:chgData name="SURENDRAN LOKBAHADUR (2009548)" userId="4a5ce53d-51ba-4707-8dee-f6ca9c976e2b" providerId="ADAL" clId="{ED37B1E0-E13A-41E0-8BE6-8DDCD2217392}"/>
    <pc:docChg chg="undo custSel addSld delSld modSld">
      <pc:chgData name="SURENDRAN LOKBAHADUR (2009548)" userId="4a5ce53d-51ba-4707-8dee-f6ca9c976e2b" providerId="ADAL" clId="{ED37B1E0-E13A-41E0-8BE6-8DDCD2217392}" dt="2022-04-28T01:50:56.294" v="1098" actId="20577"/>
      <pc:docMkLst>
        <pc:docMk/>
      </pc:docMkLst>
      <pc:sldChg chg="del">
        <pc:chgData name="SURENDRAN LOKBAHADUR (2009548)" userId="4a5ce53d-51ba-4707-8dee-f6ca9c976e2b" providerId="ADAL" clId="{ED37B1E0-E13A-41E0-8BE6-8DDCD2217392}" dt="2022-04-27T02:07:04.724" v="2" actId="2696"/>
        <pc:sldMkLst>
          <pc:docMk/>
          <pc:sldMk cId="0" sldId="256"/>
        </pc:sldMkLst>
      </pc:sldChg>
      <pc:sldChg chg="del">
        <pc:chgData name="SURENDRAN LOKBAHADUR (2009548)" userId="4a5ce53d-51ba-4707-8dee-f6ca9c976e2b" providerId="ADAL" clId="{ED37B1E0-E13A-41E0-8BE6-8DDCD2217392}" dt="2022-04-27T02:07:06.984" v="3" actId="2696"/>
        <pc:sldMkLst>
          <pc:docMk/>
          <pc:sldMk cId="0" sldId="257"/>
        </pc:sldMkLst>
      </pc:sldChg>
      <pc:sldChg chg="del">
        <pc:chgData name="SURENDRAN LOKBAHADUR (2009548)" userId="4a5ce53d-51ba-4707-8dee-f6ca9c976e2b" providerId="ADAL" clId="{ED37B1E0-E13A-41E0-8BE6-8DDCD2217392}" dt="2022-04-27T02:07:09.388" v="4" actId="2696"/>
        <pc:sldMkLst>
          <pc:docMk/>
          <pc:sldMk cId="0" sldId="258"/>
        </pc:sldMkLst>
      </pc:sldChg>
      <pc:sldChg chg="del">
        <pc:chgData name="SURENDRAN LOKBAHADUR (2009548)" userId="4a5ce53d-51ba-4707-8dee-f6ca9c976e2b" providerId="ADAL" clId="{ED37B1E0-E13A-41E0-8BE6-8DDCD2217392}" dt="2022-04-27T02:07:11.798" v="5" actId="2696"/>
        <pc:sldMkLst>
          <pc:docMk/>
          <pc:sldMk cId="0" sldId="259"/>
        </pc:sldMkLst>
      </pc:sldChg>
      <pc:sldChg chg="addSp delSp modSp add del mod">
        <pc:chgData name="SURENDRAN LOKBAHADUR (2009548)" userId="4a5ce53d-51ba-4707-8dee-f6ca9c976e2b" providerId="ADAL" clId="{ED37B1E0-E13A-41E0-8BE6-8DDCD2217392}" dt="2022-04-28T01:50:56.294" v="1098" actId="20577"/>
        <pc:sldMkLst>
          <pc:docMk/>
          <pc:sldMk cId="0" sldId="260"/>
        </pc:sldMkLst>
        <pc:spChg chg="mod">
          <ac:chgData name="SURENDRAN LOKBAHADUR (2009548)" userId="4a5ce53d-51ba-4707-8dee-f6ca9c976e2b" providerId="ADAL" clId="{ED37B1E0-E13A-41E0-8BE6-8DDCD2217392}" dt="2022-04-27T04:00:39.130" v="673" actId="20577"/>
          <ac:spMkLst>
            <pc:docMk/>
            <pc:sldMk cId="0" sldId="260"/>
            <ac:spMk id="59" creationId="{00000000-0000-0000-0000-000000000000}"/>
          </ac:spMkLst>
        </pc:spChg>
        <pc:spChg chg="mod">
          <ac:chgData name="SURENDRAN LOKBAHADUR (2009548)" userId="4a5ce53d-51ba-4707-8dee-f6ca9c976e2b" providerId="ADAL" clId="{ED37B1E0-E13A-41E0-8BE6-8DDCD2217392}" dt="2022-04-28T00:58:29.751" v="775" actId="20577"/>
          <ac:spMkLst>
            <pc:docMk/>
            <pc:sldMk cId="0" sldId="260"/>
            <ac:spMk id="60" creationId="{00000000-0000-0000-0000-000000000000}"/>
          </ac:spMkLst>
        </pc:spChg>
        <pc:spChg chg="mod">
          <ac:chgData name="SURENDRAN LOKBAHADUR (2009548)" userId="4a5ce53d-51ba-4707-8dee-f6ca9c976e2b" providerId="ADAL" clId="{ED37B1E0-E13A-41E0-8BE6-8DDCD2217392}" dt="2022-04-28T00:58:10.900" v="774" actId="20577"/>
          <ac:spMkLst>
            <pc:docMk/>
            <pc:sldMk cId="0" sldId="260"/>
            <ac:spMk id="552" creationId="{00000000-0000-0000-0000-000000000000}"/>
          </ac:spMkLst>
        </pc:spChg>
        <pc:spChg chg="mod">
          <ac:chgData name="SURENDRAN LOKBAHADUR (2009548)" userId="4a5ce53d-51ba-4707-8dee-f6ca9c976e2b" providerId="ADAL" clId="{ED37B1E0-E13A-41E0-8BE6-8DDCD2217392}" dt="2022-04-28T01:50:56.294" v="1098" actId="20577"/>
          <ac:spMkLst>
            <pc:docMk/>
            <pc:sldMk cId="0" sldId="260"/>
            <ac:spMk id="556" creationId="{00000000-0000-0000-0000-000000000000}"/>
          </ac:spMkLst>
        </pc:spChg>
        <pc:spChg chg="mod">
          <ac:chgData name="SURENDRAN LOKBAHADUR (2009548)" userId="4a5ce53d-51ba-4707-8dee-f6ca9c976e2b" providerId="ADAL" clId="{ED37B1E0-E13A-41E0-8BE6-8DDCD2217392}" dt="2022-04-28T00:57:37.141" v="773" actId="20577"/>
          <ac:spMkLst>
            <pc:docMk/>
            <pc:sldMk cId="0" sldId="260"/>
            <ac:spMk id="557" creationId="{00000000-0000-0000-0000-000000000000}"/>
          </ac:spMkLst>
        </pc:spChg>
        <pc:spChg chg="mod">
          <ac:chgData name="SURENDRAN LOKBAHADUR (2009548)" userId="4a5ce53d-51ba-4707-8dee-f6ca9c976e2b" providerId="ADAL" clId="{ED37B1E0-E13A-41E0-8BE6-8DDCD2217392}" dt="2022-04-27T02:24:39.736" v="132" actId="20577"/>
          <ac:spMkLst>
            <pc:docMk/>
            <pc:sldMk cId="0" sldId="260"/>
            <ac:spMk id="558" creationId="{00000000-0000-0000-0000-000000000000}"/>
          </ac:spMkLst>
        </pc:spChg>
        <pc:spChg chg="mod">
          <ac:chgData name="SURENDRAN LOKBAHADUR (2009548)" userId="4a5ce53d-51ba-4707-8dee-f6ca9c976e2b" providerId="ADAL" clId="{ED37B1E0-E13A-41E0-8BE6-8DDCD2217392}" dt="2022-04-27T03:31:52.246" v="203"/>
          <ac:spMkLst>
            <pc:docMk/>
            <pc:sldMk cId="0" sldId="260"/>
            <ac:spMk id="559" creationId="{00000000-0000-0000-0000-000000000000}"/>
          </ac:spMkLst>
        </pc:spChg>
        <pc:spChg chg="mod">
          <ac:chgData name="SURENDRAN LOKBAHADUR (2009548)" userId="4a5ce53d-51ba-4707-8dee-f6ca9c976e2b" providerId="ADAL" clId="{ED37B1E0-E13A-41E0-8BE6-8DDCD2217392}" dt="2022-04-28T01:48:15.835" v="1096" actId="20577"/>
          <ac:spMkLst>
            <pc:docMk/>
            <pc:sldMk cId="0" sldId="260"/>
            <ac:spMk id="560" creationId="{00000000-0000-0000-0000-000000000000}"/>
          </ac:spMkLst>
        </pc:spChg>
        <pc:spChg chg="mod">
          <ac:chgData name="SURENDRAN LOKBAHADUR (2009548)" userId="4a5ce53d-51ba-4707-8dee-f6ca9c976e2b" providerId="ADAL" clId="{ED37B1E0-E13A-41E0-8BE6-8DDCD2217392}" dt="2022-04-27T03:36:54.757" v="207"/>
          <ac:spMkLst>
            <pc:docMk/>
            <pc:sldMk cId="0" sldId="260"/>
            <ac:spMk id="567" creationId="{00000000-0000-0000-0000-000000000000}"/>
          </ac:spMkLst>
        </pc:spChg>
        <pc:spChg chg="del topLvl">
          <ac:chgData name="SURENDRAN LOKBAHADUR (2009548)" userId="4a5ce53d-51ba-4707-8dee-f6ca9c976e2b" providerId="ADAL" clId="{ED37B1E0-E13A-41E0-8BE6-8DDCD2217392}" dt="2022-04-27T03:19:32.347" v="152" actId="478"/>
          <ac:spMkLst>
            <pc:docMk/>
            <pc:sldMk cId="0" sldId="260"/>
            <ac:spMk id="580" creationId="{00000000-0000-0000-0000-000000000000}"/>
          </ac:spMkLst>
        </pc:spChg>
        <pc:spChg chg="del mod topLvl">
          <ac:chgData name="SURENDRAN LOKBAHADUR (2009548)" userId="4a5ce53d-51ba-4707-8dee-f6ca9c976e2b" providerId="ADAL" clId="{ED37B1E0-E13A-41E0-8BE6-8DDCD2217392}" dt="2022-04-27T03:20:18.999" v="158" actId="478"/>
          <ac:spMkLst>
            <pc:docMk/>
            <pc:sldMk cId="0" sldId="260"/>
            <ac:spMk id="581" creationId="{00000000-0000-0000-0000-000000000000}"/>
          </ac:spMkLst>
        </pc:spChg>
        <pc:spChg chg="mod">
          <ac:chgData name="SURENDRAN LOKBAHADUR (2009548)" userId="4a5ce53d-51ba-4707-8dee-f6ca9c976e2b" providerId="ADAL" clId="{ED37B1E0-E13A-41E0-8BE6-8DDCD2217392}" dt="2022-04-28T00:04:35.059" v="715" actId="20577"/>
          <ac:spMkLst>
            <pc:docMk/>
            <pc:sldMk cId="0" sldId="260"/>
            <ac:spMk id="583" creationId="{00000000-0000-0000-0000-000000000000}"/>
          </ac:spMkLst>
        </pc:spChg>
        <pc:spChg chg="mod">
          <ac:chgData name="SURENDRAN LOKBAHADUR (2009548)" userId="4a5ce53d-51ba-4707-8dee-f6ca9c976e2b" providerId="ADAL" clId="{ED37B1E0-E13A-41E0-8BE6-8DDCD2217392}" dt="2022-04-28T00:08:51.646" v="726" actId="255"/>
          <ac:spMkLst>
            <pc:docMk/>
            <pc:sldMk cId="0" sldId="260"/>
            <ac:spMk id="584" creationId="{00000000-0000-0000-0000-000000000000}"/>
          </ac:spMkLst>
        </pc:spChg>
        <pc:spChg chg="mod">
          <ac:chgData name="SURENDRAN LOKBAHADUR (2009548)" userId="4a5ce53d-51ba-4707-8dee-f6ca9c976e2b" providerId="ADAL" clId="{ED37B1E0-E13A-41E0-8BE6-8DDCD2217392}" dt="2022-04-28T00:09:14.178" v="727" actId="255"/>
          <ac:spMkLst>
            <pc:docMk/>
            <pc:sldMk cId="0" sldId="260"/>
            <ac:spMk id="585" creationId="{00000000-0000-0000-0000-000000000000}"/>
          </ac:spMkLst>
        </pc:spChg>
        <pc:grpChg chg="mod">
          <ac:chgData name="SURENDRAN LOKBAHADUR (2009548)" userId="4a5ce53d-51ba-4707-8dee-f6ca9c976e2b" providerId="ADAL" clId="{ED37B1E0-E13A-41E0-8BE6-8DDCD2217392}" dt="2022-04-27T02:21:46.341" v="113" actId="1076"/>
          <ac:grpSpMkLst>
            <pc:docMk/>
            <pc:sldMk cId="0" sldId="260"/>
            <ac:grpSpMk id="539" creationId="{00000000-0000-0000-0000-000000000000}"/>
          </ac:grpSpMkLst>
        </pc:grpChg>
        <pc:grpChg chg="mod">
          <ac:chgData name="SURENDRAN LOKBAHADUR (2009548)" userId="4a5ce53d-51ba-4707-8dee-f6ca9c976e2b" providerId="ADAL" clId="{ED37B1E0-E13A-41E0-8BE6-8DDCD2217392}" dt="2022-04-27T04:01:25.273" v="675" actId="1076"/>
          <ac:grpSpMkLst>
            <pc:docMk/>
            <pc:sldMk cId="0" sldId="260"/>
            <ac:grpSpMk id="566" creationId="{00000000-0000-0000-0000-000000000000}"/>
          </ac:grpSpMkLst>
        </pc:grpChg>
        <pc:grpChg chg="del">
          <ac:chgData name="SURENDRAN LOKBAHADUR (2009548)" userId="4a5ce53d-51ba-4707-8dee-f6ca9c976e2b" providerId="ADAL" clId="{ED37B1E0-E13A-41E0-8BE6-8DDCD2217392}" dt="2022-04-27T03:19:32.347" v="152" actId="478"/>
          <ac:grpSpMkLst>
            <pc:docMk/>
            <pc:sldMk cId="0" sldId="260"/>
            <ac:grpSpMk id="582" creationId="{00000000-0000-0000-0000-000000000000}"/>
          </ac:grpSpMkLst>
        </pc:grpChg>
        <pc:picChg chg="add mod">
          <ac:chgData name="SURENDRAN LOKBAHADUR (2009548)" userId="4a5ce53d-51ba-4707-8dee-f6ca9c976e2b" providerId="ADAL" clId="{ED37B1E0-E13A-41E0-8BE6-8DDCD2217392}" dt="2022-04-27T02:31:30.293" v="139" actId="14100"/>
          <ac:picMkLst>
            <pc:docMk/>
            <pc:sldMk cId="0" sldId="260"/>
            <ac:picMk id="3" creationId="{9A5B861C-F646-42F8-8F1F-386AF95BDF06}"/>
          </ac:picMkLst>
        </pc:picChg>
        <pc:picChg chg="add mod">
          <ac:chgData name="SURENDRAN LOKBAHADUR (2009548)" userId="4a5ce53d-51ba-4707-8dee-f6ca9c976e2b" providerId="ADAL" clId="{ED37B1E0-E13A-41E0-8BE6-8DDCD2217392}" dt="2022-04-27T02:34:39.554" v="145" actId="14100"/>
          <ac:picMkLst>
            <pc:docMk/>
            <pc:sldMk cId="0" sldId="260"/>
            <ac:picMk id="5" creationId="{90D5250F-76A1-4C44-B4BF-91D7BB7BB8CF}"/>
          </ac:picMkLst>
        </pc:picChg>
        <pc:picChg chg="add del mod">
          <ac:chgData name="SURENDRAN LOKBAHADUR (2009548)" userId="4a5ce53d-51ba-4707-8dee-f6ca9c976e2b" providerId="ADAL" clId="{ED37B1E0-E13A-41E0-8BE6-8DDCD2217392}" dt="2022-04-27T03:29:53.897" v="200" actId="1076"/>
          <ac:picMkLst>
            <pc:docMk/>
            <pc:sldMk cId="0" sldId="260"/>
            <ac:picMk id="7" creationId="{CCAD1F3F-37B1-4B27-8144-714C472FC280}"/>
          </ac:picMkLst>
        </pc:picChg>
        <pc:picChg chg="add mod">
          <ac:chgData name="SURENDRAN LOKBAHADUR (2009548)" userId="4a5ce53d-51ba-4707-8dee-f6ca9c976e2b" providerId="ADAL" clId="{ED37B1E0-E13A-41E0-8BE6-8DDCD2217392}" dt="2022-04-27T03:29:59.610" v="201" actId="1076"/>
          <ac:picMkLst>
            <pc:docMk/>
            <pc:sldMk cId="0" sldId="260"/>
            <ac:picMk id="9" creationId="{986E577C-25FB-4B64-9CE0-EEDEE1CAFEFE}"/>
          </ac:picMkLst>
        </pc:picChg>
        <pc:picChg chg="add mod">
          <ac:chgData name="SURENDRAN LOKBAHADUR (2009548)" userId="4a5ce53d-51ba-4707-8dee-f6ca9c976e2b" providerId="ADAL" clId="{ED37B1E0-E13A-41E0-8BE6-8DDCD2217392}" dt="2022-04-27T04:04:26.248" v="689" actId="14100"/>
          <ac:picMkLst>
            <pc:docMk/>
            <pc:sldMk cId="0" sldId="260"/>
            <ac:picMk id="11" creationId="{8BCB47B1-44A9-4BF9-8ABA-34A63F6899E2}"/>
          </ac:picMkLst>
        </pc:picChg>
        <pc:picChg chg="add mod">
          <ac:chgData name="SURENDRAN LOKBAHADUR (2009548)" userId="4a5ce53d-51ba-4707-8dee-f6ca9c976e2b" providerId="ADAL" clId="{ED37B1E0-E13A-41E0-8BE6-8DDCD2217392}" dt="2022-04-27T04:01:12.198" v="674" actId="14100"/>
          <ac:picMkLst>
            <pc:docMk/>
            <pc:sldMk cId="0" sldId="260"/>
            <ac:picMk id="13" creationId="{F1059B35-B63F-40D1-B3FB-C36D016B9F1F}"/>
          </ac:picMkLst>
        </pc:picChg>
        <pc:picChg chg="add mod">
          <ac:chgData name="SURENDRAN LOKBAHADUR (2009548)" userId="4a5ce53d-51ba-4707-8dee-f6ca9c976e2b" providerId="ADAL" clId="{ED37B1E0-E13A-41E0-8BE6-8DDCD2217392}" dt="2022-04-27T04:04:00.079" v="684" actId="14100"/>
          <ac:picMkLst>
            <pc:docMk/>
            <pc:sldMk cId="0" sldId="260"/>
            <ac:picMk id="15" creationId="{3E5BE3F6-D307-476B-A984-94DB57C60973}"/>
          </ac:picMkLst>
        </pc:picChg>
      </pc:sldChg>
      <pc:sldMasterChg chg="addSldLayout delSldLayout">
        <pc:chgData name="SURENDRAN LOKBAHADUR (2009548)" userId="4a5ce53d-51ba-4707-8dee-f6ca9c976e2b" providerId="ADAL" clId="{ED37B1E0-E13A-41E0-8BE6-8DDCD2217392}" dt="2022-04-27T02:07:11.798" v="5" actId="2696"/>
        <pc:sldMasterMkLst>
          <pc:docMk/>
          <pc:sldMasterMk cId="0" sldId="2147483648"/>
        </pc:sldMasterMkLst>
        <pc:sldLayoutChg chg="del">
          <pc:chgData name="SURENDRAN LOKBAHADUR (2009548)" userId="4a5ce53d-51ba-4707-8dee-f6ca9c976e2b" providerId="ADAL" clId="{ED37B1E0-E13A-41E0-8BE6-8DDCD2217392}" dt="2022-04-27T02:07:11.798" v="5" actId="2696"/>
          <pc:sldLayoutMkLst>
            <pc:docMk/>
            <pc:sldMasterMk cId="0" sldId="2147483648"/>
            <pc:sldLayoutMk cId="0" sldId="2147483649"/>
          </pc:sldLayoutMkLst>
        </pc:sldLayoutChg>
        <pc:sldLayoutChg chg="del">
          <pc:chgData name="SURENDRAN LOKBAHADUR (2009548)" userId="4a5ce53d-51ba-4707-8dee-f6ca9c976e2b" providerId="ADAL" clId="{ED37B1E0-E13A-41E0-8BE6-8DDCD2217392}" dt="2022-04-27T02:07:04.724" v="2" actId="2696"/>
          <pc:sldLayoutMkLst>
            <pc:docMk/>
            <pc:sldMasterMk cId="0" sldId="2147483648"/>
            <pc:sldLayoutMk cId="0" sldId="2147483651"/>
          </pc:sldLayoutMkLst>
        </pc:sldLayoutChg>
        <pc:sldLayoutChg chg="del">
          <pc:chgData name="SURENDRAN LOKBAHADUR (2009548)" userId="4a5ce53d-51ba-4707-8dee-f6ca9c976e2b" providerId="ADAL" clId="{ED37B1E0-E13A-41E0-8BE6-8DDCD2217392}" dt="2022-04-27T02:07:06.984" v="3" actId="2696"/>
          <pc:sldLayoutMkLst>
            <pc:docMk/>
            <pc:sldMasterMk cId="0" sldId="2147483648"/>
            <pc:sldLayoutMk cId="0" sldId="2147483662"/>
          </pc:sldLayoutMkLst>
        </pc:sldLayoutChg>
        <pc:sldLayoutChg chg="add del">
          <pc:chgData name="SURENDRAN LOKBAHADUR (2009548)" userId="4a5ce53d-51ba-4707-8dee-f6ca9c976e2b" providerId="ADAL" clId="{ED37B1E0-E13A-41E0-8BE6-8DDCD2217392}" dt="2022-04-27T02:05:00.172" v="1" actId="2696"/>
          <pc:sldLayoutMkLst>
            <pc:docMk/>
            <pc:sldMasterMk cId="0" sldId="2147483648"/>
            <pc:sldLayoutMk cId="0" sldId="2147483686"/>
          </pc:sldLayoutMkLst>
        </pc:sldLayoutChg>
      </pc:sldMasterChg>
    </pc:docChg>
  </pc:docChgLst>
  <pc:docChgLst>
    <pc:chgData name="SURENDRAN LOKBAHADUR (2009548)" userId="4a5ce53d-51ba-4707-8dee-f6ca9c976e2b" providerId="ADAL" clId="{FC0A250D-7D96-4EB4-967D-B21151B6015B}"/>
    <pc:docChg chg="undo custSel modSld">
      <pc:chgData name="SURENDRAN LOKBAHADUR (2009548)" userId="4a5ce53d-51ba-4707-8dee-f6ca9c976e2b" providerId="ADAL" clId="{FC0A250D-7D96-4EB4-967D-B21151B6015B}" dt="2022-08-14T16:31:16.492" v="1736" actId="20577"/>
      <pc:docMkLst>
        <pc:docMk/>
      </pc:docMkLst>
      <pc:sldChg chg="addSp delSp modSp mod">
        <pc:chgData name="SURENDRAN LOKBAHADUR (2009548)" userId="4a5ce53d-51ba-4707-8dee-f6ca9c976e2b" providerId="ADAL" clId="{FC0A250D-7D96-4EB4-967D-B21151B6015B}" dt="2022-08-14T16:31:16.492" v="1736" actId="20577"/>
        <pc:sldMkLst>
          <pc:docMk/>
          <pc:sldMk cId="0" sldId="260"/>
        </pc:sldMkLst>
        <pc:spChg chg="mod">
          <ac:chgData name="SURENDRAN LOKBAHADUR (2009548)" userId="4a5ce53d-51ba-4707-8dee-f6ca9c976e2b" providerId="ADAL" clId="{FC0A250D-7D96-4EB4-967D-B21151B6015B}" dt="2022-08-14T16:31:16.492" v="1736" actId="20577"/>
          <ac:spMkLst>
            <pc:docMk/>
            <pc:sldMk cId="0" sldId="260"/>
            <ac:spMk id="556" creationId="{00000000-0000-0000-0000-000000000000}"/>
          </ac:spMkLst>
        </pc:spChg>
        <pc:spChg chg="mod">
          <ac:chgData name="SURENDRAN LOKBAHADUR (2009548)" userId="4a5ce53d-51ba-4707-8dee-f6ca9c976e2b" providerId="ADAL" clId="{FC0A250D-7D96-4EB4-967D-B21151B6015B}" dt="2022-08-14T14:29:18.481" v="73"/>
          <ac:spMkLst>
            <pc:docMk/>
            <pc:sldMk cId="0" sldId="260"/>
            <ac:spMk id="557" creationId="{00000000-0000-0000-0000-000000000000}"/>
          </ac:spMkLst>
        </pc:spChg>
        <pc:spChg chg="mod">
          <ac:chgData name="SURENDRAN LOKBAHADUR (2009548)" userId="4a5ce53d-51ba-4707-8dee-f6ca9c976e2b" providerId="ADAL" clId="{FC0A250D-7D96-4EB4-967D-B21151B6015B}" dt="2022-08-14T14:51:59.154" v="463"/>
          <ac:spMkLst>
            <pc:docMk/>
            <pc:sldMk cId="0" sldId="260"/>
            <ac:spMk id="559" creationId="{00000000-0000-0000-0000-000000000000}"/>
          </ac:spMkLst>
        </pc:spChg>
        <pc:spChg chg="mod">
          <ac:chgData name="SURENDRAN LOKBAHADUR (2009548)" userId="4a5ce53d-51ba-4707-8dee-f6ca9c976e2b" providerId="ADAL" clId="{FC0A250D-7D96-4EB4-967D-B21151B6015B}" dt="2022-08-14T16:25:44.918" v="1707" actId="20577"/>
          <ac:spMkLst>
            <pc:docMk/>
            <pc:sldMk cId="0" sldId="260"/>
            <ac:spMk id="560" creationId="{00000000-0000-0000-0000-000000000000}"/>
          </ac:spMkLst>
        </pc:spChg>
        <pc:spChg chg="mod">
          <ac:chgData name="SURENDRAN LOKBAHADUR (2009548)" userId="4a5ce53d-51ba-4707-8dee-f6ca9c976e2b" providerId="ADAL" clId="{FC0A250D-7D96-4EB4-967D-B21151B6015B}" dt="2022-08-14T16:00:39.809" v="1564" actId="20577"/>
          <ac:spMkLst>
            <pc:docMk/>
            <pc:sldMk cId="0" sldId="260"/>
            <ac:spMk id="567" creationId="{00000000-0000-0000-0000-000000000000}"/>
          </ac:spMkLst>
        </pc:spChg>
        <pc:spChg chg="mod">
          <ac:chgData name="SURENDRAN LOKBAHADUR (2009548)" userId="4a5ce53d-51ba-4707-8dee-f6ca9c976e2b" providerId="ADAL" clId="{FC0A250D-7D96-4EB4-967D-B21151B6015B}" dt="2022-08-14T16:10:36.052" v="1594" actId="20577"/>
          <ac:spMkLst>
            <pc:docMk/>
            <pc:sldMk cId="0" sldId="260"/>
            <ac:spMk id="583" creationId="{00000000-0000-0000-0000-000000000000}"/>
          </ac:spMkLst>
        </pc:spChg>
        <pc:grpChg chg="mod">
          <ac:chgData name="SURENDRAN LOKBAHADUR (2009548)" userId="4a5ce53d-51ba-4707-8dee-f6ca9c976e2b" providerId="ADAL" clId="{FC0A250D-7D96-4EB4-967D-B21151B6015B}" dt="2022-08-14T14:38:36.423" v="80" actId="1076"/>
          <ac:grpSpMkLst>
            <pc:docMk/>
            <pc:sldMk cId="0" sldId="260"/>
            <ac:grpSpMk id="570" creationId="{00000000-0000-0000-0000-000000000000}"/>
          </ac:grpSpMkLst>
        </pc:grpChg>
        <pc:picChg chg="del">
          <ac:chgData name="SURENDRAN LOKBAHADUR (2009548)" userId="4a5ce53d-51ba-4707-8dee-f6ca9c976e2b" providerId="ADAL" clId="{FC0A250D-7D96-4EB4-967D-B21151B6015B}" dt="2022-08-14T14:37:54.866" v="74" actId="478"/>
          <ac:picMkLst>
            <pc:docMk/>
            <pc:sldMk cId="0" sldId="260"/>
            <ac:picMk id="3" creationId="{9A5B861C-F646-42F8-8F1F-386AF95BDF06}"/>
          </ac:picMkLst>
        </pc:picChg>
        <pc:picChg chg="add del mod">
          <ac:chgData name="SURENDRAN LOKBAHADUR (2009548)" userId="4a5ce53d-51ba-4707-8dee-f6ca9c976e2b" providerId="ADAL" clId="{FC0A250D-7D96-4EB4-967D-B21151B6015B}" dt="2022-08-14T14:54:02.227" v="467" actId="478"/>
          <ac:picMkLst>
            <pc:docMk/>
            <pc:sldMk cId="0" sldId="260"/>
            <ac:picMk id="4" creationId="{476A6535-32CD-9ED2-3C19-738AF3745660}"/>
          </ac:picMkLst>
        </pc:picChg>
        <pc:picChg chg="del mod">
          <ac:chgData name="SURENDRAN LOKBAHADUR (2009548)" userId="4a5ce53d-51ba-4707-8dee-f6ca9c976e2b" providerId="ADAL" clId="{FC0A250D-7D96-4EB4-967D-B21151B6015B}" dt="2022-08-14T16:11:16.460" v="1595" actId="478"/>
          <ac:picMkLst>
            <pc:docMk/>
            <pc:sldMk cId="0" sldId="260"/>
            <ac:picMk id="5" creationId="{90D5250F-76A1-4C44-B4BF-91D7BB7BB8CF}"/>
          </ac:picMkLst>
        </pc:picChg>
        <pc:picChg chg="del">
          <ac:chgData name="SURENDRAN LOKBAHADUR (2009548)" userId="4a5ce53d-51ba-4707-8dee-f6ca9c976e2b" providerId="ADAL" clId="{FC0A250D-7D96-4EB4-967D-B21151B6015B}" dt="2022-08-14T14:53:58.645" v="465" actId="478"/>
          <ac:picMkLst>
            <pc:docMk/>
            <pc:sldMk cId="0" sldId="260"/>
            <ac:picMk id="7" creationId="{CCAD1F3F-37B1-4B27-8144-714C472FC280}"/>
          </ac:picMkLst>
        </pc:picChg>
        <pc:picChg chg="add mod">
          <ac:chgData name="SURENDRAN LOKBAHADUR (2009548)" userId="4a5ce53d-51ba-4707-8dee-f6ca9c976e2b" providerId="ADAL" clId="{FC0A250D-7D96-4EB4-967D-B21151B6015B}" dt="2022-08-14T14:39:37.943" v="91" actId="14100"/>
          <ac:picMkLst>
            <pc:docMk/>
            <pc:sldMk cId="0" sldId="260"/>
            <ac:picMk id="8" creationId="{E680F758-9C17-116D-CDD7-561D88BEA197}"/>
          </ac:picMkLst>
        </pc:picChg>
        <pc:picChg chg="del">
          <ac:chgData name="SURENDRAN LOKBAHADUR (2009548)" userId="4a5ce53d-51ba-4707-8dee-f6ca9c976e2b" providerId="ADAL" clId="{FC0A250D-7D96-4EB4-967D-B21151B6015B}" dt="2022-08-14T14:54:00.709" v="466" actId="478"/>
          <ac:picMkLst>
            <pc:docMk/>
            <pc:sldMk cId="0" sldId="260"/>
            <ac:picMk id="9" creationId="{986E577C-25FB-4B64-9CE0-EEDEE1CAFEFE}"/>
          </ac:picMkLst>
        </pc:picChg>
        <pc:picChg chg="del">
          <ac:chgData name="SURENDRAN LOKBAHADUR (2009548)" userId="4a5ce53d-51ba-4707-8dee-f6ca9c976e2b" providerId="ADAL" clId="{FC0A250D-7D96-4EB4-967D-B21151B6015B}" dt="2022-08-14T14:53:06.238" v="464" actId="478"/>
          <ac:picMkLst>
            <pc:docMk/>
            <pc:sldMk cId="0" sldId="260"/>
            <ac:picMk id="11" creationId="{8BCB47B1-44A9-4BF9-8ABA-34A63F6899E2}"/>
          </ac:picMkLst>
        </pc:picChg>
        <pc:picChg chg="add mod">
          <ac:chgData name="SURENDRAN LOKBAHADUR (2009548)" userId="4a5ce53d-51ba-4707-8dee-f6ca9c976e2b" providerId="ADAL" clId="{FC0A250D-7D96-4EB4-967D-B21151B6015B}" dt="2022-08-14T15:03:51.030" v="482" actId="14100"/>
          <ac:picMkLst>
            <pc:docMk/>
            <pc:sldMk cId="0" sldId="260"/>
            <ac:picMk id="12" creationId="{627F4C6B-ADA0-317E-9A6E-27C3FF9C513C}"/>
          </ac:picMkLst>
        </pc:picChg>
        <pc:picChg chg="del">
          <ac:chgData name="SURENDRAN LOKBAHADUR (2009548)" userId="4a5ce53d-51ba-4707-8dee-f6ca9c976e2b" providerId="ADAL" clId="{FC0A250D-7D96-4EB4-967D-B21151B6015B}" dt="2022-08-14T14:54:30.212" v="469" actId="478"/>
          <ac:picMkLst>
            <pc:docMk/>
            <pc:sldMk cId="0" sldId="260"/>
            <ac:picMk id="13" creationId="{F1059B35-B63F-40D1-B3FB-C36D016B9F1F}"/>
          </ac:picMkLst>
        </pc:picChg>
        <pc:picChg chg="del">
          <ac:chgData name="SURENDRAN LOKBAHADUR (2009548)" userId="4a5ce53d-51ba-4707-8dee-f6ca9c976e2b" providerId="ADAL" clId="{FC0A250D-7D96-4EB4-967D-B21151B6015B}" dt="2022-08-14T14:54:28.450" v="468" actId="478"/>
          <ac:picMkLst>
            <pc:docMk/>
            <pc:sldMk cId="0" sldId="260"/>
            <ac:picMk id="15" creationId="{3E5BE3F6-D307-476B-A984-94DB57C60973}"/>
          </ac:picMkLst>
        </pc:picChg>
        <pc:picChg chg="add mod">
          <ac:chgData name="SURENDRAN LOKBAHADUR (2009548)" userId="4a5ce53d-51ba-4707-8dee-f6ca9c976e2b" providerId="ADAL" clId="{FC0A250D-7D96-4EB4-967D-B21151B6015B}" dt="2022-08-14T15:04:09.929" v="484" actId="14100"/>
          <ac:picMkLst>
            <pc:docMk/>
            <pc:sldMk cId="0" sldId="260"/>
            <ac:picMk id="16" creationId="{AA6BEB97-3A86-80CA-C5B2-4718E63ADA4E}"/>
          </ac:picMkLst>
        </pc:picChg>
        <pc:picChg chg="add mod">
          <ac:chgData name="SURENDRAN LOKBAHADUR (2009548)" userId="4a5ce53d-51ba-4707-8dee-f6ca9c976e2b" providerId="ADAL" clId="{FC0A250D-7D96-4EB4-967D-B21151B6015B}" dt="2022-08-14T15:13:11.387" v="500" actId="14100"/>
          <ac:picMkLst>
            <pc:docMk/>
            <pc:sldMk cId="0" sldId="260"/>
            <ac:picMk id="18" creationId="{92210463-30AB-59D6-F4D2-9396D02EEF1A}"/>
          </ac:picMkLst>
        </pc:picChg>
        <pc:picChg chg="add mod">
          <ac:chgData name="SURENDRAN LOKBAHADUR (2009548)" userId="4a5ce53d-51ba-4707-8dee-f6ca9c976e2b" providerId="ADAL" clId="{FC0A250D-7D96-4EB4-967D-B21151B6015B}" dt="2022-08-14T15:13:59.478" v="508" actId="14100"/>
          <ac:picMkLst>
            <pc:docMk/>
            <pc:sldMk cId="0" sldId="260"/>
            <ac:picMk id="20" creationId="{C489E286-22A6-D062-8A6B-756CCB5D4583}"/>
          </ac:picMkLst>
        </pc:picChg>
        <pc:picChg chg="add mod">
          <ac:chgData name="SURENDRAN LOKBAHADUR (2009548)" userId="4a5ce53d-51ba-4707-8dee-f6ca9c976e2b" providerId="ADAL" clId="{FC0A250D-7D96-4EB4-967D-B21151B6015B}" dt="2022-08-14T16:07:06.959" v="1569" actId="14100"/>
          <ac:picMkLst>
            <pc:docMk/>
            <pc:sldMk cId="0" sldId="260"/>
            <ac:picMk id="22" creationId="{85A47CBA-5EB5-12EC-A4A3-2724E2E85AF5}"/>
          </ac:picMkLst>
        </pc:picChg>
        <pc:picChg chg="add mod">
          <ac:chgData name="SURENDRAN LOKBAHADUR (2009548)" userId="4a5ce53d-51ba-4707-8dee-f6ca9c976e2b" providerId="ADAL" clId="{FC0A250D-7D96-4EB4-967D-B21151B6015B}" dt="2022-08-14T16:20:24.714" v="1610" actId="14100"/>
          <ac:picMkLst>
            <pc:docMk/>
            <pc:sldMk cId="0" sldId="260"/>
            <ac:picMk id="24" creationId="{114EBD00-C082-032E-EFC7-650114E45CBB}"/>
          </ac:picMkLst>
        </pc:picChg>
        <pc:picChg chg="add mod">
          <ac:chgData name="SURENDRAN LOKBAHADUR (2009548)" userId="4a5ce53d-51ba-4707-8dee-f6ca9c976e2b" providerId="ADAL" clId="{FC0A250D-7D96-4EB4-967D-B21151B6015B}" dt="2022-08-14T16:21:02.473" v="1619" actId="14100"/>
          <ac:picMkLst>
            <pc:docMk/>
            <pc:sldMk cId="0" sldId="260"/>
            <ac:picMk id="26" creationId="{DCA1844A-511D-EAA8-B053-CE15393CB3E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1143000" y="685800"/>
            <a:ext cx="4572000"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7738" y="685800"/>
            <a:ext cx="2422525"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3421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07"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116"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4010" y="9893292"/>
            <a:ext cx="18178781" cy="5429212"/>
          </a:xfrm>
          <a:prstGeom prst="rect">
            <a:avLst/>
          </a:prstGeom>
        </p:spPr>
        <p:txBody>
          <a:bodyPr anchor="b">
            <a:normAutofit/>
          </a:bodyPr>
          <a:lstStyle>
            <a:lvl1pPr algn="ctr" defTabSz="4036934">
              <a:defRPr sz="26400"/>
            </a:lvl1pPr>
          </a:lstStyle>
          <a:p>
            <a:r>
              <a:t>Title Text</a:t>
            </a:r>
          </a:p>
        </p:txBody>
      </p:sp>
      <p:sp>
        <p:nvSpPr>
          <p:cNvPr id="132" name="Body Level One…"/>
          <p:cNvSpPr txBox="1">
            <a:spLocks noGrp="1"/>
          </p:cNvSpPr>
          <p:nvPr>
            <p:ph type="body" sz="quarter" idx="1"/>
          </p:nvPr>
        </p:nvSpPr>
        <p:spPr>
          <a:xfrm>
            <a:off x="2673350" y="15531874"/>
            <a:ext cx="16040100"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41"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150"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59"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168"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17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17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193"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19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35"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203"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204"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13"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222"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4010" y="9893292"/>
            <a:ext cx="18178781" cy="5429212"/>
          </a:xfrm>
          <a:prstGeom prst="rect">
            <a:avLst/>
          </a:prstGeom>
        </p:spPr>
        <p:txBody>
          <a:bodyPr anchor="b">
            <a:normAutofit/>
          </a:bodyPr>
          <a:lstStyle>
            <a:lvl1pPr algn="ctr" defTabSz="4036934">
              <a:defRPr sz="26400"/>
            </a:lvl1pPr>
          </a:lstStyle>
          <a:p>
            <a:r>
              <a:t>Title Text</a:t>
            </a:r>
          </a:p>
        </p:txBody>
      </p:sp>
      <p:sp>
        <p:nvSpPr>
          <p:cNvPr id="238" name="Body Level One…"/>
          <p:cNvSpPr txBox="1">
            <a:spLocks noGrp="1"/>
          </p:cNvSpPr>
          <p:nvPr>
            <p:ph type="body" sz="quarter" idx="1"/>
          </p:nvPr>
        </p:nvSpPr>
        <p:spPr>
          <a:xfrm>
            <a:off x="2673350" y="15531874"/>
            <a:ext cx="16040100" cy="3765070"/>
          </a:xfrm>
          <a:prstGeom prst="rect">
            <a:avLst/>
          </a:prstGeom>
        </p:spPr>
        <p:txBody>
          <a:bodyPr>
            <a:normAutofit/>
          </a:bodyPr>
          <a:lstStyle>
            <a:lvl1pPr marL="0" indent="0" algn="ctr" defTabSz="4036934">
              <a:spcBef>
                <a:spcPts val="4300"/>
              </a:spcBef>
              <a:buSzTx/>
              <a:buFontTx/>
              <a:buNone/>
              <a:defRPr sz="10400"/>
            </a:lvl1pPr>
            <a:lvl2pPr marL="0" indent="2133614" algn="ctr" defTabSz="4036934">
              <a:spcBef>
                <a:spcPts val="4300"/>
              </a:spcBef>
              <a:buSzTx/>
              <a:buFontTx/>
              <a:buNone/>
              <a:defRPr sz="10400"/>
            </a:lvl2pPr>
            <a:lvl3pPr marL="0" indent="4267229" algn="ctr" defTabSz="4036934">
              <a:spcBef>
                <a:spcPts val="4300"/>
              </a:spcBef>
              <a:buSzTx/>
              <a:buFontTx/>
              <a:buNone/>
              <a:defRPr sz="10400"/>
            </a:lvl3pPr>
            <a:lvl4pPr marL="0" indent="6400846" algn="ctr" defTabSz="4036934">
              <a:spcBef>
                <a:spcPts val="4300"/>
              </a:spcBef>
              <a:buSzTx/>
              <a:buFontTx/>
              <a:buNone/>
              <a:defRPr sz="10400"/>
            </a:lvl4pPr>
            <a:lvl5pPr marL="0" indent="8534461" algn="ctr"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47"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256"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65"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274"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276"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28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9204" y="11228939"/>
            <a:ext cx="18446116" cy="6486896"/>
          </a:xfrm>
          <a:prstGeom prst="rect">
            <a:avLst/>
          </a:prstGeom>
        </p:spPr>
        <p:txBody>
          <a:bodyPr anchor="b">
            <a:normAutofit/>
          </a:bodyPr>
          <a:lstStyle>
            <a:lvl1pPr defTabSz="4036934">
              <a:defRPr sz="26400"/>
            </a:lvl1pPr>
          </a:lstStyle>
          <a:p>
            <a:r>
              <a:t>Title Text</a:t>
            </a:r>
          </a:p>
        </p:txBody>
      </p:sp>
      <p:sp>
        <p:nvSpPr>
          <p:cNvPr id="44" name="Body Level One…"/>
          <p:cNvSpPr txBox="1">
            <a:spLocks noGrp="1"/>
          </p:cNvSpPr>
          <p:nvPr>
            <p:ph type="body" sz="quarter" idx="1"/>
          </p:nvPr>
        </p:nvSpPr>
        <p:spPr>
          <a:xfrm>
            <a:off x="1459204" y="17777202"/>
            <a:ext cx="18446116" cy="3411306"/>
          </a:xfrm>
          <a:prstGeom prst="rect">
            <a:avLst/>
          </a:prstGeom>
        </p:spPr>
        <p:txBody>
          <a:bodyPr>
            <a:normAutofit/>
          </a:bodyPr>
          <a:lstStyle>
            <a:lvl1pPr marL="0" indent="0" defTabSz="4036934">
              <a:spcBef>
                <a:spcPts val="4300"/>
              </a:spcBef>
              <a:buSzTx/>
              <a:buFontTx/>
              <a:buNone/>
              <a:defRPr sz="10400"/>
            </a:lvl1pPr>
            <a:lvl2pPr marL="0" indent="2133614" defTabSz="4036934">
              <a:spcBef>
                <a:spcPts val="4300"/>
              </a:spcBef>
              <a:buSzTx/>
              <a:buFontTx/>
              <a:buNone/>
              <a:defRPr sz="10400"/>
            </a:lvl2pPr>
            <a:lvl3pPr marL="0" indent="4267229" defTabSz="4036934">
              <a:spcBef>
                <a:spcPts val="4300"/>
              </a:spcBef>
              <a:buSzTx/>
              <a:buFontTx/>
              <a:buNone/>
              <a:defRPr sz="10400"/>
            </a:lvl3pPr>
            <a:lvl4pPr marL="0" indent="6400846" defTabSz="4036934">
              <a:spcBef>
                <a:spcPts val="4300"/>
              </a:spcBef>
              <a:buSzTx/>
              <a:buFontTx/>
              <a:buNone/>
              <a:defRPr sz="10400"/>
            </a:lvl4pPr>
            <a:lvl5pPr marL="0" indent="8534461" defTabSz="4036934">
              <a:spcBef>
                <a:spcPts val="4300"/>
              </a:spcBef>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299"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30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309"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310"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319" name="Body Level One…"/>
          <p:cNvSpPr txBox="1">
            <a:spLocks noGrp="1"/>
          </p:cNvSpPr>
          <p:nvPr>
            <p:ph type="body" sz="half" idx="1"/>
          </p:nvPr>
        </p:nvSpPr>
        <p:spPr>
          <a:xfrm>
            <a:off x="1470342" y="11492453"/>
            <a:ext cx="18446116"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4929" y="8171394"/>
            <a:ext cx="4611530" cy="13215654"/>
          </a:xfrm>
          <a:prstGeom prst="rect">
            <a:avLst/>
          </a:prstGeom>
        </p:spPr>
        <p:txBody>
          <a:bodyPr>
            <a:normAutofit/>
          </a:bodyPr>
          <a:lstStyle>
            <a:lvl1pPr defTabSz="4036934">
              <a:defRPr sz="19200"/>
            </a:lvl1pPr>
          </a:lstStyle>
          <a:p>
            <a:r>
              <a:t>Title Text</a:t>
            </a:r>
          </a:p>
        </p:txBody>
      </p:sp>
      <p:sp>
        <p:nvSpPr>
          <p:cNvPr id="328" name="Body Level One…"/>
          <p:cNvSpPr txBox="1">
            <a:spLocks noGrp="1"/>
          </p:cNvSpPr>
          <p:nvPr>
            <p:ph type="body" sz="half" idx="1"/>
          </p:nvPr>
        </p:nvSpPr>
        <p:spPr>
          <a:xfrm>
            <a:off x="1470343" y="8171394"/>
            <a:ext cx="13567252" cy="13215654"/>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53" name="Body Level One…"/>
          <p:cNvSpPr txBox="1">
            <a:spLocks noGrp="1"/>
          </p:cNvSpPr>
          <p:nvPr>
            <p:ph type="body" sz="quarter" idx="1"/>
          </p:nvPr>
        </p:nvSpPr>
        <p:spPr>
          <a:xfrm>
            <a:off x="1470342" y="11492453"/>
            <a:ext cx="9089391" cy="9894595"/>
          </a:xfrm>
          <a:prstGeom prst="rect">
            <a:avLst/>
          </a:prstGeom>
        </p:spPr>
        <p:txBody>
          <a:bodyPr>
            <a:normAutofit/>
          </a:bodyPr>
          <a:lstStyle>
            <a:lvl1pPr marL="1001158" indent="-1001158" defTabSz="4036934">
              <a:spcBef>
                <a:spcPts val="4300"/>
              </a:spcBef>
              <a:defRPr sz="12200"/>
            </a:lvl1pPr>
            <a:lvl2pPr marL="3295674" indent="-1162058" defTabSz="4036934">
              <a:spcBef>
                <a:spcPts val="4300"/>
              </a:spcBef>
              <a:defRPr sz="12200"/>
            </a:lvl2pPr>
            <a:lvl3pPr marL="5666698" indent="-1399468" defTabSz="4036934">
              <a:spcBef>
                <a:spcPts val="4300"/>
              </a:spcBef>
              <a:defRPr sz="12200"/>
            </a:lvl3pPr>
            <a:lvl4pPr marL="7950256" indent="-1549412" defTabSz="4036934">
              <a:spcBef>
                <a:spcPts val="4300"/>
              </a:spcBef>
              <a:defRPr sz="12200"/>
            </a:lvl4pPr>
            <a:lvl5pPr marL="10083872" indent="-1549411" defTabSz="4036934">
              <a:spcBef>
                <a:spcPts val="4300"/>
              </a:spcBef>
              <a:defRPr sz="122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3128" y="8171397"/>
            <a:ext cx="18446116" cy="3014225"/>
          </a:xfrm>
          <a:prstGeom prst="rect">
            <a:avLst/>
          </a:prstGeom>
        </p:spPr>
        <p:txBody>
          <a:bodyPr>
            <a:normAutofit/>
          </a:bodyPr>
          <a:lstStyle>
            <a:lvl1pPr defTabSz="4036934">
              <a:defRPr sz="19200"/>
            </a:lvl1pPr>
          </a:lstStyle>
          <a:p>
            <a:r>
              <a:t>Title Text</a:t>
            </a:r>
          </a:p>
        </p:txBody>
      </p:sp>
      <p:sp>
        <p:nvSpPr>
          <p:cNvPr id="62" name="Body Level One…"/>
          <p:cNvSpPr txBox="1">
            <a:spLocks noGrp="1"/>
          </p:cNvSpPr>
          <p:nvPr>
            <p:ph type="body" sz="quarter" idx="1"/>
          </p:nvPr>
        </p:nvSpPr>
        <p:spPr>
          <a:xfrm>
            <a:off x="1473130" y="11163959"/>
            <a:ext cx="9047619" cy="1873510"/>
          </a:xfrm>
          <a:prstGeom prst="rect">
            <a:avLst/>
          </a:prstGeom>
        </p:spPr>
        <p:txBody>
          <a:bodyPr anchor="b">
            <a:normAutofit/>
          </a:bodyPr>
          <a:lstStyle>
            <a:lvl1pPr marL="0" indent="0" defTabSz="4036934">
              <a:spcBef>
                <a:spcPts val="4300"/>
              </a:spcBef>
              <a:buSzTx/>
              <a:buFontTx/>
              <a:buNone/>
              <a:defRPr sz="10400" b="1"/>
            </a:lvl1pPr>
            <a:lvl2pPr marL="0" indent="2133614" defTabSz="4036934">
              <a:spcBef>
                <a:spcPts val="4300"/>
              </a:spcBef>
              <a:buSzTx/>
              <a:buFontTx/>
              <a:buNone/>
              <a:defRPr sz="10400" b="1"/>
            </a:lvl2pPr>
            <a:lvl3pPr marL="0" indent="4267229" defTabSz="4036934">
              <a:spcBef>
                <a:spcPts val="4300"/>
              </a:spcBef>
              <a:buSzTx/>
              <a:buFontTx/>
              <a:buNone/>
              <a:defRPr sz="10400" b="1"/>
            </a:lvl3pPr>
            <a:lvl4pPr marL="0" indent="6400846" defTabSz="4036934">
              <a:spcBef>
                <a:spcPts val="4300"/>
              </a:spcBef>
              <a:buSzTx/>
              <a:buFontTx/>
              <a:buNone/>
              <a:defRPr sz="10400" b="1"/>
            </a:lvl4pPr>
            <a:lvl5pPr marL="0" indent="8534461" defTabSz="4036934">
              <a:spcBef>
                <a:spcPts val="4300"/>
              </a:spcBef>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13"/>
          </p:nvPr>
        </p:nvSpPr>
        <p:spPr>
          <a:xfrm>
            <a:off x="10827067" y="11163958"/>
            <a:ext cx="9092177" cy="1873511"/>
          </a:xfrm>
          <a:prstGeom prst="rect">
            <a:avLst/>
          </a:prstGeom>
          <a:ln w="12700"/>
        </p:spPr>
        <p:txBody>
          <a:bodyPr anchor="b">
            <a:normAutofit/>
          </a:bodyPr>
          <a:lstStyle/>
          <a:p>
            <a:pPr marL="0" indent="0" defTabSz="4036934">
              <a:spcBef>
                <a:spcPts val="4300"/>
              </a:spcBef>
              <a:buSzTx/>
              <a:buFontTx/>
              <a:buNone/>
              <a:defRPr sz="10400" b="1"/>
            </a:pPr>
            <a:endParaRPr/>
          </a:p>
        </p:txBody>
      </p:sp>
      <p:sp>
        <p:nvSpPr>
          <p:cNvPr id="64"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xfrm>
            <a:off x="1470342" y="8171397"/>
            <a:ext cx="18446116" cy="3014225"/>
          </a:xfrm>
          <a:prstGeom prst="rect">
            <a:avLst/>
          </a:prstGeom>
        </p:spPr>
        <p:txBody>
          <a:bodyPr>
            <a:normAutofit/>
          </a:bodyPr>
          <a:lstStyle>
            <a:lvl1pPr defTabSz="4036934">
              <a:defRPr sz="19200"/>
            </a:lvl1pPr>
          </a:lstStyle>
          <a:p>
            <a:r>
              <a:t>Title Text</a:t>
            </a:r>
          </a:p>
        </p:txBody>
      </p:sp>
      <p:sp>
        <p:nvSpPr>
          <p:cNvPr id="72"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87" name="Body Level One…"/>
          <p:cNvSpPr txBox="1">
            <a:spLocks noGrp="1"/>
          </p:cNvSpPr>
          <p:nvPr>
            <p:ph type="body" sz="quarter" idx="1"/>
          </p:nvPr>
        </p:nvSpPr>
        <p:spPr>
          <a:xfrm>
            <a:off x="9092175" y="9586458"/>
            <a:ext cx="10827068" cy="11082232"/>
          </a:xfrm>
          <a:prstGeom prst="rect">
            <a:avLst/>
          </a:prstGeom>
        </p:spPr>
        <p:txBody>
          <a:bodyPr>
            <a:normAutofit/>
          </a:bodyPr>
          <a:lstStyle>
            <a:lvl1pPr marL="1002370" indent="-1002370" defTabSz="4036934">
              <a:spcBef>
                <a:spcPts val="4300"/>
              </a:spcBef>
              <a:defRPr sz="14000"/>
            </a:lvl1pPr>
            <a:lvl2pPr marL="3282485" indent="-1148870" defTabSz="4036934">
              <a:spcBef>
                <a:spcPts val="4300"/>
              </a:spcBef>
              <a:defRPr sz="14000"/>
            </a:lvl2pPr>
            <a:lvl3pPr marL="5600739" indent="-1333510" defTabSz="4036934">
              <a:spcBef>
                <a:spcPts val="4300"/>
              </a:spcBef>
              <a:defRPr sz="14000"/>
            </a:lvl3pPr>
            <a:lvl4pPr marL="8006791" indent="-1605947" defTabSz="4036934">
              <a:spcBef>
                <a:spcPts val="4300"/>
              </a:spcBef>
              <a:defRPr sz="14000"/>
            </a:lvl4pPr>
            <a:lvl5pPr marL="10140408" indent="-1605946" defTabSz="4036934">
              <a:spcBef>
                <a:spcPts val="4300"/>
              </a:spcBef>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13"/>
          </p:nvPr>
        </p:nvSpPr>
        <p:spPr>
          <a:xfrm>
            <a:off x="1473128" y="12019491"/>
            <a:ext cx="6897800" cy="8667246"/>
          </a:xfrm>
          <a:prstGeom prst="rect">
            <a:avLst/>
          </a:prstGeom>
          <a:ln w="12700"/>
        </p:spPr>
        <p:txBody>
          <a:bodyPr>
            <a:normAutofit/>
          </a:bodyPr>
          <a:lstStyle/>
          <a:p>
            <a:pPr marL="0" indent="0" defTabSz="4036934">
              <a:spcBef>
                <a:spcPts val="4300"/>
              </a:spcBef>
              <a:buSzTx/>
              <a:buFontTx/>
              <a:buNone/>
              <a:defRPr sz="7000"/>
            </a:pPr>
            <a:endParaRPr/>
          </a:p>
        </p:txBody>
      </p:sp>
      <p:sp>
        <p:nvSpPr>
          <p:cNvPr id="8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3128" y="8380765"/>
            <a:ext cx="6897800" cy="3638727"/>
          </a:xfrm>
          <a:prstGeom prst="rect">
            <a:avLst/>
          </a:prstGeom>
        </p:spPr>
        <p:txBody>
          <a:bodyPr anchor="b">
            <a:normAutofit/>
          </a:bodyPr>
          <a:lstStyle>
            <a:lvl1pPr defTabSz="4036934">
              <a:defRPr sz="14000"/>
            </a:lvl1pPr>
          </a:lstStyle>
          <a:p>
            <a:r>
              <a:t>Title Text</a:t>
            </a:r>
          </a:p>
        </p:txBody>
      </p:sp>
      <p:sp>
        <p:nvSpPr>
          <p:cNvPr id="97" name="Picture Placeholder 2"/>
          <p:cNvSpPr>
            <a:spLocks noGrp="1"/>
          </p:cNvSpPr>
          <p:nvPr>
            <p:ph type="pic" sz="quarter" idx="13"/>
          </p:nvPr>
        </p:nvSpPr>
        <p:spPr>
          <a:xfrm>
            <a:off x="9092175" y="9586458"/>
            <a:ext cx="10827068" cy="11082232"/>
          </a:xfrm>
          <a:prstGeom prst="rect">
            <a:avLst/>
          </a:prstGeom>
          <a:ln w="12700"/>
        </p:spPr>
        <p:txBody>
          <a:bodyPr lIns="91439" tIns="45719" rIns="91439" bIns="45719"/>
          <a:lstStyle/>
          <a:p>
            <a:endParaRPr/>
          </a:p>
        </p:txBody>
      </p:sp>
      <p:sp>
        <p:nvSpPr>
          <p:cNvPr id="98" name="Body Level One…"/>
          <p:cNvSpPr txBox="1">
            <a:spLocks noGrp="1"/>
          </p:cNvSpPr>
          <p:nvPr>
            <p:ph type="body" sz="quarter" idx="1"/>
          </p:nvPr>
        </p:nvSpPr>
        <p:spPr>
          <a:xfrm>
            <a:off x="1473128" y="12019491"/>
            <a:ext cx="6897800" cy="8667246"/>
          </a:xfrm>
          <a:prstGeom prst="rect">
            <a:avLst/>
          </a:prstGeom>
        </p:spPr>
        <p:txBody>
          <a:bodyPr>
            <a:normAutofit/>
          </a:bodyPr>
          <a:lstStyle>
            <a:lvl1pPr marL="0" indent="0" defTabSz="4036934">
              <a:spcBef>
                <a:spcPts val="4300"/>
              </a:spcBef>
              <a:buSzTx/>
              <a:buFontTx/>
              <a:buNone/>
              <a:defRPr sz="7000"/>
            </a:lvl1pPr>
            <a:lvl2pPr marL="0" indent="2133614" defTabSz="4036934">
              <a:spcBef>
                <a:spcPts val="4300"/>
              </a:spcBef>
              <a:buSzTx/>
              <a:buFontTx/>
              <a:buNone/>
              <a:defRPr sz="7000"/>
            </a:lvl2pPr>
            <a:lvl3pPr marL="0" indent="4267229" defTabSz="4036934">
              <a:spcBef>
                <a:spcPts val="4300"/>
              </a:spcBef>
              <a:buSzTx/>
              <a:buFontTx/>
              <a:buNone/>
              <a:defRPr sz="7000"/>
            </a:lvl3pPr>
            <a:lvl4pPr marL="0" indent="6400846" defTabSz="4036934">
              <a:spcBef>
                <a:spcPts val="4300"/>
              </a:spcBef>
              <a:buSzTx/>
              <a:buFontTx/>
              <a:buNone/>
              <a:defRPr sz="7000"/>
            </a:lvl4pPr>
            <a:lvl5pPr marL="0" indent="8534461" defTabSz="4036934">
              <a:spcBef>
                <a:spcPts val="4300"/>
              </a:spcBef>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xfrm>
            <a:off x="19166555" y="21800466"/>
            <a:ext cx="749903" cy="819257"/>
          </a:xfrm>
          <a:prstGeom prst="rect">
            <a:avLst/>
          </a:prstGeom>
        </p:spPr>
        <p:txBody>
          <a:bodyPr/>
          <a:lstStyle>
            <a:lvl1pPr>
              <a:defRPr sz="52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69340" y="7550500"/>
            <a:ext cx="19248120" cy="342935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nchor="ctr"/>
          <a:lstStyle/>
          <a:p>
            <a:r>
              <a:t>Title Text</a:t>
            </a:r>
          </a:p>
        </p:txBody>
      </p:sp>
      <p:sp>
        <p:nvSpPr>
          <p:cNvPr id="3" name="Body Level One…"/>
          <p:cNvSpPr txBox="1">
            <a:spLocks noGrp="1"/>
          </p:cNvSpPr>
          <p:nvPr>
            <p:ph type="body" idx="1"/>
          </p:nvPr>
        </p:nvSpPr>
        <p:spPr>
          <a:xfrm>
            <a:off x="1069340" y="10979855"/>
            <a:ext cx="19248120" cy="1195581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336953" y="21379826"/>
            <a:ext cx="4990254" cy="830266"/>
          </a:xfrm>
          <a:prstGeom prst="rect">
            <a:avLst/>
          </a:prstGeom>
          <a:ln w="3175">
            <a:miter lim="400000"/>
          </a:ln>
        </p:spPr>
        <p:txBody>
          <a:bodyPr wrap="none" lIns="22277" tIns="22277" rIns="22277" bIns="22277" anchor="ctr">
            <a:spAutoFit/>
          </a:bodyPr>
          <a:lstStyle>
            <a:lvl1pPr algn="r">
              <a:defRPr sz="11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Lst>
  <p:transition spd="med"/>
  <p:txStyles>
    <p:titleStyle>
      <a:lvl1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720847" rtl="0" latinLnBrk="0">
        <a:lnSpc>
          <a:spcPct val="90000"/>
        </a:lnSpc>
        <a:spcBef>
          <a:spcPts val="0"/>
        </a:spcBef>
        <a:spcAft>
          <a:spcPts val="0"/>
        </a:spcAft>
        <a:buClrTx/>
        <a:buSzTx/>
        <a:buFontTx/>
        <a:buNone/>
        <a:tabLst/>
        <a:defRPr sz="3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65645" marR="0" indent="-16564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1pPr>
      <a:lvl2pPr marL="571476" marR="0" indent="-190492"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2pPr>
      <a:lvl3pPr marL="1000085" marR="0" indent="-238115"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3pPr>
      <a:lvl4pPr marL="1396944"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4pPr>
      <a:lvl5pPr marL="177792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5pPr>
      <a:lvl6pPr marL="215891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6pPr>
      <a:lvl7pPr marL="2539898"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7pPr>
      <a:lvl8pPr marL="2920883"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8pPr>
      <a:lvl9pPr marL="3301867" marR="0" indent="-253989" algn="l" defTabSz="720847" rtl="0" latinLnBrk="0">
        <a:lnSpc>
          <a:spcPct val="90000"/>
        </a:lnSpc>
        <a:spcBef>
          <a:spcPts val="700"/>
        </a:spcBef>
        <a:spcAft>
          <a:spcPts val="0"/>
        </a:spcAft>
        <a:buClrTx/>
        <a:buSzPct val="100000"/>
        <a:buFont typeface="Arial"/>
        <a:buChar char="•"/>
        <a:tabLst/>
        <a:defRPr sz="2000" b="0" i="0" u="none" strike="noStrike" cap="none" spc="0" baseline="0">
          <a:ln>
            <a:noFill/>
          </a:ln>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18214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3642802"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54642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7285604"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9107006"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10928408"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12749810"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14571211" algn="r" defTabSz="3446207" rtl="0" latinLnBrk="0">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ti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 name="Rectangle 5"/>
          <p:cNvGrpSpPr/>
          <p:nvPr/>
        </p:nvGrpSpPr>
        <p:grpSpPr>
          <a:xfrm>
            <a:off x="600078" y="5549899"/>
            <a:ext cx="5441846" cy="599438"/>
            <a:chOff x="0" y="-14614"/>
            <a:chExt cx="5441844" cy="599436"/>
          </a:xfrm>
        </p:grpSpPr>
        <p:sp>
          <p:nvSpPr>
            <p:cNvPr id="534"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35" name="Introduction"/>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dirty="0"/>
                <a:t>Introduction</a:t>
              </a:r>
            </a:p>
          </p:txBody>
        </p:sp>
      </p:grpSp>
      <p:grpSp>
        <p:nvGrpSpPr>
          <p:cNvPr id="539" name="Rectangle 8"/>
          <p:cNvGrpSpPr/>
          <p:nvPr/>
        </p:nvGrpSpPr>
        <p:grpSpPr>
          <a:xfrm>
            <a:off x="602512" y="13853152"/>
            <a:ext cx="5441846" cy="599437"/>
            <a:chOff x="0" y="-14614"/>
            <a:chExt cx="5441844" cy="599436"/>
          </a:xfrm>
        </p:grpSpPr>
        <p:sp>
          <p:nvSpPr>
            <p:cNvPr id="537"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38" name="Project Aim"/>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dirty="0"/>
                <a:t>Project Aim</a:t>
              </a:r>
            </a:p>
          </p:txBody>
        </p:sp>
      </p:grpSp>
      <p:grpSp>
        <p:nvGrpSpPr>
          <p:cNvPr id="542" name="Rectangle 11"/>
          <p:cNvGrpSpPr/>
          <p:nvPr/>
        </p:nvGrpSpPr>
        <p:grpSpPr>
          <a:xfrm>
            <a:off x="600078" y="19057681"/>
            <a:ext cx="5441846" cy="599437"/>
            <a:chOff x="0" y="-14614"/>
            <a:chExt cx="5441844" cy="599436"/>
          </a:xfrm>
        </p:grpSpPr>
        <p:sp>
          <p:nvSpPr>
            <p:cNvPr id="540"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41" name="Methods"/>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Methods</a:t>
              </a:r>
            </a:p>
          </p:txBody>
        </p:sp>
      </p:grpSp>
      <p:grpSp>
        <p:nvGrpSpPr>
          <p:cNvPr id="545" name="Rectangle 14"/>
          <p:cNvGrpSpPr/>
          <p:nvPr/>
        </p:nvGrpSpPr>
        <p:grpSpPr>
          <a:xfrm>
            <a:off x="6518732" y="5549899"/>
            <a:ext cx="8403108" cy="599438"/>
            <a:chOff x="0" y="-14614"/>
            <a:chExt cx="8403106" cy="599436"/>
          </a:xfrm>
        </p:grpSpPr>
        <p:sp>
          <p:nvSpPr>
            <p:cNvPr id="543" name="Rectangle"/>
            <p:cNvSpPr/>
            <p:nvPr/>
          </p:nvSpPr>
          <p:spPr>
            <a:xfrm>
              <a:off x="-1" y="-1"/>
              <a:ext cx="8403108"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44" name="Figures and Results"/>
            <p:cNvSpPr txBox="1"/>
            <p:nvPr/>
          </p:nvSpPr>
          <p:spPr>
            <a:xfrm>
              <a:off x="-1" y="-14615"/>
              <a:ext cx="8403108"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Figures and Results</a:t>
              </a:r>
            </a:p>
          </p:txBody>
        </p:sp>
      </p:grpSp>
      <p:grpSp>
        <p:nvGrpSpPr>
          <p:cNvPr id="548" name="Rectangle 17"/>
          <p:cNvGrpSpPr/>
          <p:nvPr/>
        </p:nvGrpSpPr>
        <p:grpSpPr>
          <a:xfrm>
            <a:off x="15398648" y="5549899"/>
            <a:ext cx="5441846" cy="599438"/>
            <a:chOff x="0" y="-14614"/>
            <a:chExt cx="5441845" cy="599436"/>
          </a:xfrm>
        </p:grpSpPr>
        <p:sp>
          <p:nvSpPr>
            <p:cNvPr id="546"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47" name="Conclusion"/>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Conclusion</a:t>
              </a:r>
            </a:p>
          </p:txBody>
        </p:sp>
      </p:grpSp>
      <p:grpSp>
        <p:nvGrpSpPr>
          <p:cNvPr id="551" name="Rectangle 20"/>
          <p:cNvGrpSpPr/>
          <p:nvPr/>
        </p:nvGrpSpPr>
        <p:grpSpPr>
          <a:xfrm>
            <a:off x="15425236" y="16442277"/>
            <a:ext cx="5441846" cy="599438"/>
            <a:chOff x="0" y="-14614"/>
            <a:chExt cx="5441845" cy="599436"/>
          </a:xfrm>
        </p:grpSpPr>
        <p:sp>
          <p:nvSpPr>
            <p:cNvPr id="549"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50" name="Acknowledgments"/>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rPr dirty="0"/>
                <a:t>Acknowledgments</a:t>
              </a:r>
            </a:p>
          </p:txBody>
        </p:sp>
      </p:grpSp>
      <p:sp>
        <p:nvSpPr>
          <p:cNvPr id="552" name="TextBox 21"/>
          <p:cNvSpPr txBox="1"/>
          <p:nvPr/>
        </p:nvSpPr>
        <p:spPr>
          <a:xfrm>
            <a:off x="15398648" y="17206507"/>
            <a:ext cx="5441846" cy="5492634"/>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lvl1pPr>
              <a:defRPr sz="2400">
                <a:latin typeface="Arial"/>
                <a:ea typeface="Arial"/>
                <a:cs typeface="Arial"/>
                <a:sym typeface="Arial"/>
              </a:defRPr>
            </a:lvl1pPr>
          </a:lstStyle>
          <a:p>
            <a:pPr algn="l"/>
            <a:endParaRPr lang="en-IN" sz="2000" b="0" i="0" u="none" strike="noStrike" baseline="0" dirty="0">
              <a:solidFill>
                <a:srgbClr val="000000"/>
              </a:solidFill>
              <a:latin typeface="Arial" panose="020B0604020202020204" pitchFamily="34" charset="0"/>
            </a:endParaRPr>
          </a:p>
          <a:p>
            <a:r>
              <a:rPr lang="en-GB" sz="1800" dirty="0">
                <a:effectLst/>
                <a:latin typeface="Verdana" panose="020B0604030504040204" pitchFamily="34" charset="0"/>
                <a:ea typeface="Calibri" panose="020F0502020204030204" pitchFamily="34" charset="0"/>
                <a:cs typeface="CMR10"/>
              </a:rPr>
              <a:t>I would like to thank my supervisor </a:t>
            </a:r>
            <a:r>
              <a:rPr lang="en-GB" sz="1800" dirty="0" err="1">
                <a:effectLst/>
                <a:latin typeface="Verdana" panose="020B0604030504040204" pitchFamily="34" charset="0"/>
                <a:ea typeface="Calibri" panose="020F0502020204030204" pitchFamily="34" charset="0"/>
                <a:cs typeface="CMR10"/>
              </a:rPr>
              <a:t>Dr.</a:t>
            </a:r>
            <a:r>
              <a:rPr lang="en-GB" sz="1800" dirty="0">
                <a:effectLst/>
                <a:latin typeface="Verdana" panose="020B0604030504040204" pitchFamily="34" charset="0"/>
                <a:ea typeface="Calibri" panose="020F0502020204030204" pitchFamily="34" charset="0"/>
                <a:cs typeface="CMR10"/>
              </a:rPr>
              <a:t> Mark Bartlett for his guidance,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Verdana" panose="020B0604030504040204" pitchFamily="34" charset="0"/>
                <a:ea typeface="Calibri" panose="020F0502020204030204" pitchFamily="34" charset="0"/>
                <a:cs typeface="CMR10"/>
              </a:rPr>
              <a:t>Support, collaboration and valuable advice throughout the duration of the project.</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2000" b="0" i="0" u="none" strike="noStrike" baseline="0" dirty="0">
                <a:solidFill>
                  <a:srgbClr val="000000"/>
                </a:solidFill>
                <a:latin typeface="Arial" panose="020B0604020202020204" pitchFamily="34" charset="0"/>
              </a:rPr>
              <a:t>By virtue of this experience, there has been a marked improvement in my research, writing and software development skills.</a:t>
            </a:r>
          </a:p>
          <a:p>
            <a:endParaRPr lang="en-IN" sz="2000" b="0" i="0" u="none" strike="noStrike" baseline="0" dirty="0">
              <a:solidFill>
                <a:srgbClr val="000000"/>
              </a:solidFill>
              <a:latin typeface="Arial" panose="020B0604020202020204" pitchFamily="34" charset="0"/>
            </a:endParaRPr>
          </a:p>
          <a:p>
            <a:r>
              <a:rPr lang="en-IN" sz="2000" b="0" i="0" u="none" strike="noStrike" baseline="0" dirty="0">
                <a:solidFill>
                  <a:srgbClr val="000000"/>
                </a:solidFill>
                <a:latin typeface="Arial" panose="020B0604020202020204" pitchFamily="34" charset="0"/>
              </a:rPr>
              <a:t>The School of Computing Science has greatly impacted my career advancement with the solid foundation provided through their delivery of modern industry-relevant subject matters.</a:t>
            </a:r>
            <a:endParaRPr lang="en-IN" sz="2000" dirty="0">
              <a:latin typeface="Arial" panose="020B0604020202020204" pitchFamily="34" charset="0"/>
            </a:endParaRPr>
          </a:p>
          <a:p>
            <a:endParaRPr lang="en-IN" sz="2000" dirty="0">
              <a:latin typeface="Arial" panose="020B0604020202020204" pitchFamily="34" charset="0"/>
            </a:endParaRPr>
          </a:p>
          <a:p>
            <a:endParaRPr lang="en-IN" sz="2000" dirty="0">
              <a:latin typeface="Arial" panose="020B0604020202020204" pitchFamily="34" charset="0"/>
            </a:endParaRPr>
          </a:p>
          <a:p>
            <a:endParaRPr lang="en-IN" sz="2000" dirty="0">
              <a:latin typeface="Arial" panose="020B0604020202020204" pitchFamily="34" charset="0"/>
            </a:endParaRPr>
          </a:p>
          <a:p>
            <a:endParaRPr lang="en-IN" sz="2000" dirty="0">
              <a:latin typeface="Arial" panose="020B0604020202020204" pitchFamily="34" charset="0"/>
            </a:endParaRPr>
          </a:p>
          <a:p>
            <a:endParaRPr sz="2000" dirty="0"/>
          </a:p>
        </p:txBody>
      </p:sp>
      <p:grpSp>
        <p:nvGrpSpPr>
          <p:cNvPr id="555" name="Rectangle 23"/>
          <p:cNvGrpSpPr/>
          <p:nvPr/>
        </p:nvGrpSpPr>
        <p:grpSpPr>
          <a:xfrm>
            <a:off x="15401434" y="21848782"/>
            <a:ext cx="5441846" cy="599438"/>
            <a:chOff x="0" y="-14614"/>
            <a:chExt cx="5441845" cy="599436"/>
          </a:xfrm>
        </p:grpSpPr>
        <p:sp>
          <p:nvSpPr>
            <p:cNvPr id="553" name="Rectangle"/>
            <p:cNvSpPr/>
            <p:nvPr/>
          </p:nvSpPr>
          <p:spPr>
            <a:xfrm>
              <a:off x="-1" y="-1"/>
              <a:ext cx="5441847" cy="570210"/>
            </a:xfrm>
            <a:prstGeom prst="rect">
              <a:avLst/>
            </a:prstGeom>
            <a:solidFill>
              <a:srgbClr val="942192"/>
            </a:solidFill>
            <a:ln w="12700" cap="flat">
              <a:noFill/>
              <a:miter lim="400000"/>
            </a:ln>
            <a:effectLst/>
          </p:spPr>
          <p:txBody>
            <a:bodyPr wrap="square" lIns="22277" tIns="22277" rIns="22277" bIns="22277" numCol="1" anchor="ctr">
              <a:noAutofit/>
            </a:bodyPr>
            <a:lstStyle/>
            <a:p>
              <a:pPr algn="ctr">
                <a:defRPr sz="4600">
                  <a:solidFill>
                    <a:srgbClr val="FFFFFF"/>
                  </a:solidFill>
                  <a:latin typeface="Arial"/>
                  <a:ea typeface="Arial"/>
                  <a:cs typeface="Arial"/>
                  <a:sym typeface="Arial"/>
                </a:defRPr>
              </a:pPr>
              <a:endParaRPr/>
            </a:p>
          </p:txBody>
        </p:sp>
        <p:sp>
          <p:nvSpPr>
            <p:cNvPr id="554" name="References"/>
            <p:cNvSpPr txBox="1"/>
            <p:nvPr/>
          </p:nvSpPr>
          <p:spPr>
            <a:xfrm>
              <a:off x="-1" y="-14615"/>
              <a:ext cx="5441847" cy="599438"/>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4000" b="1">
                  <a:solidFill>
                    <a:srgbClr val="FFFFFF"/>
                  </a:solidFill>
                  <a:latin typeface="Arial"/>
                  <a:ea typeface="Arial"/>
                  <a:cs typeface="Arial"/>
                  <a:sym typeface="Arial"/>
                </a:defRPr>
              </a:lvl1pPr>
            </a:lstStyle>
            <a:p>
              <a:r>
                <a:t>References</a:t>
              </a:r>
            </a:p>
          </p:txBody>
        </p:sp>
      </p:grpSp>
      <p:sp>
        <p:nvSpPr>
          <p:cNvPr id="556" name="TextBox 24"/>
          <p:cNvSpPr txBox="1"/>
          <p:nvPr/>
        </p:nvSpPr>
        <p:spPr>
          <a:xfrm>
            <a:off x="15398648" y="22788710"/>
            <a:ext cx="5444634" cy="5123302"/>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lvl1pPr>
              <a:defRPr sz="2400">
                <a:latin typeface="Arial"/>
                <a:ea typeface="Arial"/>
                <a:cs typeface="Arial"/>
                <a:sym typeface="Arial"/>
              </a:defRPr>
            </a:lvl1pPr>
          </a:lstStyle>
          <a:p>
            <a:pPr algn="just"/>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WORLD BANK DATA, T., 1944. </a:t>
            </a:r>
            <a:r>
              <a:rPr lang="en-GB" sz="1800" i="1"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Environmental, Social and Governance data, </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NW, Washington, DC. [online] THE WORLD BANK. Available at: &lt;https://www.worldbank.org/en/home&gt;.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1800" dirty="0">
              <a:latin typeface="Verdana" panose="020B0604030504040204" pitchFamily="34" charset="0"/>
              <a:ea typeface="Calibri" panose="020F0502020204030204" pitchFamily="34" charset="0"/>
              <a:cs typeface="Times New Roman" panose="02020603050405020304" pitchFamily="18" charset="0"/>
            </a:endParaRPr>
          </a:p>
          <a:p>
            <a:pPr>
              <a:tabLst>
                <a:tab pos="2331720" algn="l"/>
              </a:tabLst>
            </a:pPr>
            <a:r>
              <a:rPr lang="en-GB" sz="1800" b="1"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 </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A, S., 2020. </a:t>
            </a:r>
            <a:r>
              <a:rPr lang="en-GB" sz="1800" i="1"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Data Imputation Techniques, </a:t>
            </a:r>
            <a:r>
              <a:rPr lang="en-GB" sz="1800" dirty="0" err="1">
                <a:solidFill>
                  <a:srgbClr val="000000"/>
                </a:solidFill>
                <a:effectLst/>
                <a:latin typeface="Verdana" panose="020B0604030504040204" pitchFamily="34" charset="0"/>
                <a:ea typeface="Calibri" panose="020F0502020204030204" pitchFamily="34" charset="0"/>
                <a:cs typeface="Open Sans" panose="020B0606030504020204" pitchFamily="34" charset="0"/>
              </a:rPr>
              <a:t>Tamilnadu</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 India. [online] Linkedin.com. Available at: &lt;https://www.linkedin.com/pulse/data-imputation-techniques-sakthivel-a&gt;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endParaRPr>
          </a:p>
          <a:p>
            <a:pPr algn="just"/>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VIDVAN, T., 2022. </a:t>
            </a:r>
            <a:r>
              <a:rPr lang="en-GB" sz="1800" i="1"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R programming, London, UK</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.[online]</a:t>
            </a:r>
            <a:r>
              <a:rPr lang="en-GB" sz="1800" dirty="0" err="1">
                <a:solidFill>
                  <a:srgbClr val="000000"/>
                </a:solidFill>
                <a:effectLst/>
                <a:latin typeface="Verdana" panose="020B0604030504040204" pitchFamily="34" charset="0"/>
                <a:ea typeface="Calibri" panose="020F0502020204030204" pitchFamily="34" charset="0"/>
                <a:cs typeface="Open Sans" panose="020B0606030504020204" pitchFamily="34" charset="0"/>
              </a:rPr>
              <a:t>techvidvan</a:t>
            </a:r>
            <a:r>
              <a:rPr lang="en-GB" sz="1800">
                <a:solidFill>
                  <a:srgbClr val="000000"/>
                </a:solidFill>
                <a:effectLst/>
                <a:latin typeface="Verdana" panose="020B0604030504040204" pitchFamily="34" charset="0"/>
                <a:ea typeface="Calibri" panose="020F0502020204030204" pitchFamily="34" charset="0"/>
                <a:cs typeface="Open Sans" panose="020B0606030504020204" pitchFamily="34" charset="0"/>
              </a:rPr>
              <a:t>. Availableat</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:&lt;https://techvidvan.com/tutorials/pros-and-cons-of-r/&gt;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1800" dirty="0">
              <a:latin typeface="Verdana" panose="020B0604030504040204" pitchFamily="34" charset="0"/>
              <a:ea typeface="Verdana" panose="020B0604030504040204" pitchFamily="34" charset="0"/>
              <a:cs typeface="Open Sans" panose="020B0606030504020204" pitchFamily="34" charset="0"/>
            </a:endParaRPr>
          </a:p>
          <a:p>
            <a:pPr algn="just"/>
            <a:endParaRPr lang="en-GB" sz="1800" dirty="0">
              <a:latin typeface="Verdana" panose="020B0604030504040204" pitchFamily="34" charset="0"/>
              <a:cs typeface="Open Sans" panose="020B0606030504020204" pitchFamily="34" charset="0"/>
            </a:endParaRPr>
          </a:p>
          <a:p>
            <a:pPr algn="just"/>
            <a:endParaRPr dirty="0"/>
          </a:p>
        </p:txBody>
      </p:sp>
      <p:sp>
        <p:nvSpPr>
          <p:cNvPr id="557" name="TextBox 32"/>
          <p:cNvSpPr txBox="1"/>
          <p:nvPr/>
        </p:nvSpPr>
        <p:spPr>
          <a:xfrm>
            <a:off x="600078" y="6249847"/>
            <a:ext cx="5441846" cy="7246961"/>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r>
              <a:rPr lang="en-GB" sz="1800" dirty="0">
                <a:solidFill>
                  <a:srgbClr val="000000"/>
                </a:solidFill>
                <a:effectLst/>
                <a:latin typeface="Verdana" panose="020B0604030504040204" pitchFamily="34" charset="0"/>
                <a:ea typeface="Calibri" panose="020F0502020204030204" pitchFamily="34" charset="0"/>
                <a:cs typeface="Calibri" panose="020F0502020204030204" pitchFamily="34" charset="0"/>
              </a:rPr>
              <a:t>ESG is the combined information of Environmental, Social, Governance and it captures issues such as their greenhouse gas emissions, wealth inequality, and gender workforce balance amongst dozens of other aspects also, these can be thought of as ethical scores of a country</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(WORLD BANK DATA, 1944)</a:t>
            </a:r>
            <a:r>
              <a:rPr lang="en-GB" sz="1800" dirty="0">
                <a:solidFill>
                  <a:srgbClr val="000000"/>
                </a:solidFill>
                <a:effectLst/>
                <a:latin typeface="Verdana" panose="020B0604030504040204" pitchFamily="34" charset="0"/>
                <a:ea typeface="Calibri" panose="020F0502020204030204" pitchFamily="34" charset="0"/>
                <a:cs typeface="Calibri" panose="020F0502020204030204" pitchFamily="34" charset="0"/>
              </a:rPr>
              <a:t>. The data sets that have been collected or chosen from ESG contains a lot of missing, so we need a way to estimate the missing values.</a:t>
            </a:r>
          </a:p>
          <a:p>
            <a:endParaRPr lang="en-GB" sz="1800" dirty="0">
              <a:latin typeface="Verdana" panose="020B0604030504040204" pitchFamily="34" charset="0"/>
              <a:ea typeface="Calibri" panose="020F0502020204030204" pitchFamily="34" charset="0"/>
              <a:cs typeface="Calibri" panose="020F0502020204030204" pitchFamily="34" charset="0"/>
            </a:endParaRPr>
          </a:p>
          <a:p>
            <a:r>
              <a:rPr lang="en-GB" sz="1800" dirty="0">
                <a:effectLst/>
                <a:latin typeface="Verdana" panose="020B0604030504040204" pitchFamily="34" charset="0"/>
                <a:ea typeface="Calibri" panose="020F0502020204030204" pitchFamily="34" charset="0"/>
                <a:cs typeface="Calibri" panose="020F0502020204030204" pitchFamily="34" charset="0"/>
              </a:rPr>
              <a:t>This project mainly involves with three different sections. The first </a:t>
            </a:r>
            <a:r>
              <a:rPr lang="en-GB" sz="1800">
                <a:effectLst/>
                <a:latin typeface="Verdana" panose="020B0604030504040204" pitchFamily="34" charset="0"/>
                <a:ea typeface="Calibri" panose="020F0502020204030204" pitchFamily="34" charset="0"/>
                <a:cs typeface="Calibri" panose="020F0502020204030204" pitchFamily="34" charset="0"/>
              </a:rPr>
              <a:t>section has design </a:t>
            </a:r>
            <a:r>
              <a:rPr lang="en-GB" sz="1800" dirty="0">
                <a:effectLst/>
                <a:latin typeface="Verdana" panose="020B0604030504040204" pitchFamily="34" charset="0"/>
                <a:ea typeface="Calibri" panose="020F0502020204030204" pitchFamily="34" charset="0"/>
                <a:cs typeface="Calibri" panose="020F0502020204030204" pitchFamily="34" charset="0"/>
              </a:rPr>
              <a:t>which elaborates about each of the chosen techniques in detail also, the advantages and disadvantages for each one technique. Secondly, it is about implementation and this section involves the types of missing values and different filling methods also, the variety of coding techniques has been used for the chosen data handling techniques to show the difference between each technique. The final section is about evaluating the opted techniques by comparing with each other methods to recommend the best 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8" name="TextBox 35"/>
          <p:cNvSpPr txBox="1"/>
          <p:nvPr/>
        </p:nvSpPr>
        <p:spPr>
          <a:xfrm>
            <a:off x="602514" y="14750087"/>
            <a:ext cx="5441846" cy="4199973"/>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r>
              <a:rPr lang="en-GB" sz="1800" dirty="0">
                <a:effectLst/>
                <a:latin typeface="Verdana" panose="020B0604030504040204" pitchFamily="34" charset="0"/>
                <a:ea typeface="Calibri" panose="020F0502020204030204" pitchFamily="34" charset="0"/>
                <a:cs typeface="Calibri" panose="020F0502020204030204" pitchFamily="34" charset="0"/>
              </a:rPr>
              <a:t>To find the best method of imputing different Environmental, Social and Governance (ESG) measures for missing data.</a:t>
            </a:r>
          </a:p>
          <a:p>
            <a:endParaRPr lang="en-GB" sz="1800" dirty="0">
              <a:latin typeface="Verdana" panose="020B0604030504040204" pitchFamily="34" charset="0"/>
              <a:ea typeface="Calibri" panose="020F0502020204030204" pitchFamily="34" charset="0"/>
              <a:cs typeface="Calibri" panose="020F0502020204030204" pitchFamily="34" charset="0"/>
            </a:endParaRPr>
          </a:p>
          <a:p>
            <a:r>
              <a:rPr lang="en-GB" sz="1800" dirty="0">
                <a:effectLst/>
                <a:latin typeface="Verdana" panose="020B0604030504040204" pitchFamily="34" charset="0"/>
                <a:ea typeface="Calibri" panose="020F0502020204030204" pitchFamily="34" charset="0"/>
                <a:cs typeface="Calibri" panose="020F0502020204030204" pitchFamily="34" charset="0"/>
              </a:rPr>
              <a:t>Research the background of Environmental, Social and Governance (ESG) measures. Next, research techniques for imputing missing data. Also, Collect and pre-process a suitable dataset of ESG factors for a set of countries. Furthermore, measure the effectiveness of standard data imputation methods to estimate data. Additionally, implement additional imputation methods that depend on domain-specific knowledge.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9" name="TextBox 36"/>
          <p:cNvSpPr txBox="1"/>
          <p:nvPr/>
        </p:nvSpPr>
        <p:spPr>
          <a:xfrm>
            <a:off x="600078" y="23895966"/>
            <a:ext cx="5441846" cy="3368976"/>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tabLst>
                <a:tab pos="2331720" algn="l"/>
              </a:tabLst>
            </a:pPr>
            <a:r>
              <a:rPr lang="en-GB" sz="1800" b="1" u="sng" dirty="0">
                <a:latin typeface="Verdana" panose="020B0604030504040204" pitchFamily="34" charset="0"/>
                <a:ea typeface="Calibri" panose="020F0502020204030204" pitchFamily="34" charset="0"/>
                <a:cs typeface="Times New Roman" panose="02020603050405020304" pitchFamily="18" charset="0"/>
              </a:rPr>
              <a:t>CHOSEN TECHNIQUES</a:t>
            </a:r>
            <a:r>
              <a:rPr lang="en-GB" sz="1800" b="1" dirty="0">
                <a:latin typeface="Verdana" panose="020B0604030504040204" pitchFamily="34" charset="0"/>
                <a:ea typeface="Calibri" panose="020F0502020204030204" pitchFamily="34" charset="0"/>
                <a:cs typeface="Times New Roman" panose="02020603050405020304" pitchFamily="18" charset="0"/>
              </a:rPr>
              <a:t>  </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(A, S., 2020)</a:t>
            </a:r>
            <a:endParaRPr lang="en-GB" sz="1800" b="1" dirty="0">
              <a:latin typeface="Verdana" panose="020B0604030504040204" pitchFamily="34" charset="0"/>
              <a:ea typeface="Calibri" panose="020F0502020204030204" pitchFamily="34" charset="0"/>
              <a:cs typeface="Times New Roman" panose="02020603050405020304" pitchFamily="18" charset="0"/>
            </a:endParaRPr>
          </a:p>
          <a:p>
            <a:pPr marL="400050" indent="-400050">
              <a:buAutoNum type="romanLcParenBoth"/>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Mean Imputation - </a:t>
            </a:r>
            <a:r>
              <a:rPr lang="en-GB" sz="1800" dirty="0">
                <a:latin typeface="Verdana" panose="020B0604030504040204" pitchFamily="34" charset="0"/>
                <a:ea typeface="Calibri" panose="020F0502020204030204" pitchFamily="34" charset="0"/>
                <a:cs typeface="Open Sans" panose="020B0606030504020204" pitchFamily="34" charset="0"/>
              </a:rPr>
              <a:t>M</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issing data is replaced by mean of the existing data.</a:t>
            </a:r>
            <a:endParaRPr lang="en-GB" sz="1800" dirty="0">
              <a:effectLst/>
              <a:latin typeface="Verdana" panose="020B0604030504040204" pitchFamily="34" charset="0"/>
              <a:ea typeface="Calibri" panose="020F0502020204030204" pitchFamily="34" charset="0"/>
              <a:cs typeface="Times New Roman" panose="02020603050405020304" pitchFamily="18" charset="0"/>
            </a:endParaRPr>
          </a:p>
          <a:p>
            <a:pPr marL="400050" indent="-400050">
              <a:buAutoNum type="romanLcParenBoth"/>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Median Imputation - </a:t>
            </a:r>
            <a:r>
              <a:rPr lang="en-GB" sz="1800" dirty="0">
                <a:latin typeface="Verdana" panose="020B0604030504040204" pitchFamily="34" charset="0"/>
                <a:ea typeface="Calibri" panose="020F0502020204030204" pitchFamily="34" charset="0"/>
                <a:cs typeface="Open Sans" panose="020B0606030504020204" pitchFamily="34" charset="0"/>
              </a:rPr>
              <a:t>M</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issing data is replaced by the </a:t>
            </a:r>
            <a:r>
              <a:rPr lang="en-GB" sz="1800" dirty="0">
                <a:solidFill>
                  <a:srgbClr val="202124"/>
                </a:solidFill>
                <a:effectLst/>
                <a:latin typeface="Verdana" panose="020B0604030504040204" pitchFamily="34" charset="0"/>
                <a:ea typeface="Calibri" panose="020F0502020204030204" pitchFamily="34" charset="0"/>
                <a:cs typeface="Arial" panose="020B0604020202020204" pitchFamily="34" charset="0"/>
              </a:rPr>
              <a:t>centre value when arranged numbers from lowest to highest.</a:t>
            </a:r>
            <a:endParaRPr lang="en-GB" sz="1800" dirty="0">
              <a:latin typeface="Verdana" panose="020B0604030504040204" pitchFamily="34" charset="0"/>
              <a:ea typeface="Calibri" panose="020F0502020204030204" pitchFamily="34" charset="0"/>
              <a:cs typeface="Times New Roman" panose="02020603050405020304" pitchFamily="18" charset="0"/>
            </a:endParaRPr>
          </a:p>
          <a:p>
            <a:pPr marL="400050" indent="-400050">
              <a:buAutoNum type="romanLcParenBoth"/>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LOCF - </a:t>
            </a:r>
            <a:r>
              <a:rPr lang="en-GB" sz="1800" dirty="0">
                <a:latin typeface="Verdana" panose="020B0604030504040204" pitchFamily="34" charset="0"/>
                <a:ea typeface="Calibri" panose="020F0502020204030204" pitchFamily="34" charset="0"/>
                <a:cs typeface="Open Sans" panose="020B0606030504020204" pitchFamily="34" charset="0"/>
              </a:rPr>
              <a:t>M</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issing data is replaced by </a:t>
            </a:r>
            <a:r>
              <a:rPr lang="en-GB"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last observation carrying data.</a:t>
            </a:r>
            <a:endParaRPr lang="en-GB" sz="1800" dirty="0">
              <a:effectLst/>
              <a:latin typeface="Verdana" panose="020B0604030504040204" pitchFamily="34" charset="0"/>
              <a:ea typeface="Calibri" panose="020F0502020204030204" pitchFamily="34" charset="0"/>
              <a:cs typeface="Times New Roman" panose="02020603050405020304" pitchFamily="18" charset="0"/>
            </a:endParaRPr>
          </a:p>
          <a:p>
            <a:pPr marL="400050" indent="-400050">
              <a:buFontTx/>
              <a:buAutoNum type="romanLcParenBoth"/>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NOCB - </a:t>
            </a:r>
            <a:r>
              <a:rPr lang="en-GB" sz="1800" dirty="0">
                <a:latin typeface="Verdana" panose="020B0604030504040204" pitchFamily="34" charset="0"/>
                <a:ea typeface="Calibri" panose="020F0502020204030204" pitchFamily="34" charset="0"/>
                <a:cs typeface="Open Sans" panose="020B0606030504020204" pitchFamily="34" charset="0"/>
              </a:rPr>
              <a:t>M</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issing data is replaced by </a:t>
            </a:r>
            <a:r>
              <a:rPr lang="en-GB"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next observed carrying data.</a:t>
            </a:r>
            <a:endParaRPr lang="en-GB" sz="1800"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a:p>
            <a:pPr marL="400050" indent="-400050">
              <a:buFontTx/>
              <a:buAutoNum type="romanLcParenBoth"/>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LINEAR INTERPOLATION</a:t>
            </a:r>
            <a:r>
              <a:rPr lang="en-GB" sz="1800" dirty="0">
                <a:latin typeface="Verdana" panose="020B0604030504040204" pitchFamily="34" charset="0"/>
                <a:ea typeface="Calibri" panose="020F0502020204030204" pitchFamily="34" charset="0"/>
                <a:cs typeface="Times New Roman" panose="02020603050405020304" pitchFamily="18" charset="0"/>
              </a:rPr>
              <a:t>- </a:t>
            </a:r>
            <a:r>
              <a:rPr lang="en-GB" sz="1800" dirty="0">
                <a:latin typeface="Verdana" panose="020B0604030504040204" pitchFamily="34" charset="0"/>
                <a:ea typeface="Calibri" panose="020F0502020204030204" pitchFamily="34" charset="0"/>
                <a:cs typeface="Open Sans" panose="020B0606030504020204" pitchFamily="34" charset="0"/>
              </a:rPr>
              <a:t>M</a:t>
            </a:r>
            <a:r>
              <a:rPr lang="en-GB" sz="1800" dirty="0">
                <a:solidFill>
                  <a:srgbClr val="000000"/>
                </a:solidFill>
                <a:effectLst/>
                <a:latin typeface="Verdana" panose="020B0604030504040204" pitchFamily="34" charset="0"/>
                <a:ea typeface="Calibri" panose="020F0502020204030204" pitchFamily="34" charset="0"/>
                <a:cs typeface="Open Sans" panose="020B0606030504020204" pitchFamily="34" charset="0"/>
              </a:rPr>
              <a:t>issingness is replaced by interconnecting </a:t>
            </a:r>
            <a:r>
              <a:rPr lang="en-GB" sz="1800" dirty="0">
                <a:effectLst/>
                <a:latin typeface="Verdana" panose="020B0604030504040204" pitchFamily="34" charset="0"/>
                <a:ea typeface="Calibri" panose="020F0502020204030204" pitchFamily="34" charset="0"/>
                <a:cs typeface="Times New Roman" panose="02020603050405020304" pitchFamily="18" charset="0"/>
              </a:rPr>
              <a:t>existing values</a:t>
            </a:r>
            <a:endParaRPr lang="en-GB" sz="1800" dirty="0">
              <a:latin typeface="Verdana" panose="020B0604030504040204" pitchFamily="34" charset="0"/>
              <a:ea typeface="Calibri" panose="020F0502020204030204" pitchFamily="34" charset="0"/>
              <a:cs typeface="Times New Roman" panose="02020603050405020304" pitchFamily="18" charset="0"/>
            </a:endParaRPr>
          </a:p>
        </p:txBody>
      </p:sp>
      <p:sp>
        <p:nvSpPr>
          <p:cNvPr id="560" name="TextBox 37"/>
          <p:cNvSpPr txBox="1"/>
          <p:nvPr/>
        </p:nvSpPr>
        <p:spPr>
          <a:xfrm>
            <a:off x="15320615" y="11914384"/>
            <a:ext cx="5441846" cy="4476972"/>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lvl1pPr>
              <a:defRPr sz="2400">
                <a:latin typeface="Arial"/>
                <a:ea typeface="Arial"/>
                <a:cs typeface="Arial"/>
                <a:sym typeface="Arial"/>
              </a:defRPr>
            </a:lvl1pPr>
          </a:lstStyle>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 </a:t>
            </a: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As per the practical-proof shown in the implementation &amp; evaluation, the specific technique called ‘Linear-Interpolation’ has the least or nearest values in majority when compared to other mentioned techniques, so it is the better technique for handling the missing data.</a:t>
            </a:r>
          </a:p>
          <a:p>
            <a:pPr>
              <a:tabLst>
                <a:tab pos="2331720" algn="l"/>
              </a:tabLst>
            </a:pPr>
            <a:endParaRPr lang="en-GB" sz="1800" dirty="0">
              <a:latin typeface="Verdana" panose="020B060403050404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Finally, it has been proved from the total-differences &amp; mean estimation for each technique in that the ‘Linear Interpolation’ is the best technique for missing data handling in order to achieve the better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63" name="Rectangle 38"/>
          <p:cNvGrpSpPr/>
          <p:nvPr/>
        </p:nvGrpSpPr>
        <p:grpSpPr>
          <a:xfrm>
            <a:off x="6521518" y="10744983"/>
            <a:ext cx="2606650" cy="1650218"/>
            <a:chOff x="0" y="0"/>
            <a:chExt cx="2606648" cy="1650216"/>
          </a:xfrm>
        </p:grpSpPr>
        <p:sp>
          <p:nvSpPr>
            <p:cNvPr id="561" name="Rectangle"/>
            <p:cNvSpPr/>
            <p:nvPr/>
          </p:nvSpPr>
          <p:spPr>
            <a:xfrm>
              <a:off x="-1" y="-1"/>
              <a:ext cx="2606650"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2" name="figures"/>
            <p:cNvSpPr txBox="1"/>
            <p:nvPr/>
          </p:nvSpPr>
          <p:spPr>
            <a:xfrm>
              <a:off x="-1" y="420348"/>
              <a:ext cx="2606650" cy="809521"/>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rPr dirty="0"/>
                <a:t>figures</a:t>
              </a:r>
            </a:p>
          </p:txBody>
        </p:sp>
      </p:grpSp>
      <p:grpSp>
        <p:nvGrpSpPr>
          <p:cNvPr id="566" name="Rectangle 39"/>
          <p:cNvGrpSpPr/>
          <p:nvPr/>
        </p:nvGrpSpPr>
        <p:grpSpPr>
          <a:xfrm>
            <a:off x="6487338" y="17739237"/>
            <a:ext cx="8383613" cy="6410069"/>
            <a:chOff x="0" y="0"/>
            <a:chExt cx="8383611" cy="6410068"/>
          </a:xfrm>
        </p:grpSpPr>
        <p:sp>
          <p:nvSpPr>
            <p:cNvPr id="564" name="Rectangle"/>
            <p:cNvSpPr/>
            <p:nvPr/>
          </p:nvSpPr>
          <p:spPr>
            <a:xfrm>
              <a:off x="0" y="-1"/>
              <a:ext cx="8383613" cy="6410069"/>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5" name="figures"/>
            <p:cNvSpPr txBox="1"/>
            <p:nvPr/>
          </p:nvSpPr>
          <p:spPr>
            <a:xfrm>
              <a:off x="0" y="2231347"/>
              <a:ext cx="8383613" cy="1947373"/>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t>figures</a:t>
              </a:r>
            </a:p>
          </p:txBody>
        </p:sp>
      </p:grpSp>
      <p:sp>
        <p:nvSpPr>
          <p:cNvPr id="567" name="TextBox 40"/>
          <p:cNvSpPr txBox="1"/>
          <p:nvPr/>
        </p:nvSpPr>
        <p:spPr>
          <a:xfrm>
            <a:off x="6471332" y="13697982"/>
            <a:ext cx="8383614" cy="4476972"/>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From the above figure contains ‘Original dataset’, we can see it is the pre-processed data contains only 10 different factors which has combination of ESG data and the main reason for choosing those specific factors is to show balancing ‘existing &amp; missing data’ for better results.</a:t>
            </a:r>
          </a:p>
          <a:p>
            <a:pPr>
              <a:tabLst>
                <a:tab pos="2331720" algn="l"/>
              </a:tabLst>
            </a:pPr>
            <a:endParaRPr lang="en-GB" sz="1800" dirty="0">
              <a:latin typeface="Verdana" panose="020B060403050404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Furthermore, from the above picture contains ‘Imputed dataset’, we can see the missing values are replaced with the help of opted techniques like Mean Imputation, Median Imputation, </a:t>
            </a:r>
            <a:r>
              <a:rPr lang="en-GB" sz="1800" dirty="0">
                <a:latin typeface="Verdana" panose="020B0604030504040204" pitchFamily="34" charset="0"/>
                <a:ea typeface="Calibri" panose="020F0502020204030204" pitchFamily="34" charset="0"/>
                <a:cs typeface="Times New Roman" panose="02020603050405020304" pitchFamily="18" charset="0"/>
              </a:rPr>
              <a:t>L</a:t>
            </a:r>
            <a:r>
              <a:rPr lang="en-GB"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ast observation carried forward(</a:t>
            </a:r>
            <a:r>
              <a:rPr lang="en-GB" sz="1800" dirty="0">
                <a:effectLst/>
                <a:latin typeface="Verdana" panose="020B0604030504040204" pitchFamily="34" charset="0"/>
                <a:ea typeface="Calibri" panose="020F0502020204030204" pitchFamily="34" charset="0"/>
                <a:cs typeface="Times New Roman" panose="02020603050405020304" pitchFamily="18" charset="0"/>
              </a:rPr>
              <a:t>LOCF), Next </a:t>
            </a:r>
            <a:r>
              <a:rPr lang="en-GB"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observation carried backward(NOCB), Linear Interpolation also, each of the technique has ‘R </a:t>
            </a:r>
            <a:r>
              <a:rPr lang="en-GB" sz="1800" dirty="0">
                <a:latin typeface="Verdana" panose="020B0604030504040204" pitchFamily="34" charset="0"/>
                <a:ea typeface="Calibri" panose="020F0502020204030204" pitchFamily="34" charset="0"/>
                <a:cs typeface="Times New Roman" panose="02020603050405020304" pitchFamily="18" charset="0"/>
              </a:rPr>
              <a:t>coding</a:t>
            </a:r>
            <a:r>
              <a:rPr lang="en-GB"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 data filling’ speciality.</a:t>
            </a:r>
          </a:p>
          <a:p>
            <a:pPr>
              <a:tabLst>
                <a:tab pos="2331720" algn="l"/>
              </a:tabLst>
            </a:pPr>
            <a:endParaRPr lang="en-GB" sz="1800" dirty="0">
              <a:latin typeface="Verdana" panose="020B060403050404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Additionally, we can see from the above diagram contains ‘Histogram plot’ before and after the data imputation also, the red colour indicates missing data and green colour with filled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70" name="Rectangle 43"/>
          <p:cNvGrpSpPr/>
          <p:nvPr/>
        </p:nvGrpSpPr>
        <p:grpSpPr>
          <a:xfrm>
            <a:off x="593118" y="19860523"/>
            <a:ext cx="5441846" cy="3739158"/>
            <a:chOff x="0" y="0"/>
            <a:chExt cx="5441844" cy="3739157"/>
          </a:xfrm>
        </p:grpSpPr>
        <p:sp>
          <p:nvSpPr>
            <p:cNvPr id="568" name="Rectangle"/>
            <p:cNvSpPr/>
            <p:nvPr/>
          </p:nvSpPr>
          <p:spPr>
            <a:xfrm>
              <a:off x="-1" y="0"/>
              <a:ext cx="5441847" cy="373915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69" name="figures"/>
            <p:cNvSpPr txBox="1"/>
            <p:nvPr/>
          </p:nvSpPr>
          <p:spPr>
            <a:xfrm>
              <a:off x="-1" y="1464818"/>
              <a:ext cx="5441847" cy="809521"/>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t>figures</a:t>
              </a:r>
            </a:p>
          </p:txBody>
        </p:sp>
      </p:grpSp>
      <p:grpSp>
        <p:nvGrpSpPr>
          <p:cNvPr id="573" name="Rectangle 44"/>
          <p:cNvGrpSpPr/>
          <p:nvPr/>
        </p:nvGrpSpPr>
        <p:grpSpPr>
          <a:xfrm>
            <a:off x="6514558" y="6336081"/>
            <a:ext cx="8383612" cy="4222158"/>
            <a:chOff x="0" y="0"/>
            <a:chExt cx="8383611" cy="4222157"/>
          </a:xfrm>
        </p:grpSpPr>
        <p:sp>
          <p:nvSpPr>
            <p:cNvPr id="571" name="Rectangle"/>
            <p:cNvSpPr/>
            <p:nvPr/>
          </p:nvSpPr>
          <p:spPr>
            <a:xfrm>
              <a:off x="0" y="-1"/>
              <a:ext cx="8383613" cy="4222159"/>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2" name="figures"/>
            <p:cNvSpPr txBox="1"/>
            <p:nvPr/>
          </p:nvSpPr>
          <p:spPr>
            <a:xfrm>
              <a:off x="0" y="1706318"/>
              <a:ext cx="8383613" cy="809521"/>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rPr dirty="0"/>
                <a:t>figures</a:t>
              </a:r>
            </a:p>
          </p:txBody>
        </p:sp>
      </p:grpSp>
      <p:grpSp>
        <p:nvGrpSpPr>
          <p:cNvPr id="576" name="Rectangle 45"/>
          <p:cNvGrpSpPr/>
          <p:nvPr/>
        </p:nvGrpSpPr>
        <p:grpSpPr>
          <a:xfrm>
            <a:off x="15370802" y="6393386"/>
            <a:ext cx="5441847" cy="5984771"/>
            <a:chOff x="0" y="0"/>
            <a:chExt cx="5441845" cy="5984770"/>
          </a:xfrm>
        </p:grpSpPr>
        <p:sp>
          <p:nvSpPr>
            <p:cNvPr id="574" name="Rectangle"/>
            <p:cNvSpPr/>
            <p:nvPr/>
          </p:nvSpPr>
          <p:spPr>
            <a:xfrm>
              <a:off x="-1" y="0"/>
              <a:ext cx="5441846" cy="5984771"/>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5" name="figures"/>
            <p:cNvSpPr txBox="1"/>
            <p:nvPr/>
          </p:nvSpPr>
          <p:spPr>
            <a:xfrm>
              <a:off x="-1" y="2298237"/>
              <a:ext cx="5441846" cy="1388296"/>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noAutofit/>
            </a:bodyPr>
            <a:lstStyle>
              <a:lvl1pPr algn="ctr">
                <a:defRPr sz="5400">
                  <a:solidFill>
                    <a:srgbClr val="FFFFFF"/>
                  </a:solidFill>
                  <a:latin typeface="Arial"/>
                  <a:ea typeface="Arial"/>
                  <a:cs typeface="Arial"/>
                  <a:sym typeface="Arial"/>
                </a:defRPr>
              </a:lvl1pPr>
            </a:lstStyle>
            <a:p>
              <a:r>
                <a:rPr dirty="0"/>
                <a:t>figures</a:t>
              </a:r>
            </a:p>
          </p:txBody>
        </p:sp>
      </p:grpSp>
      <p:grpSp>
        <p:nvGrpSpPr>
          <p:cNvPr id="579" name="Rectangle 46"/>
          <p:cNvGrpSpPr/>
          <p:nvPr/>
        </p:nvGrpSpPr>
        <p:grpSpPr>
          <a:xfrm>
            <a:off x="12298482" y="10744983"/>
            <a:ext cx="2606649" cy="1650218"/>
            <a:chOff x="0" y="0"/>
            <a:chExt cx="2606648" cy="1650216"/>
          </a:xfrm>
        </p:grpSpPr>
        <p:sp>
          <p:nvSpPr>
            <p:cNvPr id="577" name="Rectangle"/>
            <p:cNvSpPr/>
            <p:nvPr/>
          </p:nvSpPr>
          <p:spPr>
            <a:xfrm>
              <a:off x="-1" y="-1"/>
              <a:ext cx="2606650" cy="1650218"/>
            </a:xfrm>
            <a:prstGeom prst="rect">
              <a:avLst/>
            </a:prstGeom>
            <a:solidFill>
              <a:srgbClr val="DBDBDB"/>
            </a:solidFill>
            <a:ln w="12700" cap="flat">
              <a:noFill/>
              <a:miter lim="400000"/>
            </a:ln>
            <a:effectLst/>
          </p:spPr>
          <p:txBody>
            <a:bodyPr wrap="square" lIns="22277" tIns="22277" rIns="22277" bIns="22277" numCol="1" anchor="ctr">
              <a:noAutofit/>
            </a:bodyPr>
            <a:lstStyle/>
            <a:p>
              <a:pPr algn="ctr">
                <a:defRPr>
                  <a:solidFill>
                    <a:srgbClr val="FFFFFF"/>
                  </a:solidFill>
                </a:defRPr>
              </a:pPr>
              <a:endParaRPr/>
            </a:p>
          </p:txBody>
        </p:sp>
        <p:sp>
          <p:nvSpPr>
            <p:cNvPr id="578" name="figures"/>
            <p:cNvSpPr txBox="1"/>
            <p:nvPr/>
          </p:nvSpPr>
          <p:spPr>
            <a:xfrm>
              <a:off x="-1" y="420348"/>
              <a:ext cx="2606650" cy="809521"/>
            </a:xfrm>
            <a:prstGeom prst="rect">
              <a:avLst/>
            </a:prstGeom>
            <a:noFill/>
            <a:ln w="3175"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numCol="1" anchor="ctr">
              <a:spAutoFit/>
            </a:bodyPr>
            <a:lstStyle>
              <a:lvl1pPr algn="ctr">
                <a:defRPr sz="5400">
                  <a:solidFill>
                    <a:srgbClr val="FFFFFF"/>
                  </a:solidFill>
                  <a:latin typeface="Arial"/>
                  <a:ea typeface="Arial"/>
                  <a:cs typeface="Arial"/>
                  <a:sym typeface="Arial"/>
                </a:defRPr>
              </a:lvl1pPr>
            </a:lstStyle>
            <a:p>
              <a:r>
                <a:rPr dirty="0"/>
                <a:t>figures</a:t>
              </a:r>
            </a:p>
          </p:txBody>
        </p:sp>
      </p:grpSp>
      <p:sp>
        <p:nvSpPr>
          <p:cNvPr id="583" name="TextBox 40"/>
          <p:cNvSpPr txBox="1"/>
          <p:nvPr/>
        </p:nvSpPr>
        <p:spPr>
          <a:xfrm>
            <a:off x="6539547" y="24091064"/>
            <a:ext cx="8383614" cy="4015307"/>
          </a:xfrm>
          <a:prstGeom prst="rect">
            <a:avLst/>
          </a:prstGeom>
          <a:solidFill>
            <a:srgbClr val="FFFFFF">
              <a:alpha val="79848"/>
            </a:srgbClr>
          </a:solidFill>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lgn="just">
              <a:defRPr sz="2400">
                <a:latin typeface="Arial"/>
                <a:ea typeface="Arial"/>
                <a:cs typeface="Arial"/>
                <a:sym typeface="Arial"/>
              </a:defRPr>
            </a:pP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p>
            <a:pPr>
              <a:tabLst>
                <a:tab pos="2331720" algn="l"/>
              </a:tabLst>
            </a:pPr>
            <a:r>
              <a:rPr lang="en-IN" sz="1800" dirty="0">
                <a:latin typeface="Verdana" panose="020B0604030504040204" pitchFamily="34" charset="0"/>
                <a:ea typeface="Verdana" panose="020B0604030504040204" pitchFamily="34" charset="0"/>
                <a:cs typeface="Times New Roman" panose="02020603050405020304" pitchFamily="18" charset="0"/>
              </a:rPr>
              <a:t>Moreover, </a:t>
            </a:r>
            <a:r>
              <a:rPr lang="en-GB" sz="1800" dirty="0">
                <a:effectLst/>
                <a:latin typeface="Verdana" panose="020B0604030504040204" pitchFamily="34" charset="0"/>
                <a:ea typeface="Calibri" panose="020F0502020204030204" pitchFamily="34" charset="0"/>
                <a:cs typeface="Times New Roman" panose="02020603050405020304" pitchFamily="18" charset="0"/>
              </a:rPr>
              <a:t>we are going to delete all the selected 20 existing values and replacing the deleted values by ‘</a:t>
            </a:r>
            <a:r>
              <a:rPr lang="en-GB" sz="1800" dirty="0" err="1">
                <a:effectLst/>
                <a:latin typeface="Verdana" panose="020B0604030504040204" pitchFamily="34" charset="0"/>
                <a:ea typeface="Calibri" panose="020F0502020204030204" pitchFamily="34" charset="0"/>
                <a:cs typeface="Times New Roman" panose="02020603050405020304" pitchFamily="18" charset="0"/>
              </a:rPr>
              <a:t>na</a:t>
            </a:r>
            <a:r>
              <a:rPr lang="en-GB" sz="1800" dirty="0">
                <a:effectLst/>
                <a:latin typeface="Verdana" panose="020B0604030504040204" pitchFamily="34" charset="0"/>
                <a:ea typeface="Calibri" panose="020F0502020204030204" pitchFamily="34" charset="0"/>
                <a:cs typeface="Times New Roman" panose="02020603050405020304" pitchFamily="18" charset="0"/>
              </a:rPr>
              <a:t>’ then imputing the ‘</a:t>
            </a:r>
            <a:r>
              <a:rPr lang="en-GB" sz="1800" dirty="0" err="1">
                <a:effectLst/>
                <a:latin typeface="Verdana" panose="020B0604030504040204" pitchFamily="34" charset="0"/>
                <a:ea typeface="Calibri" panose="020F0502020204030204" pitchFamily="34" charset="0"/>
                <a:cs typeface="Times New Roman" panose="02020603050405020304" pitchFamily="18" charset="0"/>
              </a:rPr>
              <a:t>na</a:t>
            </a:r>
            <a:r>
              <a:rPr lang="en-GB" sz="1800" dirty="0">
                <a:effectLst/>
                <a:latin typeface="Verdana" panose="020B0604030504040204" pitchFamily="34" charset="0"/>
                <a:ea typeface="Calibri" panose="020F0502020204030204" pitchFamily="34" charset="0"/>
                <a:cs typeface="Times New Roman" panose="02020603050405020304" pitchFamily="18" charset="0"/>
              </a:rPr>
              <a:t>’ values &amp; finding the difference between ‘existing values and imputed values’ also, the process is continued till we find the difference for all the 20 chosen random values. Also, after finding the difference for all the 20 selected random values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Verdana" panose="020B0604030504040204" pitchFamily="34" charset="0"/>
                <a:ea typeface="Calibri" panose="020F0502020204030204" pitchFamily="34" charset="0"/>
                <a:cs typeface="Times New Roman" panose="02020603050405020304" pitchFamily="18" charset="0"/>
              </a:rPr>
              <a:t>the mean is calculated at the end then it is repeated for all the 4 techniques.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2331720" algn="l"/>
              </a:tabLst>
            </a:pPr>
            <a:r>
              <a:rPr lang="en-GB" sz="1800" dirty="0">
                <a:effectLst/>
                <a:latin typeface="Verdana" panose="020B0604030504040204" pitchFamily="34" charset="0"/>
                <a:ea typeface="Calibri" panose="020F0502020204030204" pitchFamily="34" charset="0"/>
                <a:cs typeface="Times New Roman" panose="02020603050405020304" pitchFamily="18" charset="0"/>
              </a:rPr>
              <a:t>Finally, the 20 differences calculated from the chosen random values and the estimated mean are compared with each other techniques to find the best technique which has a least or nearest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defRPr sz="2400">
                <a:latin typeface="Arial"/>
                <a:ea typeface="Arial"/>
                <a:cs typeface="Arial"/>
                <a:sym typeface="Arial"/>
              </a:defRPr>
            </a:pP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p>
            <a:pPr algn="just">
              <a:defRPr sz="2400">
                <a:latin typeface="Arial"/>
                <a:ea typeface="Arial"/>
                <a:cs typeface="Arial"/>
                <a:sym typeface="Arial"/>
              </a:defRPr>
            </a:pPr>
            <a:endParaRPr dirty="0"/>
          </a:p>
        </p:txBody>
      </p:sp>
      <p:sp>
        <p:nvSpPr>
          <p:cNvPr id="584" name="TextBox 27"/>
          <p:cNvSpPr txBox="1"/>
          <p:nvPr/>
        </p:nvSpPr>
        <p:spPr>
          <a:xfrm>
            <a:off x="602512" y="-177418"/>
            <a:ext cx="20647128" cy="281497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lvl1pPr>
              <a:defRPr sz="8200" b="1">
                <a:latin typeface="Arial"/>
                <a:ea typeface="Arial"/>
                <a:cs typeface="Arial"/>
                <a:sym typeface="Arial"/>
              </a:defRPr>
            </a:lvl1pPr>
          </a:lstStyle>
          <a:p>
            <a:endParaRPr lang="en-GB" sz="7200" b="1" dirty="0">
              <a:effectLst/>
              <a:latin typeface="Verdana" panose="020B0604030504040204" pitchFamily="34" charset="0"/>
              <a:ea typeface="Calibri" panose="020F0502020204030204" pitchFamily="34" charset="0"/>
              <a:cs typeface="Times New Roman" panose="02020603050405020304" pitchFamily="18" charset="0"/>
            </a:endParaRPr>
          </a:p>
          <a:p>
            <a:r>
              <a:rPr lang="en-GB" sz="5400" b="1" dirty="0">
                <a:effectLst/>
                <a:latin typeface="Verdana" panose="020B0604030504040204" pitchFamily="34" charset="0"/>
                <a:ea typeface="Verdana" panose="020B0604030504040204" pitchFamily="34" charset="0"/>
                <a:cs typeface="Times New Roman" panose="02020603050405020304" pitchFamily="18" charset="0"/>
              </a:rPr>
              <a:t>WHAT’S THE BEST METHOD TO </a:t>
            </a:r>
          </a:p>
          <a:p>
            <a:r>
              <a:rPr lang="en-GB" sz="5400" b="1" dirty="0">
                <a:effectLst/>
                <a:latin typeface="Verdana" panose="020B0604030504040204" pitchFamily="34" charset="0"/>
                <a:ea typeface="Verdana" panose="020B0604030504040204" pitchFamily="34" charset="0"/>
                <a:cs typeface="Times New Roman" panose="02020603050405020304" pitchFamily="18" charset="0"/>
              </a:rPr>
              <a:t>ESTIMATE MISSING ETHICS DATA?</a:t>
            </a:r>
            <a:endParaRPr lang="en-US" sz="5400" dirty="0">
              <a:latin typeface="Verdana" panose="020B0604030504040204" pitchFamily="34" charset="0"/>
              <a:ea typeface="Verdana" panose="020B0604030504040204" pitchFamily="34" charset="0"/>
            </a:endParaRPr>
          </a:p>
        </p:txBody>
      </p:sp>
      <p:sp>
        <p:nvSpPr>
          <p:cNvPr id="585" name="TextBox 28"/>
          <p:cNvSpPr txBox="1"/>
          <p:nvPr/>
        </p:nvSpPr>
        <p:spPr>
          <a:xfrm>
            <a:off x="602514" y="3520150"/>
            <a:ext cx="13094051" cy="8657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7" tIns="22277" rIns="22277" bIns="22277">
            <a:spAutoFit/>
          </a:bodyPr>
          <a:lstStyle/>
          <a:p>
            <a:pPr>
              <a:defRPr sz="3600">
                <a:latin typeface="Arial"/>
                <a:ea typeface="Arial"/>
                <a:cs typeface="Arial"/>
                <a:sym typeface="Arial"/>
              </a:defRPr>
            </a:pPr>
            <a:br>
              <a:rPr sz="2000" baseline="29777" dirty="0">
                <a:latin typeface="Verdana" panose="020B0604030504040204" pitchFamily="34" charset="0"/>
                <a:ea typeface="Verdana" panose="020B0604030504040204" pitchFamily="34" charset="0"/>
              </a:rPr>
            </a:br>
            <a:r>
              <a:rPr lang="en-IN" sz="6000" baseline="29777" dirty="0">
                <a:latin typeface="Verdana" panose="020B0604030504040204" pitchFamily="34" charset="0"/>
                <a:ea typeface="Verdana" panose="020B0604030504040204" pitchFamily="34" charset="0"/>
              </a:rPr>
              <a:t>Surendran </a:t>
            </a:r>
            <a:r>
              <a:rPr lang="en-IN" sz="6000" baseline="29777" dirty="0" err="1">
                <a:latin typeface="Verdana" panose="020B0604030504040204" pitchFamily="34" charset="0"/>
                <a:ea typeface="Verdana" panose="020B0604030504040204" pitchFamily="34" charset="0"/>
              </a:rPr>
              <a:t>Lokbahadur</a:t>
            </a:r>
            <a:endParaRPr sz="6000" baseline="29777" dirty="0">
              <a:latin typeface="Verdana" panose="020B0604030504040204" pitchFamily="34" charset="0"/>
              <a:ea typeface="Verdana" panose="020B0604030504040204" pitchFamily="34" charset="0"/>
            </a:endParaRPr>
          </a:p>
        </p:txBody>
      </p:sp>
      <p:pic>
        <p:nvPicPr>
          <p:cNvPr id="58" name="Image" descr="Image"/>
          <p:cNvPicPr>
            <a:picLocks noChangeAspect="1"/>
          </p:cNvPicPr>
          <p:nvPr/>
        </p:nvPicPr>
        <p:blipFill>
          <a:blip r:embed="rId3"/>
          <a:stretch>
            <a:fillRect/>
          </a:stretch>
        </p:blipFill>
        <p:spPr>
          <a:xfrm>
            <a:off x="573192" y="26919874"/>
            <a:ext cx="10635577" cy="3319097"/>
          </a:xfrm>
          <a:prstGeom prst="rect">
            <a:avLst/>
          </a:prstGeom>
          <a:ln w="12700">
            <a:miter lim="400000"/>
          </a:ln>
        </p:spPr>
      </p:pic>
      <p:sp>
        <p:nvSpPr>
          <p:cNvPr id="59" name="Course Title"/>
          <p:cNvSpPr txBox="1"/>
          <p:nvPr/>
        </p:nvSpPr>
        <p:spPr>
          <a:xfrm>
            <a:off x="12397490" y="27501033"/>
            <a:ext cx="8209084" cy="78365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2277" tIns="22277" rIns="22277" bIns="22277">
            <a:spAutoFit/>
          </a:bodyPr>
          <a:lstStyle/>
          <a:p>
            <a:r>
              <a:rPr lang="en-IN" sz="4800" dirty="0"/>
              <a:t>MSc IT for the Oil &amp; Gas Industry</a:t>
            </a:r>
            <a:endParaRPr sz="4800" dirty="0"/>
          </a:p>
        </p:txBody>
      </p:sp>
      <p:sp>
        <p:nvSpPr>
          <p:cNvPr id="60" name="TextBox 28"/>
          <p:cNvSpPr txBox="1"/>
          <p:nvPr/>
        </p:nvSpPr>
        <p:spPr>
          <a:xfrm>
            <a:off x="12397490" y="28689493"/>
            <a:ext cx="8416119" cy="96831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7" tIns="22277" rIns="22277" bIns="22277">
            <a:spAutoFit/>
          </a:bodyPr>
          <a:lstStyle/>
          <a:p>
            <a:pPr>
              <a:defRPr sz="3600">
                <a:latin typeface="Arial"/>
                <a:ea typeface="Arial"/>
                <a:cs typeface="Arial"/>
                <a:sym typeface="Arial"/>
              </a:defRPr>
            </a:pPr>
            <a:r>
              <a:rPr dirty="0" err="1"/>
              <a:t>Supervi</a:t>
            </a:r>
            <a:r>
              <a:rPr lang="en-GB" dirty="0" err="1"/>
              <a:t>sed</a:t>
            </a:r>
            <a:r>
              <a:rPr lang="en-GB" dirty="0"/>
              <a:t> by </a:t>
            </a:r>
            <a:r>
              <a:rPr lang="en-GB" sz="3600" dirty="0" err="1">
                <a:effectLst/>
                <a:latin typeface="Verdana" panose="020B0604030504040204" pitchFamily="34" charset="0"/>
                <a:ea typeface="Calibri" panose="020F0502020204030204" pitchFamily="34" charset="0"/>
                <a:cs typeface="CMR10"/>
              </a:rPr>
              <a:t>Dr.</a:t>
            </a:r>
            <a:r>
              <a:rPr lang="en-GB" sz="3600" dirty="0">
                <a:effectLst/>
                <a:latin typeface="Verdana" panose="020B0604030504040204" pitchFamily="34" charset="0"/>
                <a:ea typeface="Calibri" panose="020F0502020204030204" pitchFamily="34" charset="0"/>
                <a:cs typeface="CMR10"/>
              </a:rPr>
              <a:t> Mark Bartlett</a:t>
            </a:r>
            <a:br>
              <a:rPr baseline="29777" dirty="0"/>
            </a:br>
            <a:endParaRPr baseline="29777" dirty="0"/>
          </a:p>
        </p:txBody>
      </p:sp>
      <p:pic>
        <p:nvPicPr>
          <p:cNvPr id="8" name="Picture 7">
            <a:extLst>
              <a:ext uri="{FF2B5EF4-FFF2-40B4-BE49-F238E27FC236}">
                <a16:creationId xmlns:a16="http://schemas.microsoft.com/office/drawing/2014/main" id="{E680F758-9C17-116D-CDD7-561D88BEA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97" y="19841624"/>
            <a:ext cx="5819637" cy="3893448"/>
          </a:xfrm>
          <a:prstGeom prst="rect">
            <a:avLst/>
          </a:prstGeom>
        </p:spPr>
      </p:pic>
      <p:pic>
        <p:nvPicPr>
          <p:cNvPr id="18" name="Picture 17">
            <a:extLst>
              <a:ext uri="{FF2B5EF4-FFF2-40B4-BE49-F238E27FC236}">
                <a16:creationId xmlns:a16="http://schemas.microsoft.com/office/drawing/2014/main" id="{92210463-30AB-59D6-F4D2-9396D02EEF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2625" y="10730659"/>
            <a:ext cx="4424981" cy="2252489"/>
          </a:xfrm>
          <a:prstGeom prst="rect">
            <a:avLst/>
          </a:prstGeom>
        </p:spPr>
      </p:pic>
      <p:pic>
        <p:nvPicPr>
          <p:cNvPr id="20" name="Picture 19">
            <a:extLst>
              <a:ext uri="{FF2B5EF4-FFF2-40B4-BE49-F238E27FC236}">
                <a16:creationId xmlns:a16="http://schemas.microsoft.com/office/drawing/2014/main" id="{C489E286-22A6-D062-8A6B-756CCB5D45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040" y="10622723"/>
            <a:ext cx="4094532" cy="2324658"/>
          </a:xfrm>
          <a:prstGeom prst="rect">
            <a:avLst/>
          </a:prstGeom>
        </p:spPr>
      </p:pic>
      <p:pic>
        <p:nvPicPr>
          <p:cNvPr id="22" name="Picture 21">
            <a:extLst>
              <a:ext uri="{FF2B5EF4-FFF2-40B4-BE49-F238E27FC236}">
                <a16:creationId xmlns:a16="http://schemas.microsoft.com/office/drawing/2014/main" id="{85A47CBA-5EB5-12EC-A4A3-2724E2E85A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7944" y="18138802"/>
            <a:ext cx="8427188" cy="6010504"/>
          </a:xfrm>
          <a:prstGeom prst="rect">
            <a:avLst/>
          </a:prstGeom>
        </p:spPr>
      </p:pic>
      <p:pic>
        <p:nvPicPr>
          <p:cNvPr id="24" name="Picture 23">
            <a:extLst>
              <a:ext uri="{FF2B5EF4-FFF2-40B4-BE49-F238E27FC236}">
                <a16:creationId xmlns:a16="http://schemas.microsoft.com/office/drawing/2014/main" id="{114EBD00-C082-032E-EFC7-650114E45C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59160" y="6336079"/>
            <a:ext cx="5453487" cy="4880685"/>
          </a:xfrm>
          <a:prstGeom prst="rect">
            <a:avLst/>
          </a:prstGeom>
        </p:spPr>
      </p:pic>
      <p:pic>
        <p:nvPicPr>
          <p:cNvPr id="6" name="Picture 5">
            <a:extLst>
              <a:ext uri="{FF2B5EF4-FFF2-40B4-BE49-F238E27FC236}">
                <a16:creationId xmlns:a16="http://schemas.microsoft.com/office/drawing/2014/main" id="{103EB3BF-A1A8-28B6-0098-5840E44BDC7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9160" y="11206552"/>
            <a:ext cx="5507923" cy="1250874"/>
          </a:xfrm>
          <a:prstGeom prst="rect">
            <a:avLst/>
          </a:prstGeom>
        </p:spPr>
      </p:pic>
      <p:pic>
        <p:nvPicPr>
          <p:cNvPr id="9" name="Picture 8">
            <a:extLst>
              <a:ext uri="{FF2B5EF4-FFF2-40B4-BE49-F238E27FC236}">
                <a16:creationId xmlns:a16="http://schemas.microsoft.com/office/drawing/2014/main" id="{8599BD3D-F39A-F71A-8945-5AEA7AA1B3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39547" y="6340283"/>
            <a:ext cx="8383614" cy="4282440"/>
          </a:xfrm>
          <a:prstGeom prst="rect">
            <a:avLst/>
          </a:prstGeom>
        </p:spPr>
      </p:pic>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miter lim="800000"/>
        </a:ln>
        <a:effectLst/>
        <a:sp3d/>
      </a:spPr>
      <a:bodyPr rot="0" spcFirstLastPara="1" vertOverflow="overflow" horzOverflow="overflow" vert="horz" wrap="square" lIns="22277" tIns="22277" rIns="22277" bIns="22277"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2277" tIns="22277" rIns="22277" bIns="22277"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1032</TotalTime>
  <Words>937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dc:title>
  <cp:lastModifiedBy>SURENDRAN LOKBAHADUR (2009548)</cp:lastModifiedBy>
  <cp:revision>5</cp:revision>
  <dcterms:modified xsi:type="dcterms:W3CDTF">2022-08-15T16:45:30Z</dcterms:modified>
</cp:coreProperties>
</file>