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9" r:id="rId4"/>
    <p:sldId id="286" r:id="rId5"/>
    <p:sldId id="290" r:id="rId6"/>
    <p:sldId id="293" r:id="rId7"/>
    <p:sldId id="294" r:id="rId8"/>
    <p:sldId id="291" r:id="rId9"/>
    <p:sldId id="292" r:id="rId10"/>
    <p:sldId id="265" r:id="rId11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7569" autoAdjust="0"/>
  </p:normalViewPr>
  <p:slideViewPr>
    <p:cSldViewPr>
      <p:cViewPr varScale="1">
        <p:scale>
          <a:sx n="45" d="100"/>
          <a:sy n="45" d="100"/>
        </p:scale>
        <p:origin x="1176" y="34"/>
      </p:cViewPr>
      <p:guideLst>
        <p:guide orient="horz" pos="2179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470" y="1143000"/>
            <a:ext cx="54850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一等公民：优先级大于变量拥有其他语言中函数的一切声明和调用方式，更可以像普通变量一样赋值、传递、反参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是一个单纯的运算过程，总是有返回值；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是执行某种操作，没有返回值。函数式编程要求，只使用表达式，不使用语句。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纯函数必须要能够根据相同的输入返回相同的输出；函数的运行只依赖入参，并不改变函数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之外的东西；如果函数需要跟外部事物打交道，那么就无法保证这一点了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引用透明的概念与函数的副作用相关，且受其影响。 如果程序中两个相同值得表达式能在该程序的任何地方互相替换，而不影响程序的动作，那么该程序就具有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引用透明性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4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5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1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5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1292860"/>
            <a:ext cx="2017599" cy="42273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5900" y="2582118"/>
            <a:ext cx="7086600" cy="897682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5000" b="1" u="none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5000" b="1" u="none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函数式编程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2180" y="3860927"/>
            <a:ext cx="2086102" cy="2959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00000"/>
              </a:lnSpc>
            </a:pPr>
            <a:endParaRPr lang="zh-CN" altLang="en-US" sz="110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42" y="1292905"/>
            <a:ext cx="2017599" cy="42273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1582" y="2428802"/>
            <a:ext cx="5781816" cy="102629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5000" b="1" u="none">
                <a:solidFill>
                  <a:srgbClr val="114577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en-US" sz="5000" b="1" u="none">
                <a:solidFill>
                  <a:srgbClr val="F58344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en-US" sz="5000" b="1" u="none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en-US" sz="5000" b="1" u="none">
                <a:solidFill>
                  <a:srgbClr val="B086B8"/>
                </a:solidFill>
                <a:latin typeface="微软雅黑" panose="020B0503020204020204" charset="-122"/>
                <a:ea typeface="微软雅黑" panose="020B0503020204020204" charset="-122"/>
              </a:rPr>
              <a:t>U</a:t>
            </a: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100" y="543828"/>
            <a:ext cx="3937000" cy="49757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b="1" u="none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函数式编程基础理论</a:t>
            </a:r>
            <a:endParaRPr lang="en-US" sz="2400" dirty="0">
              <a:latin typeface="Kristen ITC" panose="03050502040202030202" pitchFamily="66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CCBC26-C5EA-439D-A1CE-432A33EDDA64}"/>
              </a:ext>
            </a:extLst>
          </p:cNvPr>
          <p:cNvSpPr/>
          <p:nvPr/>
        </p:nvSpPr>
        <p:spPr>
          <a:xfrm>
            <a:off x="1587500" y="2089090"/>
            <a:ext cx="8997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、编程范式   函数式编程的基础模型来源于 </a:t>
            </a:r>
            <a:r>
              <a:rPr lang="en-US" altLang="zh-CN" sz="2000" dirty="0">
                <a:latin typeface="Monaco" panose="020B0509030404040204" pitchFamily="49" charset="0"/>
                <a:ea typeface="微软雅黑" panose="020B0503020204020204" pitchFamily="34" charset="-122"/>
              </a:rPr>
              <a:t>λ (Lambda x =&gt; x *2)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演算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15DF3D-E02B-4682-86F7-081C8124950C}"/>
              </a:ext>
            </a:extLst>
          </p:cNvPr>
          <p:cNvSpPr/>
          <p:nvPr/>
        </p:nvSpPr>
        <p:spPr>
          <a:xfrm>
            <a:off x="1511300" y="3533914"/>
            <a:ext cx="8883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、函数式编程不是用函数来编程，也不是传统的面向过程编程。主要将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复杂的函数符合成简单的函数</a:t>
            </a:r>
            <a:r>
              <a:rPr lang="zh-CN" altLang="en-US" sz="2000" dirty="0"/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300" y="467628"/>
            <a:ext cx="3937000" cy="497572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 u="none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Js</a:t>
            </a:r>
            <a:r>
              <a:rPr lang="zh-CN" altLang="en-US" sz="2400" b="1" u="none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中函数式编程的特点</a:t>
            </a:r>
            <a:endParaRPr lang="en-US" sz="2400" dirty="0">
              <a:latin typeface="Kristen ITC" panose="03050502040202030202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9C8CB9-5F20-424B-84EE-0B2F3A16C65C}"/>
              </a:ext>
            </a:extLst>
          </p:cNvPr>
          <p:cNvSpPr/>
          <p:nvPr/>
        </p:nvSpPr>
        <p:spPr>
          <a:xfrm>
            <a:off x="3644900" y="1955800"/>
            <a:ext cx="57785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函数是”第一等公民”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只用”表达式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纯函数，没有”副作用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引用透明（函数运行只靠参数）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26661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FE3A4F-22BB-40EF-B665-260EAB493693}"/>
              </a:ext>
            </a:extLst>
          </p:cNvPr>
          <p:cNvSpPr/>
          <p:nvPr/>
        </p:nvSpPr>
        <p:spPr>
          <a:xfrm>
            <a:off x="368300" y="427335"/>
            <a:ext cx="394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相关高阶函数的术语及应用</a:t>
            </a:r>
            <a:endParaRPr lang="en-US" altLang="zh-CN" sz="2400" dirty="0">
              <a:latin typeface="Kristen ITC" panose="03050502040202030202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FDF3C9-FDB8-4C9B-AB45-5BABEC5A96DA}"/>
              </a:ext>
            </a:extLst>
          </p:cNvPr>
          <p:cNvSpPr/>
          <p:nvPr/>
        </p:nvSpPr>
        <p:spPr>
          <a:xfrm>
            <a:off x="4191000" y="2260600"/>
            <a:ext cx="57785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惰性函数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柯里化函数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反柯里化函数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CA47B5-BAAE-4484-9545-554236266562}"/>
              </a:ext>
            </a:extLst>
          </p:cNvPr>
          <p:cNvSpPr/>
          <p:nvPr/>
        </p:nvSpPr>
        <p:spPr>
          <a:xfrm>
            <a:off x="520700" y="1346200"/>
            <a:ext cx="11112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高阶函数指的用函数以函数为参数，或以函数为返回值，或者以函数为参数又以函数为返回值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9436" y="2422345"/>
            <a:ext cx="875039" cy="52835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u="none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E3A4F-22BB-40EF-B665-260EAB493693}"/>
              </a:ext>
            </a:extLst>
          </p:cNvPr>
          <p:cNvSpPr/>
          <p:nvPr/>
        </p:nvSpPr>
        <p:spPr>
          <a:xfrm>
            <a:off x="368300" y="427335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函数组合 </a:t>
            </a:r>
            <a:r>
              <a:rPr lang="en-US" altLang="zh-CN" sz="2400" b="1" dirty="0">
                <a:solidFill>
                  <a:srgbClr val="114577"/>
                </a:solidFill>
                <a:latin typeface="Monaco" panose="020B0509030404040204" pitchFamily="49" charset="0"/>
                <a:ea typeface="微软雅黑" panose="020B0503020204020204" charset="-122"/>
              </a:rPr>
              <a:t>Compose</a:t>
            </a:r>
            <a:endParaRPr lang="en-US" altLang="zh-CN" sz="2400" dirty="0">
              <a:latin typeface="Monaco" panose="020B050903040404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F2F179-6C45-4079-9183-BC73241E2143}"/>
              </a:ext>
            </a:extLst>
          </p:cNvPr>
          <p:cNvSpPr/>
          <p:nvPr/>
        </p:nvSpPr>
        <p:spPr>
          <a:xfrm>
            <a:off x="1206500" y="16510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纯函数以及如何把它柯里化写出的洋葱代码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( g ( f( x ) ) 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8504A8-3B21-4EBB-ADE2-FE6B619B9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2706294"/>
            <a:ext cx="3445672" cy="31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7458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9436" y="2422345"/>
            <a:ext cx="875039" cy="52835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u="none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E3A4F-22BB-40EF-B665-260EAB493693}"/>
              </a:ext>
            </a:extLst>
          </p:cNvPr>
          <p:cNvSpPr/>
          <p:nvPr/>
        </p:nvSpPr>
        <p:spPr>
          <a:xfrm>
            <a:off x="368300" y="355600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函数优化</a:t>
            </a:r>
            <a:endParaRPr lang="en-US" altLang="zh-CN" sz="2400" dirty="0">
              <a:latin typeface="Monaco" panose="020B050903040404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F2F179-6C45-4079-9183-BC73241E2143}"/>
              </a:ext>
            </a:extLst>
          </p:cNvPr>
          <p:cNvSpPr/>
          <p:nvPr/>
        </p:nvSpPr>
        <p:spPr>
          <a:xfrm>
            <a:off x="2044700" y="4089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latin typeface="Monaco" panose="020B0509030404040204" pitchFamily="49" charset="0"/>
                <a:ea typeface="黑体" panose="02010609060101010101" pitchFamily="49" charset="-122"/>
              </a:rPr>
              <a:t>pointfree</a:t>
            </a:r>
            <a:r>
              <a:rPr lang="en-US" altLang="zh-CN" dirty="0">
                <a:latin typeface="Monaco" panose="020B0509030404040204" pitchFamily="49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2DE48F-6B5F-4739-BD9F-28A6698C3B30}"/>
              </a:ext>
            </a:extLst>
          </p:cNvPr>
          <p:cNvSpPr/>
          <p:nvPr/>
        </p:nvSpPr>
        <p:spPr>
          <a:xfrm>
            <a:off x="2279650" y="1955800"/>
            <a:ext cx="7232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指函数内部的后一个动作是函数调用。该调用的返回值，直接返回给函数。。 函数调用自身，称为递归。如果在尾调用自身，就称为尾递归。递归需要保存大 量的调用记录，很容易发生栈溢出错误，如果使用尾递归优化，将递归变为循 环，那么只需要保存一个调用记录，这样就不会发生栈溢出错误了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7112DF-4877-4552-9E1E-952F5D268882}"/>
              </a:ext>
            </a:extLst>
          </p:cNvPr>
          <p:cNvSpPr/>
          <p:nvPr/>
        </p:nvSpPr>
        <p:spPr>
          <a:xfrm>
            <a:off x="1968500" y="14986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、尾调用优化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261834-D713-4E93-A13B-8B5DA74BA328}"/>
              </a:ext>
            </a:extLst>
          </p:cNvPr>
          <p:cNvSpPr/>
          <p:nvPr/>
        </p:nvSpPr>
        <p:spPr>
          <a:xfrm>
            <a:off x="2438400" y="4662269"/>
            <a:ext cx="707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把一些对象自带的方法转化成纯函数,不要命名一些中间变量</a:t>
            </a:r>
          </a:p>
        </p:txBody>
      </p:sp>
    </p:spTree>
    <p:extLst>
      <p:ext uri="{BB962C8B-B14F-4D97-AF65-F5344CB8AC3E}">
        <p14:creationId xmlns:p14="http://schemas.microsoft.com/office/powerpoint/2010/main" val="166581904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6156" y="3674499"/>
            <a:ext cx="2504694" cy="5886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u="none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工作概述 </a:t>
            </a:r>
            <a:endParaRPr lang="en-US" sz="1100"/>
          </a:p>
          <a:p>
            <a:pPr algn="ctr">
              <a:lnSpc>
                <a:spcPct val="100000"/>
              </a:lnSpc>
            </a:pPr>
            <a:endParaRPr lang="en-US" sz="1200" u="none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9436" y="2422345"/>
            <a:ext cx="875039" cy="52835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u="none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E3A4F-22BB-40EF-B665-260EAB493693}"/>
              </a:ext>
            </a:extLst>
          </p:cNvPr>
          <p:cNvSpPr/>
          <p:nvPr/>
        </p:nvSpPr>
        <p:spPr>
          <a:xfrm>
            <a:off x="368300" y="355600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114577"/>
                </a:solidFill>
                <a:latin typeface="Kristen ITC" panose="03050502040202030202" pitchFamily="66" charset="0"/>
                <a:ea typeface="微软雅黑" panose="020B0503020204020204" charset="-122"/>
              </a:rPr>
              <a:t>声明式与命令式代码</a:t>
            </a:r>
            <a:endParaRPr lang="en-US" altLang="zh-CN" sz="2400" dirty="0">
              <a:latin typeface="Monaco" panose="020B050903040404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E835E5-9B87-49C0-B908-13FCCDEF89B0}"/>
              </a:ext>
            </a:extLst>
          </p:cNvPr>
          <p:cNvSpPr/>
          <p:nvPr/>
        </p:nvSpPr>
        <p:spPr>
          <a:xfrm>
            <a:off x="1441450" y="1288871"/>
            <a:ext cx="8604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命令式代码的意思就是，我们通过编写一条又一条指令去让计算机执行一些动作，这其中一般都会涉及到很多繁杂的细节。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而声明式就要优雅很多了，我们通过写表达式的方式来声明我们想干 什么，而不是通过一步一步的指示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A79E59-87E0-4285-AC47-E8598B305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3042065"/>
            <a:ext cx="5502525" cy="31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857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9436" y="2422345"/>
            <a:ext cx="875039" cy="52835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u="none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E3A4F-22BB-40EF-B665-260EAB493693}"/>
              </a:ext>
            </a:extLst>
          </p:cNvPr>
          <p:cNvSpPr/>
          <p:nvPr/>
        </p:nvSpPr>
        <p:spPr>
          <a:xfrm>
            <a:off x="-88900" y="431800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114577"/>
                </a:solidFill>
                <a:latin typeface="Monaco" panose="020B0509030404040204" pitchFamily="49" charset="0"/>
                <a:ea typeface="微软雅黑" panose="020B0503020204020204" charset="-122"/>
              </a:rPr>
              <a:t>范畴与容器</a:t>
            </a:r>
            <a:endParaRPr lang="en-US" altLang="zh-CN" sz="2400" dirty="0">
              <a:latin typeface="Monaco" panose="020B050903040404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BF304C-A875-4459-A430-ED08CD3365D4}"/>
              </a:ext>
            </a:extLst>
          </p:cNvPr>
          <p:cNvSpPr/>
          <p:nvPr/>
        </p:nvSpPr>
        <p:spPr>
          <a:xfrm>
            <a:off x="1282700" y="1490682"/>
            <a:ext cx="9124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、函数式编程是范畴论的数学分支是一门很复杂的数学， 认为世界上所有概念体系都可以抽象出一个个范畴。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、我们可以把”范畴”想象成是一个容器，里面包含两样东西。值 （</a:t>
            </a:r>
            <a:r>
              <a:rPr lang="en-US" altLang="zh-CN" dirty="0"/>
              <a:t>value</a:t>
            </a:r>
            <a:r>
              <a:rPr lang="zh-CN" altLang="en-US" dirty="0"/>
              <a:t>）、值的变形关系，也就是函数。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、本质上，函数式编程只是范畴论的运算方法，跟数理逻辑、微积分、 行列式是同一类东西，都是数学方法，只是碰巧它能用来写程序。为什么函数式编程要求函数必须是纯的，不能有副作用？因为它是一种数学运算，原始目的就是求值，不做其他事情，否则就无法满足函数 运算法则了。</a:t>
            </a:r>
          </a:p>
        </p:txBody>
      </p:sp>
    </p:spTree>
    <p:extLst>
      <p:ext uri="{BB962C8B-B14F-4D97-AF65-F5344CB8AC3E}">
        <p14:creationId xmlns:p14="http://schemas.microsoft.com/office/powerpoint/2010/main" val="73885802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6156" y="3674499"/>
            <a:ext cx="2504694" cy="5886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u="none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工作概述 </a:t>
            </a:r>
            <a:endParaRPr lang="en-US" sz="1100"/>
          </a:p>
          <a:p>
            <a:pPr algn="ctr">
              <a:lnSpc>
                <a:spcPct val="100000"/>
              </a:lnSpc>
            </a:pPr>
            <a:endParaRPr lang="en-US" sz="1200" u="none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9436" y="2422345"/>
            <a:ext cx="875039" cy="52835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u="none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E3A4F-22BB-40EF-B665-260EAB493693}"/>
              </a:ext>
            </a:extLst>
          </p:cNvPr>
          <p:cNvSpPr/>
          <p:nvPr/>
        </p:nvSpPr>
        <p:spPr>
          <a:xfrm>
            <a:off x="-165100" y="431800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rgbClr val="114577"/>
                </a:solidFill>
                <a:latin typeface="Monaco" panose="020B0509030404040204" pitchFamily="49" charset="0"/>
                <a:ea typeface="微软雅黑" panose="020B0503020204020204" charset="-122"/>
              </a:rPr>
              <a:t>范畴与函子</a:t>
            </a:r>
            <a:endParaRPr lang="en-US" altLang="zh-CN" sz="2400" dirty="0">
              <a:latin typeface="Monaco" panose="020B050903040404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BF304C-A875-4459-A430-ED08CD3365D4}"/>
              </a:ext>
            </a:extLst>
          </p:cNvPr>
          <p:cNvSpPr/>
          <p:nvPr/>
        </p:nvSpPr>
        <p:spPr>
          <a:xfrm>
            <a:off x="920750" y="1193800"/>
            <a:ext cx="8667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、函数不仅可以用于同一个范畴之中值的转换，还可以用于将 一个范畴转成另一个范畴。这就涉及到了函子（</a:t>
            </a:r>
            <a:r>
              <a:rPr lang="en-US" altLang="zh-CN" dirty="0" err="1"/>
              <a:t>Functor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函子是函数式编程里面最重要的数据类型，也是基本的运算单位和功能单位。它首先是一种范畴，也就是说，是一个容器，包含了值和变形关系。比较特殊的是，它的变形关系可以依次作用于每一个值，将当前容器变形成另一个容器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568C01-40D0-41DB-98D0-8DA8ED88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68" y="3340794"/>
            <a:ext cx="7990313" cy="26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9254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804</Words>
  <Application>Microsoft Office PowerPoint</Application>
  <PresentationFormat>自定义</PresentationFormat>
  <Paragraphs>68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微软雅黑</vt:lpstr>
      <vt:lpstr>Arial</vt:lpstr>
      <vt:lpstr>Calibri</vt:lpstr>
      <vt:lpstr>Kristen ITC</vt:lpstr>
      <vt:lpstr>Monaco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苏仁君</dc:creator>
  <cp:lastModifiedBy> </cp:lastModifiedBy>
  <cp:revision>160</cp:revision>
  <dcterms:created xsi:type="dcterms:W3CDTF">2006-08-16T00:00:00Z</dcterms:created>
  <dcterms:modified xsi:type="dcterms:W3CDTF">2020-01-20T11:09:29Z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