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67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974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67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94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5906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428014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1112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75524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5635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24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9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41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36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04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8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0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49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65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363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A0D594-8C55-97F0-EE63-B07801CF0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619861" cy="5434491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AF4ECDD-FCB8-41A1-E26D-C003BC7D6FCA}"/>
              </a:ext>
            </a:extLst>
          </p:cNvPr>
          <p:cNvSpPr txBox="1">
            <a:spLocks/>
          </p:cNvSpPr>
          <p:nvPr/>
        </p:nvSpPr>
        <p:spPr>
          <a:xfrm>
            <a:off x="143036" y="5434490"/>
            <a:ext cx="6400800" cy="194733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FFC000"/>
                </a:solidFill>
              </a:rPr>
              <a:t>Domain: Cybersecurity and Machine Learning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C000"/>
                </a:solidFill>
              </a:rPr>
              <a:t>By : Surenthiran S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557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94" y="255992"/>
            <a:ext cx="4802188" cy="79836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Evaluation</a:t>
            </a:r>
            <a:endParaRPr lang="en-IN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F6D59D-6811-E17B-5D03-D92173FC1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83" y="1230870"/>
            <a:ext cx="7974983" cy="499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93" y="255992"/>
            <a:ext cx="6556344" cy="79836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Hyper Parameter Tuning</a:t>
            </a:r>
            <a:endParaRPr lang="en-IN" b="0" dirty="0"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EFA300-220D-FDCB-8E7F-04A8DE1A0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91" y="1589767"/>
            <a:ext cx="9450815" cy="259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76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94" y="372532"/>
            <a:ext cx="5399347" cy="68182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model report</a:t>
            </a:r>
            <a:endParaRPr lang="en-IN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803436-5326-FCDA-9E07-605BE522B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94" y="1340091"/>
            <a:ext cx="8355634" cy="417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1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840" y="221515"/>
            <a:ext cx="8534400" cy="150706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Statement</a:t>
            </a:r>
            <a:endParaRPr lang="en-IN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236" y="1796143"/>
            <a:ext cx="8534400" cy="361526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a data scientist at Microsoft, I was tasked with enhancing the efficiency of Security Operation Centers (SOCs) by developing a machine learning model that can accurately predict the triage grade of cybersecurity incidents. Utilizing the comprehensive GUIDE dataset, your goal is to create a classification model that categorizes incidents as true positive (TP), benign positive (BP), or false positive (FP) based on historical evidence and customer responses. </a:t>
            </a:r>
          </a:p>
          <a:p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 - A legitimate threat that is detected, BP - A legitimate activity or process that is sometimes mistaken for a malicious threat and FP - An alert that suggests a potential threat but is actually harmless</a:t>
            </a:r>
          </a:p>
          <a:p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model should be robust enough to support guided response systems in providing SOC analysts with precise, context-rich recommendations, ultimately improving the overall security posture of enterprise environments.</a:t>
            </a:r>
          </a:p>
        </p:txBody>
      </p:sp>
    </p:spTree>
    <p:extLst>
      <p:ext uri="{BB962C8B-B14F-4D97-AF65-F5344CB8AC3E}">
        <p14:creationId xmlns:p14="http://schemas.microsoft.com/office/powerpoint/2010/main" val="24250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236" y="0"/>
            <a:ext cx="8534400" cy="150706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Cleaning &amp; preprocessing</a:t>
            </a:r>
            <a:endParaRPr lang="en-IN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236" y="872412"/>
            <a:ext cx="8534400" cy="3615267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Handling Missing Data:   Deleting null values in Incident Grade (Target Column) and dropping 10 Columns(</a:t>
            </a:r>
            <a:r>
              <a:rPr lang="en-I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'Mitre Techniques ',’Action Grouped', 'Action Granular', 'Email Cluster Id', 'Threat Family', 'ResourceType','Roles','AntispamDirection','SuspicionLevel','LastVerdict'</a:t>
            </a:r>
            <a:r>
              <a:rPr lang="en-IN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with more than 60% null values.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11FBD0-FE81-8DE2-4530-34620A11C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60" y="3668661"/>
            <a:ext cx="9412287" cy="318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76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654" y="762871"/>
            <a:ext cx="9591309" cy="154179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Engineering: created a new feature ‘Day of week’ from the column ‘Time Stamp’. </a:t>
            </a:r>
            <a:endParaRPr lang="en-IN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D96702-44DD-CEE6-B028-A559B37C5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54" y="2169787"/>
            <a:ext cx="9083827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1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390" y="-89531"/>
            <a:ext cx="1318790" cy="84908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EDA</a:t>
            </a:r>
            <a:endParaRPr lang="en-IN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9EB705-5892-2F55-7587-68B7203E6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237" y="335012"/>
            <a:ext cx="5753599" cy="61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4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9037" y="305671"/>
            <a:ext cx="3780204" cy="4781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Correlation:</a:t>
            </a:r>
            <a:endParaRPr lang="en-IN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9C9C11-D6DD-DD96-9787-1419F8E06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95" y="891414"/>
            <a:ext cx="7038172" cy="582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2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722" y="305670"/>
            <a:ext cx="9369241" cy="178438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Removing features that are not significantly correlated. (</a:t>
            </a:r>
            <a:r>
              <a:rPr lang="en-I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en-IN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AlertId</a:t>
            </a:r>
            <a:r>
              <a:rPr lang="en-I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','</a:t>
            </a:r>
            <a:r>
              <a:rPr lang="en-IN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DeviceId</a:t>
            </a:r>
            <a:r>
              <a:rPr lang="en-I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 '</a:t>
            </a:r>
            <a:r>
              <a:rPr lang="en-IN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</a:t>
            </a:r>
            <a:r>
              <a:rPr lang="en-I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','</a:t>
            </a:r>
            <a:r>
              <a:rPr lang="en-IN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AccountSid</a:t>
            </a:r>
            <a:r>
              <a:rPr lang="en-I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 '</a:t>
            </a:r>
            <a:r>
              <a:rPr lang="en-IN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AccountUpn</a:t>
            </a:r>
            <a:r>
              <a:rPr lang="en-I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 '</a:t>
            </a:r>
            <a:r>
              <a:rPr lang="en-IN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AccountObjectId</a:t>
            </a:r>
            <a:r>
              <a:rPr lang="en-I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','</a:t>
            </a:r>
            <a:r>
              <a:rPr lang="en-IN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AccountName</a:t>
            </a:r>
            <a:r>
              <a:rPr lang="en-I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','</a:t>
            </a:r>
            <a:r>
              <a:rPr lang="en-IN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NetworkMessageId</a:t>
            </a:r>
            <a:r>
              <a:rPr lang="en-I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 '</a:t>
            </a:r>
            <a:r>
              <a:rPr lang="en-IN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RegistryValueName</a:t>
            </a:r>
            <a:r>
              <a:rPr lang="en-I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','</a:t>
            </a:r>
            <a:r>
              <a:rPr lang="en-IN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RegistryValueData</a:t>
            </a:r>
            <a:r>
              <a:rPr lang="en-I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','</a:t>
            </a:r>
            <a:r>
              <a:rPr lang="en-IN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OAuthApplicationId</a:t>
            </a:r>
            <a:r>
              <a:rPr lang="en-I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 '</a:t>
            </a:r>
            <a:r>
              <a:rPr lang="en-IN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ResourceIdName</a:t>
            </a:r>
            <a:r>
              <a:rPr lang="en-I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14" y="2704396"/>
            <a:ext cx="11895171" cy="10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686" y="197435"/>
            <a:ext cx="8480967" cy="54901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Hot Encoding: Categorical to numerical column.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0" y="1290599"/>
            <a:ext cx="8912363" cy="515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50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138" y="251235"/>
            <a:ext cx="1797731" cy="90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SMOTE</a:t>
            </a:r>
            <a:endParaRPr lang="en-IN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34" y="1299032"/>
            <a:ext cx="7985771" cy="4915156"/>
          </a:xfrm>
        </p:spPr>
      </p:pic>
    </p:spTree>
    <p:extLst>
      <p:ext uri="{BB962C8B-B14F-4D97-AF65-F5344CB8AC3E}">
        <p14:creationId xmlns:p14="http://schemas.microsoft.com/office/powerpoint/2010/main" val="405862507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1117</TotalTime>
  <Words>291</Words>
  <Application>Microsoft Office PowerPoint</Application>
  <PresentationFormat>Widescreen</PresentationFormat>
  <Paragraphs>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Gothic</vt:lpstr>
      <vt:lpstr>Tahoma</vt:lpstr>
      <vt:lpstr>Wingdings 3</vt:lpstr>
      <vt:lpstr>Slice</vt:lpstr>
      <vt:lpstr>PowerPoint Presentation</vt:lpstr>
      <vt:lpstr>Problem Statement</vt:lpstr>
      <vt:lpstr>Data Cleaning &amp; preprocessing</vt:lpstr>
      <vt:lpstr>PowerPoint Presentation</vt:lpstr>
      <vt:lpstr>EDA</vt:lpstr>
      <vt:lpstr>PowerPoint Presentation</vt:lpstr>
      <vt:lpstr>PowerPoint Presentation</vt:lpstr>
      <vt:lpstr>PowerPoint Presentation</vt:lpstr>
      <vt:lpstr>SMOTE</vt:lpstr>
      <vt:lpstr>Model Evaluation</vt:lpstr>
      <vt:lpstr>Hyper Parameter Tuning</vt:lpstr>
      <vt:lpstr>Final model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-Classifying Cybersecurity Incidents</dc:title>
  <dc:creator>Vijay Moses</dc:creator>
  <cp:lastModifiedBy>Surenthiran S</cp:lastModifiedBy>
  <cp:revision>21</cp:revision>
  <dcterms:created xsi:type="dcterms:W3CDTF">2024-09-20T13:09:45Z</dcterms:created>
  <dcterms:modified xsi:type="dcterms:W3CDTF">2024-10-03T18:57:10Z</dcterms:modified>
</cp:coreProperties>
</file>