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3"/>
  </p:notesMasterIdLst>
  <p:handoutMasterIdLst>
    <p:handoutMasterId r:id="rId14"/>
  </p:handoutMasterIdLst>
  <p:sldIdLst>
    <p:sldId id="470" r:id="rId4"/>
    <p:sldId id="490" r:id="rId5"/>
    <p:sldId id="501" r:id="rId6"/>
    <p:sldId id="492" r:id="rId7"/>
    <p:sldId id="495" r:id="rId8"/>
    <p:sldId id="502" r:id="rId9"/>
    <p:sldId id="500" r:id="rId10"/>
    <p:sldId id="503" r:id="rId11"/>
    <p:sldId id="50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uvanthi T" initials="mT" lastIdx="1" clrIdx="0">
    <p:extLst>
      <p:ext uri="{19B8F6BF-5375-455C-9EA6-DF929625EA0E}">
        <p15:presenceInfo xmlns:p15="http://schemas.microsoft.com/office/powerpoint/2012/main" userId="9c4f6d0e0fe770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737" autoAdjust="0"/>
  </p:normalViewPr>
  <p:slideViewPr>
    <p:cSldViewPr>
      <p:cViewPr varScale="1">
        <p:scale>
          <a:sx n="82" d="100"/>
          <a:sy n="82" d="100"/>
        </p:scale>
        <p:origin x="15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17 November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07008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17 November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0197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17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449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28EAE-3334-49EC-8589-5AF6585EF05D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F6D41-0251-4D32-966B-B9C8A0F43FA9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72878-265C-491A-A1E8-5649F613F0C7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E3BC8-CD15-4933-BB5F-8BBB0D23D3B6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08F7-264B-4EF7-BBB9-45F23AB4223A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4AD6-7144-44C1-B268-4D30EC9054F2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5AFF1-E9A8-483C-AB22-E756D763FD7A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4AB2-D60F-40AD-88B3-DDF5E212460C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70F8-A7A9-458D-8784-0A026429531B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6971-2CF4-424E-A038-8A9D2F89FADF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4E4E-9867-4E00-B87E-98795E6844AA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14F45-82A6-41DE-8410-8C3E9494CF64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46D7-67A6-4F92-85BF-0BACFE08532D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77FB-1D9E-4A61-8EB1-1AB56F6BABC4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8746-A49E-474B-8080-6C21E283E44C}" type="datetime5">
              <a:rPr lang="en-US" smtClean="0"/>
              <a:pPr/>
              <a:t>17-Nov-24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7CF2-8B4F-4925-B9AD-13D7D0B6AD1C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35F-AF45-48F5-BF6D-ECA28BBF7AF1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F812-D911-4EAB-A79B-33F5B8B223E1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1E2A-1C57-4B79-B28A-D9DF6B0ED691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F900-82D6-469D-BC28-D6A0BE84D586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6853-E71B-4731-A2F9-D2A5CCFBEA49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FF280-07A0-4EB4-A859-9E1CC1EED282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0FFFD-C45F-4DE1-A931-53C121650021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5115-C095-4B87-8CBC-E24CFF83CB91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385-4B30-4A88-BE9C-83BF169CF0B4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8AAE-083F-4BDD-B1C2-9F2B02683D6F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544E-0D2E-4FB2-A771-AB072CE25677}" type="datetime5">
              <a:rPr lang="en-US" smtClean="0"/>
              <a:pPr/>
              <a:t>17-Nov-24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C281A-152B-4113-BA77-2D78CD2F102E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73504-E9C1-47DE-B246-9EB564286FE5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0EA4-7127-4592-9BE5-6A72D2106C99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55215-30F5-4BFB-B797-98F9D6B36480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17D10-71B8-43F0-BB0A-FC7AC5CB332E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AD774-7678-404E-AB42-7626B9DB1CDA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1/59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10138C4-E3D3-4E4C-B99E-00262CA72954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05117-2169-41C1-A88D-A8E242B9C1A6}" type="datetime5">
              <a:rPr lang="en-US" smtClean="0"/>
              <a:pPr/>
              <a:t>17-Nov-24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B0718-5073-4484-8376-E024337FDDDF}" type="datetime5">
              <a:rPr lang="en-US" smtClean="0"/>
              <a:pPr/>
              <a:t>17-Nov-24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2286000" y="533400"/>
            <a:ext cx="6553200" cy="6096000"/>
          </a:xfrm>
        </p:spPr>
        <p:txBody>
          <a:bodyPr/>
          <a:lstStyle/>
          <a:p>
            <a:pPr marR="0" algn="ctr"/>
            <a:endParaRPr lang="en-US" sz="3200" b="1" dirty="0">
              <a:solidFill>
                <a:srgbClr val="B9077E"/>
              </a:solidFill>
            </a:endParaRPr>
          </a:p>
          <a:p>
            <a:pPr marR="0" algn="ctr"/>
            <a:r>
              <a:rPr lang="en-US" sz="3200" b="1" dirty="0">
                <a:solidFill>
                  <a:srgbClr val="B9077E"/>
                </a:solidFill>
              </a:rPr>
              <a:t>    </a:t>
            </a:r>
            <a:endParaRPr lang="en-US" sz="3200" dirty="0"/>
          </a:p>
        </p:txBody>
      </p:sp>
      <p:pic>
        <p:nvPicPr>
          <p:cNvPr id="7" name="Picture 6" descr="klogo cop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0" y="76200"/>
            <a:ext cx="1374249" cy="1066800"/>
          </a:xfrm>
          <a:prstGeom prst="rect">
            <a:avLst/>
          </a:prstGeom>
        </p:spPr>
      </p:pic>
      <p:pic>
        <p:nvPicPr>
          <p:cNvPr id="9" name="Picture 8" descr="kec2blackborder pn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1000" y="4495800"/>
            <a:ext cx="1479013" cy="18413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9ECD79-5F3F-0552-4264-0BF3198E6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0"/>
            <a:ext cx="7162800" cy="2209800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Lung Cancer Prediction</a:t>
            </a:r>
            <a:endParaRPr lang="en-IN" sz="4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06008" y="5081200"/>
            <a:ext cx="346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SURESH BABU K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22ADR107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- B</a:t>
            </a:r>
          </a:p>
        </p:txBody>
      </p:sp>
    </p:spTree>
    <p:extLst>
      <p:ext uri="{BB962C8B-B14F-4D97-AF65-F5344CB8AC3E}">
        <p14:creationId xmlns:p14="http://schemas.microsoft.com/office/powerpoint/2010/main" val="209173894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426C4-C726-8AD3-33CF-250D2D06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GB" b="1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02AA52-9BB3-BD96-D5F9-0CA5C4E4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599"/>
          </a:xfrm>
        </p:spPr>
        <p:txBody>
          <a:bodyPr/>
          <a:lstStyle/>
          <a:p>
            <a:pPr marL="709613" lvl="1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r>
              <a:rPr lang="en-US" sz="1600" dirty="0"/>
              <a:t>Early detection of lung cancer is hindered by the lack of accessible and efficient diagnostic tools, making it difficult for individuals to identify their condition in its initial stages.</a:t>
            </a:r>
          </a:p>
          <a:p>
            <a:pPr marL="709613" lvl="1" indent="-342900"/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r>
              <a:rPr lang="en-US" sz="1600" dirty="0"/>
              <a:t>Traditional diagnostic methods are often costly, time-consuming, and inaccessible to many, limiting timely intervention and increasing the risk of late-stage diagnosis.</a:t>
            </a:r>
          </a:p>
          <a:p>
            <a:pPr marL="709613" lvl="1" indent="-342900"/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r>
              <a:rPr lang="en-US" sz="1600" dirty="0"/>
              <a:t>A machine learning-based system that predicts lung cancer risk using health and lifestyle data can provide quick, accurate, and affordable insights, enabling early detection and improved healthcare outcomes.</a:t>
            </a:r>
            <a:endParaRPr lang="en-GB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45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E426C4-C726-8AD3-33CF-250D2D06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GB" b="1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02AA52-9BB3-BD96-D5F9-0CA5C4E4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00599"/>
          </a:xfrm>
        </p:spPr>
        <p:txBody>
          <a:bodyPr/>
          <a:lstStyle/>
          <a:p>
            <a:pPr marL="709613" lvl="1" indent="-34290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that recommends the most suitable job roles based on the user's skills and expertise.</a:t>
            </a:r>
          </a:p>
          <a:p>
            <a:pPr marL="709613" lvl="1" indent="-3429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accuracy of job role recommendations by leveraging machine learning techniques for skill-based matching.</a:t>
            </a:r>
          </a:p>
          <a:p>
            <a:pPr marL="709613" lvl="1" indent="-3429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9613" lvl="1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the job search process for users by providing targeted, relevant job role suggestions, reducing the time and effort spent on irrelevant opportunities.</a:t>
            </a: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6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87890-087D-4832-D147-74BD837E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Technologies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CSS.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Technologies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Logistic Regression,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Model Deployment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hosting the frontend, render for hosting the backend.</a:t>
            </a:r>
          </a:p>
          <a:p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2213091-63AA-279C-31B1-BCFCA557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  <a:br>
              <a:rPr lang="en-IN" b="1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DE4E-35BA-497B-A959-D9C46828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310 rows and 16 columns.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 the dataset 15 columns are used for training the dataset.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E86B6-8651-6B80-00C4-FD59B604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048000"/>
            <a:ext cx="8077201" cy="36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1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: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 https://github.com/Suresh1208/Lung_disease_prediction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Link :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https://lung-disease-prediction-six.vercel.app/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01DE4E-35BA-497B-A959-D9C46828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0965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br>
              <a:rPr lang="en-GB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87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10C1-7C0D-42D5-80AC-EFF55F46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br>
              <a:rPr lang="en-GB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1D7C4-6294-B3AC-7751-AA9177D0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6156961" cy="47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10C1-7C0D-42D5-80AC-EFF55F46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br>
              <a:rPr lang="en-GB" b="1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4DC625-C0E0-9F1A-9CDE-E1BA26B48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71600"/>
            <a:ext cx="6611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057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D4BF61-F125-4CA0-AB57-B476C44EE42C}" type="datetime5">
              <a:rPr lang="en-US" smtClean="0"/>
              <a:pPr>
                <a:defRPr/>
              </a:pPr>
              <a:t>17-Nov-24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21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8767</TotalTime>
  <Words>274</Words>
  <Application>Microsoft Office PowerPoint</Application>
  <PresentationFormat>On-screen Show (4:3)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        Lung Cancer Prediction</vt:lpstr>
      <vt:lpstr>Project Overview </vt:lpstr>
      <vt:lpstr>Objective </vt:lpstr>
      <vt:lpstr>Technical Stack </vt:lpstr>
      <vt:lpstr>Dataset </vt:lpstr>
      <vt:lpstr>Links </vt:lpstr>
      <vt:lpstr>Implementation </vt:lpstr>
      <vt:lpstr>Implementation 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Suresh Babu</cp:lastModifiedBy>
  <cp:revision>900</cp:revision>
  <dcterms:created xsi:type="dcterms:W3CDTF">2013-12-25T07:56:38Z</dcterms:created>
  <dcterms:modified xsi:type="dcterms:W3CDTF">2024-11-17T14:47:22Z</dcterms:modified>
</cp:coreProperties>
</file>