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2" r:id="rId7"/>
    <p:sldId id="273" r:id="rId8"/>
    <p:sldId id="258" r:id="rId9"/>
    <p:sldId id="271" r:id="rId10"/>
    <p:sldId id="274"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Varatharaj" userId="11a74fbd4d4716e9" providerId="LiveId" clId="{4CA9C3EA-1D28-48B8-8D9D-22FB455F5152}"/>
    <pc:docChg chg="undo redo custSel addSld delSld modSld sldOrd">
      <pc:chgData name="Suresh Varatharaj" userId="11a74fbd4d4716e9" providerId="LiveId" clId="{4CA9C3EA-1D28-48B8-8D9D-22FB455F5152}" dt="2024-10-07T07:54:39.365" v="312" actId="1076"/>
      <pc:docMkLst>
        <pc:docMk/>
      </pc:docMkLst>
      <pc:sldChg chg="modSp mod">
        <pc:chgData name="Suresh Varatharaj" userId="11a74fbd4d4716e9" providerId="LiveId" clId="{4CA9C3EA-1D28-48B8-8D9D-22FB455F5152}" dt="2024-10-07T06:08:47.202" v="141" actId="207"/>
        <pc:sldMkLst>
          <pc:docMk/>
          <pc:sldMk cId="1652133998" sldId="256"/>
        </pc:sldMkLst>
        <pc:spChg chg="mod">
          <ac:chgData name="Suresh Varatharaj" userId="11a74fbd4d4716e9" providerId="LiveId" clId="{4CA9C3EA-1D28-48B8-8D9D-22FB455F5152}" dt="2024-10-07T06:08:47.202" v="141" actId="207"/>
          <ac:spMkLst>
            <pc:docMk/>
            <pc:sldMk cId="1652133998" sldId="256"/>
            <ac:spMk id="6" creationId="{00000000-0000-0000-0000-000000000000}"/>
          </ac:spMkLst>
        </pc:spChg>
      </pc:sldChg>
      <pc:sldChg chg="modSp mod">
        <pc:chgData name="Suresh Varatharaj" userId="11a74fbd4d4716e9" providerId="LiveId" clId="{4CA9C3EA-1D28-48B8-8D9D-22FB455F5152}" dt="2024-10-07T07:53:32.061" v="302" actId="6549"/>
        <pc:sldMkLst>
          <pc:docMk/>
          <pc:sldMk cId="1654255301" sldId="257"/>
        </pc:sldMkLst>
        <pc:spChg chg="mod">
          <ac:chgData name="Suresh Varatharaj" userId="11a74fbd4d4716e9" providerId="LiveId" clId="{4CA9C3EA-1D28-48B8-8D9D-22FB455F5152}" dt="2024-10-07T06:06:05.941" v="36" actId="207"/>
          <ac:spMkLst>
            <pc:docMk/>
            <pc:sldMk cId="1654255301" sldId="257"/>
            <ac:spMk id="13" creationId="{00000000-0000-0000-0000-000000000000}"/>
          </ac:spMkLst>
        </pc:spChg>
        <pc:spChg chg="mod">
          <ac:chgData name="Suresh Varatharaj" userId="11a74fbd4d4716e9" providerId="LiveId" clId="{4CA9C3EA-1D28-48B8-8D9D-22FB455F5152}" dt="2024-10-07T07:53:32.061" v="302" actId="6549"/>
          <ac:spMkLst>
            <pc:docMk/>
            <pc:sldMk cId="1654255301" sldId="257"/>
            <ac:spMk id="14" creationId="{00000000-0000-0000-0000-000000000000}"/>
          </ac:spMkLst>
        </pc:spChg>
      </pc:sldChg>
      <pc:sldChg chg="modSp mod">
        <pc:chgData name="Suresh Varatharaj" userId="11a74fbd4d4716e9" providerId="LiveId" clId="{4CA9C3EA-1D28-48B8-8D9D-22FB455F5152}" dt="2024-10-07T06:06:31.255" v="38" actId="207"/>
        <pc:sldMkLst>
          <pc:docMk/>
          <pc:sldMk cId="4010278615" sldId="258"/>
        </pc:sldMkLst>
        <pc:spChg chg="mod">
          <ac:chgData name="Suresh Varatharaj" userId="11a74fbd4d4716e9" providerId="LiveId" clId="{4CA9C3EA-1D28-48B8-8D9D-22FB455F5152}" dt="2024-10-07T06:06:31.255" v="38" actId="207"/>
          <ac:spMkLst>
            <pc:docMk/>
            <pc:sldMk cId="4010278615" sldId="258"/>
            <ac:spMk id="2" creationId="{00000000-0000-0000-0000-000000000000}"/>
          </ac:spMkLst>
        </pc:spChg>
      </pc:sldChg>
      <pc:sldChg chg="modSp del mod">
        <pc:chgData name="Suresh Varatharaj" userId="11a74fbd4d4716e9" providerId="LiveId" clId="{4CA9C3EA-1D28-48B8-8D9D-22FB455F5152}" dt="2024-10-07T07:46:54.589" v="296" actId="47"/>
        <pc:sldMkLst>
          <pc:docMk/>
          <pc:sldMk cId="2853788422" sldId="259"/>
        </pc:sldMkLst>
        <pc:spChg chg="mod">
          <ac:chgData name="Suresh Varatharaj" userId="11a74fbd4d4716e9" providerId="LiveId" clId="{4CA9C3EA-1D28-48B8-8D9D-22FB455F5152}" dt="2024-10-07T06:06:36.085" v="39" actId="207"/>
          <ac:spMkLst>
            <pc:docMk/>
            <pc:sldMk cId="2853788422" sldId="259"/>
            <ac:spMk id="2" creationId="{00000000-0000-0000-0000-000000000000}"/>
          </ac:spMkLst>
        </pc:spChg>
      </pc:sldChg>
      <pc:sldChg chg="modSp del mod">
        <pc:chgData name="Suresh Varatharaj" userId="11a74fbd4d4716e9" providerId="LiveId" clId="{4CA9C3EA-1D28-48B8-8D9D-22FB455F5152}" dt="2024-10-07T07:46:53.667" v="295" actId="47"/>
        <pc:sldMkLst>
          <pc:docMk/>
          <pc:sldMk cId="3270277550" sldId="269"/>
        </pc:sldMkLst>
        <pc:spChg chg="mod">
          <ac:chgData name="Suresh Varatharaj" userId="11a74fbd4d4716e9" providerId="LiveId" clId="{4CA9C3EA-1D28-48B8-8D9D-22FB455F5152}" dt="2024-10-07T06:06:41.696" v="40" actId="207"/>
          <ac:spMkLst>
            <pc:docMk/>
            <pc:sldMk cId="3270277550" sldId="269"/>
            <ac:spMk id="2" creationId="{00000000-0000-0000-0000-000000000000}"/>
          </ac:spMkLst>
        </pc:spChg>
      </pc:sldChg>
      <pc:sldChg chg="modSp del mod">
        <pc:chgData name="Suresh Varatharaj" userId="11a74fbd4d4716e9" providerId="LiveId" clId="{4CA9C3EA-1D28-48B8-8D9D-22FB455F5152}" dt="2024-10-07T07:46:52.433" v="294" actId="47"/>
        <pc:sldMkLst>
          <pc:docMk/>
          <pc:sldMk cId="3655212317" sldId="270"/>
        </pc:sldMkLst>
        <pc:spChg chg="mod">
          <ac:chgData name="Suresh Varatharaj" userId="11a74fbd4d4716e9" providerId="LiveId" clId="{4CA9C3EA-1D28-48B8-8D9D-22FB455F5152}" dt="2024-10-07T06:06:47.604" v="41" actId="207"/>
          <ac:spMkLst>
            <pc:docMk/>
            <pc:sldMk cId="3655212317" sldId="270"/>
            <ac:spMk id="2" creationId="{00000000-0000-0000-0000-000000000000}"/>
          </ac:spMkLst>
        </pc:spChg>
        <pc:spChg chg="mod">
          <ac:chgData name="Suresh Varatharaj" userId="11a74fbd4d4716e9" providerId="LiveId" clId="{4CA9C3EA-1D28-48B8-8D9D-22FB455F5152}" dt="2024-10-07T05:56:32.625" v="0" actId="313"/>
          <ac:spMkLst>
            <pc:docMk/>
            <pc:sldMk cId="3655212317" sldId="270"/>
            <ac:spMk id="3" creationId="{00000000-0000-0000-0000-000000000000}"/>
          </ac:spMkLst>
        </pc:spChg>
      </pc:sldChg>
      <pc:sldChg chg="modSp add mod">
        <pc:chgData name="Suresh Varatharaj" userId="11a74fbd4d4716e9" providerId="LiveId" clId="{4CA9C3EA-1D28-48B8-8D9D-22FB455F5152}" dt="2024-10-07T06:08:33.328" v="139" actId="207"/>
        <pc:sldMkLst>
          <pc:docMk/>
          <pc:sldMk cId="313821312" sldId="271"/>
        </pc:sldMkLst>
        <pc:spChg chg="mod">
          <ac:chgData name="Suresh Varatharaj" userId="11a74fbd4d4716e9" providerId="LiveId" clId="{4CA9C3EA-1D28-48B8-8D9D-22FB455F5152}" dt="2024-10-07T06:08:33.328" v="139" actId="207"/>
          <ac:spMkLst>
            <pc:docMk/>
            <pc:sldMk cId="313821312" sldId="271"/>
            <ac:spMk id="6" creationId="{00000000-0000-0000-0000-000000000000}"/>
          </ac:spMkLst>
        </pc:spChg>
      </pc:sldChg>
      <pc:sldChg chg="modSp add mod ord">
        <pc:chgData name="Suresh Varatharaj" userId="11a74fbd4d4716e9" providerId="LiveId" clId="{4CA9C3EA-1D28-48B8-8D9D-22FB455F5152}" dt="2024-10-07T06:10:51.948" v="144"/>
        <pc:sldMkLst>
          <pc:docMk/>
          <pc:sldMk cId="71338804" sldId="272"/>
        </pc:sldMkLst>
        <pc:spChg chg="mod">
          <ac:chgData name="Suresh Varatharaj" userId="11a74fbd4d4716e9" providerId="LiveId" clId="{4CA9C3EA-1D28-48B8-8D9D-22FB455F5152}" dt="2024-10-07T06:08:41.124" v="140" actId="207"/>
          <ac:spMkLst>
            <pc:docMk/>
            <pc:sldMk cId="71338804" sldId="272"/>
            <ac:spMk id="6" creationId="{00000000-0000-0000-0000-000000000000}"/>
          </ac:spMkLst>
        </pc:spChg>
      </pc:sldChg>
      <pc:sldChg chg="modSp add mod">
        <pc:chgData name="Suresh Varatharaj" userId="11a74fbd4d4716e9" providerId="LiveId" clId="{4CA9C3EA-1D28-48B8-8D9D-22FB455F5152}" dt="2024-10-07T07:52:50.741" v="301" actId="207"/>
        <pc:sldMkLst>
          <pc:docMk/>
          <pc:sldMk cId="2916816685" sldId="273"/>
        </pc:sldMkLst>
        <pc:spChg chg="mod">
          <ac:chgData name="Suresh Varatharaj" userId="11a74fbd4d4716e9" providerId="LiveId" clId="{4CA9C3EA-1D28-48B8-8D9D-22FB455F5152}" dt="2024-10-07T06:11:02.558" v="148" actId="20577"/>
          <ac:spMkLst>
            <pc:docMk/>
            <pc:sldMk cId="2916816685" sldId="273"/>
            <ac:spMk id="13" creationId="{00000000-0000-0000-0000-000000000000}"/>
          </ac:spMkLst>
        </pc:spChg>
        <pc:spChg chg="mod">
          <ac:chgData name="Suresh Varatharaj" userId="11a74fbd4d4716e9" providerId="LiveId" clId="{4CA9C3EA-1D28-48B8-8D9D-22FB455F5152}" dt="2024-10-07T07:52:50.741" v="301" actId="207"/>
          <ac:spMkLst>
            <pc:docMk/>
            <pc:sldMk cId="2916816685" sldId="273"/>
            <ac:spMk id="14" creationId="{00000000-0000-0000-0000-000000000000}"/>
          </ac:spMkLst>
        </pc:spChg>
      </pc:sldChg>
      <pc:sldChg chg="modSp add mod ord">
        <pc:chgData name="Suresh Varatharaj" userId="11a74fbd4d4716e9" providerId="LiveId" clId="{4CA9C3EA-1D28-48B8-8D9D-22FB455F5152}" dt="2024-10-07T07:11:24.638" v="189" actId="207"/>
        <pc:sldMkLst>
          <pc:docMk/>
          <pc:sldMk cId="2095342899" sldId="274"/>
        </pc:sldMkLst>
        <pc:spChg chg="mod">
          <ac:chgData name="Suresh Varatharaj" userId="11a74fbd4d4716e9" providerId="LiveId" clId="{4CA9C3EA-1D28-48B8-8D9D-22FB455F5152}" dt="2024-10-07T06:15:04.619" v="164" actId="20577"/>
          <ac:spMkLst>
            <pc:docMk/>
            <pc:sldMk cId="2095342899" sldId="274"/>
            <ac:spMk id="13" creationId="{00000000-0000-0000-0000-000000000000}"/>
          </ac:spMkLst>
        </pc:spChg>
        <pc:spChg chg="mod">
          <ac:chgData name="Suresh Varatharaj" userId="11a74fbd4d4716e9" providerId="LiveId" clId="{4CA9C3EA-1D28-48B8-8D9D-22FB455F5152}" dt="2024-10-07T07:11:24.638" v="189" actId="207"/>
          <ac:spMkLst>
            <pc:docMk/>
            <pc:sldMk cId="2095342899" sldId="274"/>
            <ac:spMk id="14" creationId="{00000000-0000-0000-0000-000000000000}"/>
          </ac:spMkLst>
        </pc:spChg>
      </pc:sldChg>
      <pc:sldChg chg="addSp modSp add mod">
        <pc:chgData name="Suresh Varatharaj" userId="11a74fbd4d4716e9" providerId="LiveId" clId="{4CA9C3EA-1D28-48B8-8D9D-22FB455F5152}" dt="2024-10-07T07:08:36.851" v="182" actId="22"/>
        <pc:sldMkLst>
          <pc:docMk/>
          <pc:sldMk cId="2593089988" sldId="275"/>
        </pc:sldMkLst>
        <pc:spChg chg="mod">
          <ac:chgData name="Suresh Varatharaj" userId="11a74fbd4d4716e9" providerId="LiveId" clId="{4CA9C3EA-1D28-48B8-8D9D-22FB455F5152}" dt="2024-10-07T07:08:14.297" v="181" actId="6549"/>
          <ac:spMkLst>
            <pc:docMk/>
            <pc:sldMk cId="2593089988" sldId="275"/>
            <ac:spMk id="14" creationId="{00000000-0000-0000-0000-000000000000}"/>
          </ac:spMkLst>
        </pc:spChg>
        <pc:picChg chg="add">
          <ac:chgData name="Suresh Varatharaj" userId="11a74fbd4d4716e9" providerId="LiveId" clId="{4CA9C3EA-1D28-48B8-8D9D-22FB455F5152}" dt="2024-10-07T07:08:36.851" v="182" actId="22"/>
          <ac:picMkLst>
            <pc:docMk/>
            <pc:sldMk cId="2593089988" sldId="275"/>
            <ac:picMk id="3" creationId="{5611CC49-0FF9-F89B-5EF0-A41CDF73DCD3}"/>
          </ac:picMkLst>
        </pc:picChg>
      </pc:sldChg>
      <pc:sldChg chg="addSp delSp modSp add mod">
        <pc:chgData name="Suresh Varatharaj" userId="11a74fbd4d4716e9" providerId="LiveId" clId="{4CA9C3EA-1D28-48B8-8D9D-22FB455F5152}" dt="2024-10-07T07:17:15.356" v="203" actId="20577"/>
        <pc:sldMkLst>
          <pc:docMk/>
          <pc:sldMk cId="1507970687" sldId="276"/>
        </pc:sldMkLst>
        <pc:spChg chg="add mod">
          <ac:chgData name="Suresh Varatharaj" userId="11a74fbd4d4716e9" providerId="LiveId" clId="{4CA9C3EA-1D28-48B8-8D9D-22FB455F5152}" dt="2024-10-07T07:17:15.356" v="203" actId="20577"/>
          <ac:spMkLst>
            <pc:docMk/>
            <pc:sldMk cId="1507970687" sldId="276"/>
            <ac:spMk id="4" creationId="{9A1EC748-15ED-BD3E-0981-DA316DCFD8D9}"/>
          </ac:spMkLst>
        </pc:spChg>
        <pc:picChg chg="del">
          <ac:chgData name="Suresh Varatharaj" userId="11a74fbd4d4716e9" providerId="LiveId" clId="{4CA9C3EA-1D28-48B8-8D9D-22FB455F5152}" dt="2024-10-07T07:11:37.589" v="191" actId="478"/>
          <ac:picMkLst>
            <pc:docMk/>
            <pc:sldMk cId="1507970687" sldId="276"/>
            <ac:picMk id="3" creationId="{5611CC49-0FF9-F89B-5EF0-A41CDF73DCD3}"/>
          </ac:picMkLst>
        </pc:picChg>
      </pc:sldChg>
      <pc:sldChg chg="modSp add mod ord">
        <pc:chgData name="Suresh Varatharaj" userId="11a74fbd4d4716e9" providerId="LiveId" clId="{4CA9C3EA-1D28-48B8-8D9D-22FB455F5152}" dt="2024-10-07T07:23:08.143" v="220" actId="20577"/>
        <pc:sldMkLst>
          <pc:docMk/>
          <pc:sldMk cId="2256937001" sldId="277"/>
        </pc:sldMkLst>
        <pc:spChg chg="mod">
          <ac:chgData name="Suresh Varatharaj" userId="11a74fbd4d4716e9" providerId="LiveId" clId="{4CA9C3EA-1D28-48B8-8D9D-22FB455F5152}" dt="2024-10-07T07:23:08.143" v="220" actId="20577"/>
          <ac:spMkLst>
            <pc:docMk/>
            <pc:sldMk cId="2256937001" sldId="277"/>
            <ac:spMk id="6" creationId="{00000000-0000-0000-0000-000000000000}"/>
          </ac:spMkLst>
        </pc:spChg>
      </pc:sldChg>
      <pc:sldChg chg="modSp add mod">
        <pc:chgData name="Suresh Varatharaj" userId="11a74fbd4d4716e9" providerId="LiveId" clId="{4CA9C3EA-1D28-48B8-8D9D-22FB455F5152}" dt="2024-10-07T07:32:26.009" v="252"/>
        <pc:sldMkLst>
          <pc:docMk/>
          <pc:sldMk cId="3573527998" sldId="278"/>
        </pc:sldMkLst>
        <pc:spChg chg="mod">
          <ac:chgData name="Suresh Varatharaj" userId="11a74fbd4d4716e9" providerId="LiveId" clId="{4CA9C3EA-1D28-48B8-8D9D-22FB455F5152}" dt="2024-10-07T07:23:21.625" v="225" actId="20577"/>
          <ac:spMkLst>
            <pc:docMk/>
            <pc:sldMk cId="3573527998" sldId="278"/>
            <ac:spMk id="13" creationId="{00000000-0000-0000-0000-000000000000}"/>
          </ac:spMkLst>
        </pc:spChg>
        <pc:spChg chg="mod">
          <ac:chgData name="Suresh Varatharaj" userId="11a74fbd4d4716e9" providerId="LiveId" clId="{4CA9C3EA-1D28-48B8-8D9D-22FB455F5152}" dt="2024-10-07T07:32:26.009" v="252"/>
          <ac:spMkLst>
            <pc:docMk/>
            <pc:sldMk cId="3573527998" sldId="278"/>
            <ac:spMk id="14" creationId="{00000000-0000-0000-0000-000000000000}"/>
          </ac:spMkLst>
        </pc:spChg>
      </pc:sldChg>
      <pc:sldChg chg="add del">
        <pc:chgData name="Suresh Varatharaj" userId="11a74fbd4d4716e9" providerId="LiveId" clId="{4CA9C3EA-1D28-48B8-8D9D-22FB455F5152}" dt="2024-10-07T07:23:29.749" v="229"/>
        <pc:sldMkLst>
          <pc:docMk/>
          <pc:sldMk cId="424943391" sldId="279"/>
        </pc:sldMkLst>
      </pc:sldChg>
      <pc:sldChg chg="addSp delSp modSp add mod">
        <pc:chgData name="Suresh Varatharaj" userId="11a74fbd4d4716e9" providerId="LiveId" clId="{4CA9C3EA-1D28-48B8-8D9D-22FB455F5152}" dt="2024-10-07T07:43:53.246" v="281" actId="14100"/>
        <pc:sldMkLst>
          <pc:docMk/>
          <pc:sldMk cId="3113735788" sldId="279"/>
        </pc:sldMkLst>
        <pc:spChg chg="add mod">
          <ac:chgData name="Suresh Varatharaj" userId="11a74fbd4d4716e9" providerId="LiveId" clId="{4CA9C3EA-1D28-48B8-8D9D-22FB455F5152}" dt="2024-10-07T07:43:53.246" v="281" actId="14100"/>
          <ac:spMkLst>
            <pc:docMk/>
            <pc:sldMk cId="3113735788" sldId="279"/>
            <ac:spMk id="6" creationId="{911E2135-6CD4-E856-BFFD-DF4F88965620}"/>
          </ac:spMkLst>
        </pc:spChg>
        <pc:spChg chg="mod">
          <ac:chgData name="Suresh Varatharaj" userId="11a74fbd4d4716e9" providerId="LiveId" clId="{4CA9C3EA-1D28-48B8-8D9D-22FB455F5152}" dt="2024-10-07T07:37:24.905" v="265" actId="20577"/>
          <ac:spMkLst>
            <pc:docMk/>
            <pc:sldMk cId="3113735788" sldId="279"/>
            <ac:spMk id="13" creationId="{00000000-0000-0000-0000-000000000000}"/>
          </ac:spMkLst>
        </pc:spChg>
        <pc:spChg chg="mod">
          <ac:chgData name="Suresh Varatharaj" userId="11a74fbd4d4716e9" providerId="LiveId" clId="{4CA9C3EA-1D28-48B8-8D9D-22FB455F5152}" dt="2024-10-07T07:42:32.293" v="271" actId="14100"/>
          <ac:spMkLst>
            <pc:docMk/>
            <pc:sldMk cId="3113735788" sldId="279"/>
            <ac:spMk id="14" creationId="{00000000-0000-0000-0000-000000000000}"/>
          </ac:spMkLst>
        </pc:spChg>
        <pc:picChg chg="del">
          <ac:chgData name="Suresh Varatharaj" userId="11a74fbd4d4716e9" providerId="LiveId" clId="{4CA9C3EA-1D28-48B8-8D9D-22FB455F5152}" dt="2024-10-07T07:42:22.905" v="268" actId="478"/>
          <ac:picMkLst>
            <pc:docMk/>
            <pc:sldMk cId="3113735788" sldId="279"/>
            <ac:picMk id="3" creationId="{5611CC49-0FF9-F89B-5EF0-A41CDF73DCD3}"/>
          </ac:picMkLst>
        </pc:picChg>
        <pc:picChg chg="add mod">
          <ac:chgData name="Suresh Varatharaj" userId="11a74fbd4d4716e9" providerId="LiveId" clId="{4CA9C3EA-1D28-48B8-8D9D-22FB455F5152}" dt="2024-10-07T07:42:35.995" v="272" actId="14100"/>
          <ac:picMkLst>
            <pc:docMk/>
            <pc:sldMk cId="3113735788" sldId="279"/>
            <ac:picMk id="4" creationId="{87D299B1-5419-25F0-C760-B9F13D81CB88}"/>
          </ac:picMkLst>
        </pc:picChg>
      </pc:sldChg>
      <pc:sldChg chg="delSp modSp add mod">
        <pc:chgData name="Suresh Varatharaj" userId="11a74fbd4d4716e9" providerId="LiveId" clId="{4CA9C3EA-1D28-48B8-8D9D-22FB455F5152}" dt="2024-10-07T07:54:39.365" v="312" actId="1076"/>
        <pc:sldMkLst>
          <pc:docMk/>
          <pc:sldMk cId="657993093" sldId="280"/>
        </pc:sldMkLst>
        <pc:spChg chg="del mod">
          <ac:chgData name="Suresh Varatharaj" userId="11a74fbd4d4716e9" providerId="LiveId" clId="{4CA9C3EA-1D28-48B8-8D9D-22FB455F5152}" dt="2024-10-07T07:46:27.267" v="293"/>
          <ac:spMkLst>
            <pc:docMk/>
            <pc:sldMk cId="657993093" sldId="280"/>
            <ac:spMk id="6" creationId="{911E2135-6CD4-E856-BFFD-DF4F88965620}"/>
          </ac:spMkLst>
        </pc:spChg>
        <pc:spChg chg="mod">
          <ac:chgData name="Suresh Varatharaj" userId="11a74fbd4d4716e9" providerId="LiveId" clId="{4CA9C3EA-1D28-48B8-8D9D-22FB455F5152}" dt="2024-10-07T07:46:22.736" v="291" actId="20577"/>
          <ac:spMkLst>
            <pc:docMk/>
            <pc:sldMk cId="657993093" sldId="280"/>
            <ac:spMk id="13" creationId="{00000000-0000-0000-0000-000000000000}"/>
          </ac:spMkLst>
        </pc:spChg>
        <pc:spChg chg="mod">
          <ac:chgData name="Suresh Varatharaj" userId="11a74fbd4d4716e9" providerId="LiveId" clId="{4CA9C3EA-1D28-48B8-8D9D-22FB455F5152}" dt="2024-10-07T07:54:39.365" v="312" actId="1076"/>
          <ac:spMkLst>
            <pc:docMk/>
            <pc:sldMk cId="657993093" sldId="280"/>
            <ac:spMk id="14" creationId="{00000000-0000-0000-0000-000000000000}"/>
          </ac:spMkLst>
        </pc:spChg>
        <pc:picChg chg="del">
          <ac:chgData name="Suresh Varatharaj" userId="11a74fbd4d4716e9" providerId="LiveId" clId="{4CA9C3EA-1D28-48B8-8D9D-22FB455F5152}" dt="2024-10-07T07:46:06.521" v="283" actId="478"/>
          <ac:picMkLst>
            <pc:docMk/>
            <pc:sldMk cId="657993093" sldId="280"/>
            <ac:picMk id="4" creationId="{87D299B1-5419-25F0-C760-B9F13D81CB8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12612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397329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10</a:t>
            </a:fld>
            <a:endParaRPr lang="en-US"/>
          </a:p>
        </p:txBody>
      </p:sp>
    </p:spTree>
    <p:extLst>
      <p:ext uri="{BB962C8B-B14F-4D97-AF65-F5344CB8AC3E}">
        <p14:creationId xmlns:p14="http://schemas.microsoft.com/office/powerpoint/2010/main" val="17738752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10/7/2024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10/7/2024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10/7/2024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10/7/2024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10/7/2024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solidFill>
                  <a:srgbClr val="002060"/>
                </a:solidFill>
              </a:rPr>
              <a:t>Boosting Algorithm-Regression</a:t>
            </a:r>
          </a:p>
        </p:txBody>
      </p:sp>
      <p:sp>
        <p:nvSpPr>
          <p:cNvPr id="7" name="Subtitle 6"/>
          <p:cNvSpPr>
            <a:spLocks noGrp="1"/>
          </p:cNvSpPr>
          <p:nvPr>
            <p:ph type="subTitle" idx="1"/>
          </p:nvPr>
        </p:nvSpPr>
        <p:spPr/>
        <p:txBody>
          <a:bodyPr/>
          <a:lstStyle/>
          <a:p>
            <a:r>
              <a:rPr lang="en-US" dirty="0"/>
              <a:t>Week3 – Machine Learning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err="1">
                <a:solidFill>
                  <a:srgbClr val="002060"/>
                </a:solidFill>
              </a:rPr>
              <a:t>LightGBM</a:t>
            </a:r>
            <a:r>
              <a:rPr lang="en-US" dirty="0">
                <a:solidFill>
                  <a:srgbClr val="002060"/>
                </a:solidFill>
              </a:rPr>
              <a:t> Algorithm </a:t>
            </a:r>
          </a:p>
        </p:txBody>
      </p:sp>
      <p:sp>
        <p:nvSpPr>
          <p:cNvPr id="7" name="Subtitle 6"/>
          <p:cNvSpPr>
            <a:spLocks noGrp="1"/>
          </p:cNvSpPr>
          <p:nvPr>
            <p:ph type="subTitle" idx="1"/>
          </p:nvPr>
        </p:nvSpPr>
        <p:spPr/>
        <p:txBody>
          <a:bodyPr/>
          <a:lstStyle/>
          <a:p>
            <a:r>
              <a:rPr lang="en-US" dirty="0"/>
              <a:t>Week3 – Machine Learning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25693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2060"/>
                </a:solidFill>
              </a:rPr>
              <a:t>LG Algorithm</a:t>
            </a:r>
          </a:p>
        </p:txBody>
      </p:sp>
      <p:sp>
        <p:nvSpPr>
          <p:cNvPr id="14" name="Content Placeholder 13"/>
          <p:cNvSpPr>
            <a:spLocks noGrp="1"/>
          </p:cNvSpPr>
          <p:nvPr>
            <p:ph idx="1"/>
          </p:nvPr>
        </p:nvSpPr>
        <p:spPr/>
        <p:txBody>
          <a:bodyPr/>
          <a:lstStyle/>
          <a:p>
            <a:pPr marL="0" indent="0">
              <a:buNone/>
            </a:pPr>
            <a:endParaRPr lang="en-US" b="1" dirty="0">
              <a:solidFill>
                <a:srgbClr val="002060"/>
              </a:solidFill>
            </a:endParaRPr>
          </a:p>
          <a:p>
            <a:pPr marL="0" indent="0">
              <a:buNone/>
            </a:pPr>
            <a:r>
              <a:rPr lang="en-US" b="1" dirty="0">
                <a:solidFill>
                  <a:srgbClr val="002060"/>
                </a:solidFill>
              </a:rPr>
              <a:t>LG Algorithm:</a:t>
            </a:r>
          </a:p>
          <a:p>
            <a:pPr marL="180000" indent="457200">
              <a:buNone/>
            </a:pPr>
            <a:r>
              <a:rPr lang="en-US" b="0" i="0" dirty="0" err="1">
                <a:solidFill>
                  <a:schemeClr val="tx2"/>
                </a:solidFill>
                <a:effectLst/>
                <a:latin typeface="Arial Narrow" panose="020B0606020202030204" pitchFamily="34" charset="0"/>
              </a:rPr>
              <a:t>LightGBM</a:t>
            </a:r>
            <a:r>
              <a:rPr lang="en-US" b="0" i="0" dirty="0">
                <a:solidFill>
                  <a:schemeClr val="tx2"/>
                </a:solidFill>
                <a:effectLst/>
                <a:latin typeface="Arial Narrow" panose="020B0606020202030204" pitchFamily="34" charset="0"/>
              </a:rPr>
              <a:t> is an ensemble learning framework, specifically a gradient boosting method, which constructs a strong learner by sequentially adding weak learners in a gradient descent manner.</a:t>
            </a:r>
          </a:p>
          <a:p>
            <a:pPr marL="180000" indent="457200">
              <a:buNone/>
            </a:pPr>
            <a:r>
              <a:rPr lang="en-US" dirty="0">
                <a:solidFill>
                  <a:schemeClr val="tx2"/>
                </a:solidFill>
                <a:latin typeface="Arial Narrow" panose="020B0606020202030204" pitchFamily="34" charset="0"/>
              </a:rPr>
              <a:t>The algorithm is based on gradient boosting and trains decision trees, making it particularly effective for handling structured and unstructured data.</a:t>
            </a:r>
          </a:p>
          <a:p>
            <a:pPr marL="180000" indent="457200">
              <a:buNone/>
            </a:pPr>
            <a:r>
              <a:rPr lang="en-US" dirty="0" err="1">
                <a:solidFill>
                  <a:schemeClr val="tx2"/>
                </a:solidFill>
                <a:latin typeface="Arial Narrow" panose="020B0606020202030204" pitchFamily="34" charset="0"/>
              </a:rPr>
              <a:t>LightGBM</a:t>
            </a:r>
            <a:r>
              <a:rPr lang="en-US" dirty="0">
                <a:solidFill>
                  <a:schemeClr val="tx2"/>
                </a:solidFill>
                <a:latin typeface="Arial Narrow" panose="020B0606020202030204" pitchFamily="34" charset="0"/>
              </a:rPr>
              <a:t> uses a histogram-based approach to speed up the training process, which can be a major advantage when dealing with large datasets. The histogram approach groups data into bins, reducing the number of calculations needed to build decision trees. This results in faster training times and more efficient use of resources.</a:t>
            </a:r>
          </a:p>
        </p:txBody>
      </p:sp>
    </p:spTree>
    <p:extLst>
      <p:ext uri="{BB962C8B-B14F-4D97-AF65-F5344CB8AC3E}">
        <p14:creationId xmlns:p14="http://schemas.microsoft.com/office/powerpoint/2010/main" val="3573527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002060"/>
                </a:solidFill>
              </a:rPr>
              <a:t>LGBoosting</a:t>
            </a:r>
            <a:r>
              <a:rPr lang="en-US" dirty="0">
                <a:solidFill>
                  <a:srgbClr val="002060"/>
                </a:solidFill>
              </a:rPr>
              <a:t> Algorithm</a:t>
            </a:r>
          </a:p>
        </p:txBody>
      </p:sp>
      <p:sp>
        <p:nvSpPr>
          <p:cNvPr id="14" name="Content Placeholder 13"/>
          <p:cNvSpPr>
            <a:spLocks noGrp="1"/>
          </p:cNvSpPr>
          <p:nvPr>
            <p:ph idx="1"/>
          </p:nvPr>
        </p:nvSpPr>
        <p:spPr/>
        <p:txBody>
          <a:bodyPr/>
          <a:lstStyle/>
          <a:p>
            <a:pPr marL="0" indent="0">
              <a:buNone/>
            </a:pPr>
            <a:endParaRPr lang="en-US" b="1" dirty="0">
              <a:solidFill>
                <a:srgbClr val="002060"/>
              </a:solidFill>
            </a:endParaRPr>
          </a:p>
          <a:p>
            <a:pPr marL="0" indent="0">
              <a:buNone/>
            </a:pPr>
            <a:endParaRPr lang="en-US" b="1" dirty="0"/>
          </a:p>
        </p:txBody>
      </p:sp>
      <p:pic>
        <p:nvPicPr>
          <p:cNvPr id="4" name="Picture 3">
            <a:extLst>
              <a:ext uri="{FF2B5EF4-FFF2-40B4-BE49-F238E27FC236}">
                <a16:creationId xmlns:a16="http://schemas.microsoft.com/office/drawing/2014/main" id="{87D299B1-5419-25F0-C760-B9F13D81CB88}"/>
              </a:ext>
            </a:extLst>
          </p:cNvPr>
          <p:cNvPicPr>
            <a:picLocks noChangeAspect="1"/>
          </p:cNvPicPr>
          <p:nvPr/>
        </p:nvPicPr>
        <p:blipFill>
          <a:blip r:embed="rId2"/>
          <a:stretch>
            <a:fillRect/>
          </a:stretch>
        </p:blipFill>
        <p:spPr>
          <a:xfrm>
            <a:off x="1187087" y="1680327"/>
            <a:ext cx="5869322" cy="2617083"/>
          </a:xfrm>
          <a:prstGeom prst="rect">
            <a:avLst/>
          </a:prstGeom>
        </p:spPr>
      </p:pic>
      <p:sp>
        <p:nvSpPr>
          <p:cNvPr id="6" name="TextBox 5">
            <a:extLst>
              <a:ext uri="{FF2B5EF4-FFF2-40B4-BE49-F238E27FC236}">
                <a16:creationId xmlns:a16="http://schemas.microsoft.com/office/drawing/2014/main" id="{911E2135-6CD4-E856-BFFD-DF4F88965620}"/>
              </a:ext>
            </a:extLst>
          </p:cNvPr>
          <p:cNvSpPr txBox="1"/>
          <p:nvPr/>
        </p:nvSpPr>
        <p:spPr>
          <a:xfrm>
            <a:off x="1278865" y="4724448"/>
            <a:ext cx="9918221" cy="646331"/>
          </a:xfrm>
          <a:prstGeom prst="rect">
            <a:avLst/>
          </a:prstGeom>
          <a:noFill/>
        </p:spPr>
        <p:txBody>
          <a:bodyPr wrap="square">
            <a:spAutoFit/>
          </a:bodyPr>
          <a:lstStyle/>
          <a:p>
            <a:r>
              <a:rPr lang="en-US" b="0" i="0" dirty="0">
                <a:solidFill>
                  <a:schemeClr val="tx2"/>
                </a:solidFill>
                <a:effectLst/>
                <a:latin typeface="Arial Narrow" panose="020B0606020202030204" pitchFamily="34" charset="0"/>
              </a:rPr>
              <a:t>Several </a:t>
            </a:r>
            <a:r>
              <a:rPr lang="en-US" i="0" u="none" strike="noStrike" dirty="0">
                <a:solidFill>
                  <a:schemeClr val="tx2"/>
                </a:solidFill>
                <a:effectLst/>
                <a:latin typeface="Arial Narrow" panose="020B0606020202030204" pitchFamily="34" charset="0"/>
              </a:rPr>
              <a:t>key features </a:t>
            </a:r>
            <a:r>
              <a:rPr lang="en-US" b="0" i="0" dirty="0">
                <a:solidFill>
                  <a:schemeClr val="tx2"/>
                </a:solidFill>
                <a:effectLst/>
                <a:latin typeface="Arial Narrow" panose="020B0606020202030204" pitchFamily="34" charset="0"/>
              </a:rPr>
              <a:t>of </a:t>
            </a:r>
            <a:r>
              <a:rPr lang="en-US" b="0" i="0" dirty="0" err="1">
                <a:solidFill>
                  <a:schemeClr val="tx2"/>
                </a:solidFill>
                <a:effectLst/>
                <a:latin typeface="Arial Narrow" panose="020B0606020202030204" pitchFamily="34" charset="0"/>
              </a:rPr>
              <a:t>LightGBM</a:t>
            </a:r>
            <a:r>
              <a:rPr lang="en-US" b="0" i="0" dirty="0">
                <a:solidFill>
                  <a:schemeClr val="tx2"/>
                </a:solidFill>
                <a:effectLst/>
                <a:latin typeface="Arial Narrow" panose="020B0606020202030204" pitchFamily="34" charset="0"/>
              </a:rPr>
              <a:t> make it particularly effective, including its use of decision tree learning, a histogram-based approach, leaf-wise tree growth, and regularization.</a:t>
            </a:r>
            <a:endParaRPr lang="en-IN"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3113735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002060"/>
                </a:solidFill>
              </a:rPr>
              <a:t>LGBoosting</a:t>
            </a:r>
            <a:r>
              <a:rPr lang="en-US" dirty="0">
                <a:solidFill>
                  <a:srgbClr val="002060"/>
                </a:solidFill>
              </a:rPr>
              <a:t> Algorithm Flow</a:t>
            </a:r>
          </a:p>
        </p:txBody>
      </p:sp>
      <p:sp>
        <p:nvSpPr>
          <p:cNvPr id="14" name="Content Placeholder 13"/>
          <p:cNvSpPr>
            <a:spLocks noGrp="1"/>
          </p:cNvSpPr>
          <p:nvPr>
            <p:ph idx="1"/>
          </p:nvPr>
        </p:nvSpPr>
        <p:spPr>
          <a:xfrm>
            <a:off x="1104900" y="1462177"/>
            <a:ext cx="10463123" cy="5085272"/>
          </a:xfrm>
        </p:spPr>
        <p:txBody>
          <a:bodyPr>
            <a:normAutofit fontScale="25000" lnSpcReduction="20000"/>
          </a:bodyPr>
          <a:lstStyle/>
          <a:p>
            <a:pPr marL="0" indent="0">
              <a:buNone/>
            </a:pPr>
            <a:endParaRPr lang="en-US" b="1" dirty="0">
              <a:solidFill>
                <a:srgbClr val="002060"/>
              </a:solidFill>
            </a:endParaRPr>
          </a:p>
          <a:p>
            <a:pPr algn="just" rtl="0">
              <a:buFont typeface="+mj-lt"/>
              <a:buAutoNum type="arabicPeriod"/>
            </a:pPr>
            <a:r>
              <a:rPr lang="en-US" sz="4300" b="1" i="0" dirty="0">
                <a:solidFill>
                  <a:srgbClr val="292929"/>
                </a:solidFill>
                <a:effectLst/>
                <a:latin typeface="Arial Narrow" panose="020B0606020202030204" pitchFamily="34" charset="0"/>
              </a:rPr>
              <a:t>Data Preprocessing:</a:t>
            </a:r>
            <a:r>
              <a:rPr lang="en-US" sz="4300" b="0" i="0" dirty="0">
                <a:solidFill>
                  <a:srgbClr val="292929"/>
                </a:solidFill>
                <a:effectLst/>
                <a:latin typeface="Arial Narrow" panose="020B0606020202030204" pitchFamily="34" charset="0"/>
              </a:rPr>
              <a:t> The first step is to prepare the data for model training. This involves handling missing values, converting categorical features to numeric ones, and scaling the features if required.</a:t>
            </a:r>
          </a:p>
          <a:p>
            <a:pPr algn="just" rtl="0">
              <a:buFont typeface="+mj-lt"/>
              <a:buAutoNum type="arabicPeriod"/>
            </a:pPr>
            <a:r>
              <a:rPr lang="en-US" sz="4300" b="1" i="0" dirty="0">
                <a:solidFill>
                  <a:srgbClr val="292929"/>
                </a:solidFill>
                <a:effectLst/>
                <a:latin typeface="Arial Narrow" panose="020B0606020202030204" pitchFamily="34" charset="0"/>
              </a:rPr>
              <a:t>Splitting the data: </a:t>
            </a:r>
            <a:r>
              <a:rPr lang="en-US" sz="4300" b="0" i="0" dirty="0">
                <a:solidFill>
                  <a:srgbClr val="292929"/>
                </a:solidFill>
                <a:effectLst/>
                <a:latin typeface="Arial Narrow" panose="020B0606020202030204" pitchFamily="34" charset="0"/>
              </a:rPr>
              <a:t>The data is then split into training and validation sets. The training set is used to train the model, and the validation set is used to evaluate the performance of the model during training.</a:t>
            </a:r>
          </a:p>
          <a:p>
            <a:pPr algn="just" rtl="0">
              <a:buFont typeface="+mj-lt"/>
              <a:buAutoNum type="arabicPeriod"/>
            </a:pPr>
            <a:r>
              <a:rPr lang="en-US" sz="4300" b="1" i="0" dirty="0">
                <a:solidFill>
                  <a:srgbClr val="292929"/>
                </a:solidFill>
                <a:effectLst/>
                <a:latin typeface="Arial Narrow" panose="020B0606020202030204" pitchFamily="34" charset="0"/>
              </a:rPr>
              <a:t>Initialization:</a:t>
            </a:r>
            <a:r>
              <a:rPr lang="en-US" sz="4300" b="0" i="0" dirty="0">
                <a:solidFill>
                  <a:srgbClr val="292929"/>
                </a:solidFill>
                <a:effectLst/>
                <a:latin typeface="Arial Narrow" panose="020B0606020202030204" pitchFamily="34" charset="0"/>
              </a:rPr>
              <a:t> </a:t>
            </a:r>
            <a:r>
              <a:rPr lang="en-US" sz="4300" b="0" i="0" dirty="0" err="1">
                <a:solidFill>
                  <a:srgbClr val="292929"/>
                </a:solidFill>
                <a:effectLst/>
                <a:latin typeface="Arial Narrow" panose="020B0606020202030204" pitchFamily="34" charset="0"/>
              </a:rPr>
              <a:t>LightGBM</a:t>
            </a:r>
            <a:r>
              <a:rPr lang="en-US" sz="4300" b="0" i="0" dirty="0">
                <a:solidFill>
                  <a:srgbClr val="292929"/>
                </a:solidFill>
                <a:effectLst/>
                <a:latin typeface="Arial Narrow" panose="020B0606020202030204" pitchFamily="34" charset="0"/>
              </a:rPr>
              <a:t> starts with a single decision tree grown from the root node.</a:t>
            </a:r>
          </a:p>
          <a:p>
            <a:pPr algn="just" rtl="0">
              <a:buFont typeface="+mj-lt"/>
              <a:buAutoNum type="arabicPeriod"/>
            </a:pPr>
            <a:r>
              <a:rPr lang="en-US" sz="4300" b="1" i="0" dirty="0">
                <a:solidFill>
                  <a:srgbClr val="292929"/>
                </a:solidFill>
                <a:effectLst/>
                <a:latin typeface="Arial Narrow" panose="020B0606020202030204" pitchFamily="34" charset="0"/>
              </a:rPr>
              <a:t>Splitting the nodes:</a:t>
            </a:r>
            <a:r>
              <a:rPr lang="en-US" sz="4300" b="0" i="0" dirty="0">
                <a:solidFill>
                  <a:srgbClr val="292929"/>
                </a:solidFill>
                <a:effectLst/>
                <a:latin typeface="Arial Narrow" panose="020B0606020202030204" pitchFamily="34" charset="0"/>
              </a:rPr>
              <a:t> The algorithm then splits the nodes using a gradient-based approach. It calculates the gradients of the loss function with respect to the predicted values and finds the best split that maximizes the reduction in the loss function.</a:t>
            </a:r>
          </a:p>
          <a:p>
            <a:pPr algn="just" rtl="0">
              <a:buFont typeface="+mj-lt"/>
              <a:buAutoNum type="arabicPeriod"/>
            </a:pPr>
            <a:r>
              <a:rPr lang="en-US" sz="4300" b="1" i="0" dirty="0">
                <a:solidFill>
                  <a:srgbClr val="292929"/>
                </a:solidFill>
                <a:effectLst/>
                <a:latin typeface="Arial Narrow" panose="020B0606020202030204" pitchFamily="34" charset="0"/>
              </a:rPr>
              <a:t>Building the tree:</a:t>
            </a:r>
            <a:r>
              <a:rPr lang="en-US" sz="4300" b="0" i="0" dirty="0">
                <a:solidFill>
                  <a:srgbClr val="292929"/>
                </a:solidFill>
                <a:effectLst/>
                <a:latin typeface="Arial Narrow" panose="020B0606020202030204" pitchFamily="34" charset="0"/>
              </a:rPr>
              <a:t> The algorithm continues building the decision tree by recursively splitting the nodes until a stopping criterion is reached. This could be a maximum tree depth, a minimum number of samples per leaf, or a minimum gain in the loss function.</a:t>
            </a:r>
          </a:p>
          <a:p>
            <a:pPr algn="just" rtl="0">
              <a:buFont typeface="+mj-lt"/>
              <a:buAutoNum type="arabicPeriod"/>
            </a:pPr>
            <a:r>
              <a:rPr lang="en-US" sz="4300" b="1" i="0" dirty="0">
                <a:solidFill>
                  <a:srgbClr val="292929"/>
                </a:solidFill>
                <a:effectLst/>
                <a:latin typeface="Arial Narrow" panose="020B0606020202030204" pitchFamily="34" charset="0"/>
              </a:rPr>
              <a:t>Gradient Boosting:</a:t>
            </a:r>
            <a:r>
              <a:rPr lang="en-US" sz="4300" b="0" i="0" dirty="0">
                <a:solidFill>
                  <a:srgbClr val="292929"/>
                </a:solidFill>
                <a:effectLst/>
                <a:latin typeface="Arial Narrow" panose="020B0606020202030204" pitchFamily="34" charset="0"/>
              </a:rPr>
              <a:t> After building the first decision tree, </a:t>
            </a:r>
            <a:r>
              <a:rPr lang="en-US" sz="4300" b="0" i="0" dirty="0" err="1">
                <a:solidFill>
                  <a:srgbClr val="292929"/>
                </a:solidFill>
                <a:effectLst/>
                <a:latin typeface="Arial Narrow" panose="020B0606020202030204" pitchFamily="34" charset="0"/>
              </a:rPr>
              <a:t>LightGBM</a:t>
            </a:r>
            <a:r>
              <a:rPr lang="en-US" sz="4300" b="0" i="0" dirty="0">
                <a:solidFill>
                  <a:srgbClr val="292929"/>
                </a:solidFill>
                <a:effectLst/>
                <a:latin typeface="Arial Narrow" panose="020B0606020202030204" pitchFamily="34" charset="0"/>
              </a:rPr>
              <a:t> creates an ensemble of trees by iteratively adding new trees that correct the errors of the previous trees. Each new tree is trained on the residual errors of the previous trees, i.e., the difference between the predicted and true values.</a:t>
            </a:r>
          </a:p>
          <a:p>
            <a:pPr algn="just" rtl="0">
              <a:buFont typeface="+mj-lt"/>
              <a:buAutoNum type="arabicPeriod"/>
            </a:pPr>
            <a:r>
              <a:rPr lang="en-US" sz="4300" b="1" i="0" dirty="0">
                <a:solidFill>
                  <a:srgbClr val="292929"/>
                </a:solidFill>
                <a:effectLst/>
                <a:latin typeface="Arial Narrow" panose="020B0606020202030204" pitchFamily="34" charset="0"/>
              </a:rPr>
              <a:t>Regularization: </a:t>
            </a:r>
            <a:r>
              <a:rPr lang="en-US" sz="4300" b="0" i="0" dirty="0" err="1">
                <a:solidFill>
                  <a:srgbClr val="292929"/>
                </a:solidFill>
                <a:effectLst/>
                <a:latin typeface="Arial Narrow" panose="020B0606020202030204" pitchFamily="34" charset="0"/>
              </a:rPr>
              <a:t>LightGBM</a:t>
            </a:r>
            <a:r>
              <a:rPr lang="en-US" sz="4300" b="0" i="0" dirty="0">
                <a:solidFill>
                  <a:srgbClr val="292929"/>
                </a:solidFill>
                <a:effectLst/>
                <a:latin typeface="Arial Narrow" panose="020B0606020202030204" pitchFamily="34" charset="0"/>
              </a:rPr>
              <a:t> applies various regularization techniques to prevent overfitting, such as pruning the tree, limiting the number of leaves, and applying L1 or L2 regularization on the leaf weights.</a:t>
            </a:r>
          </a:p>
          <a:p>
            <a:pPr algn="just" rtl="0">
              <a:buFont typeface="+mj-lt"/>
              <a:buAutoNum type="arabicPeriod"/>
            </a:pPr>
            <a:r>
              <a:rPr lang="en-US" sz="4300" b="1" i="0" dirty="0">
                <a:solidFill>
                  <a:srgbClr val="292929"/>
                </a:solidFill>
                <a:effectLst/>
                <a:latin typeface="Arial Narrow" panose="020B0606020202030204" pitchFamily="34" charset="0"/>
              </a:rPr>
              <a:t>Prediction: </a:t>
            </a:r>
            <a:r>
              <a:rPr lang="en-US" sz="4300" b="0" i="0" dirty="0">
                <a:solidFill>
                  <a:srgbClr val="292929"/>
                </a:solidFill>
                <a:effectLst/>
                <a:latin typeface="Arial Narrow" panose="020B0606020202030204" pitchFamily="34" charset="0"/>
              </a:rPr>
              <a:t>Once the ensemble of trees is trained, </a:t>
            </a:r>
            <a:r>
              <a:rPr lang="en-US" sz="4300" b="0" i="0" dirty="0" err="1">
                <a:solidFill>
                  <a:srgbClr val="292929"/>
                </a:solidFill>
                <a:effectLst/>
                <a:latin typeface="Arial Narrow" panose="020B0606020202030204" pitchFamily="34" charset="0"/>
              </a:rPr>
              <a:t>LightGBM</a:t>
            </a:r>
            <a:r>
              <a:rPr lang="en-US" sz="4300" b="0" i="0" dirty="0">
                <a:solidFill>
                  <a:srgbClr val="292929"/>
                </a:solidFill>
                <a:effectLst/>
                <a:latin typeface="Arial Narrow" panose="020B0606020202030204" pitchFamily="34" charset="0"/>
              </a:rPr>
              <a:t> uses it to make predictions on new data by taking the weighted average of the predictions of all the trees in the ensemble.</a:t>
            </a:r>
          </a:p>
          <a:p>
            <a:pPr algn="just" rtl="0">
              <a:buFont typeface="+mj-lt"/>
              <a:buAutoNum type="arabicPeriod"/>
            </a:pPr>
            <a:r>
              <a:rPr lang="en-US" sz="4300" b="1" i="0" dirty="0">
                <a:solidFill>
                  <a:srgbClr val="292929"/>
                </a:solidFill>
                <a:effectLst/>
                <a:latin typeface="Arial Narrow" panose="020B0606020202030204" pitchFamily="34" charset="0"/>
              </a:rPr>
              <a:t>Model Evaluation:</a:t>
            </a:r>
            <a:r>
              <a:rPr lang="en-US" sz="4300" b="0" i="0" dirty="0">
                <a:solidFill>
                  <a:srgbClr val="292929"/>
                </a:solidFill>
                <a:effectLst/>
                <a:latin typeface="Arial Narrow" panose="020B0606020202030204" pitchFamily="34" charset="0"/>
              </a:rPr>
              <a:t> The performance of the model is evaluated on the validation set using a suitable metric such as mean squared error, accuracy, or AUC-ROC.</a:t>
            </a:r>
          </a:p>
          <a:p>
            <a:pPr algn="just" rtl="0">
              <a:buFont typeface="+mj-lt"/>
              <a:buAutoNum type="arabicPeriod"/>
            </a:pPr>
            <a:r>
              <a:rPr lang="en-US" sz="4300" b="1" i="0" dirty="0">
                <a:solidFill>
                  <a:srgbClr val="292929"/>
                </a:solidFill>
                <a:effectLst/>
                <a:latin typeface="Arial Narrow" panose="020B0606020202030204" pitchFamily="34" charset="0"/>
              </a:rPr>
              <a:t>Parameter Tuning: </a:t>
            </a:r>
            <a:r>
              <a:rPr lang="en-US" sz="4300" b="0" i="0" dirty="0">
                <a:solidFill>
                  <a:srgbClr val="292929"/>
                </a:solidFill>
                <a:effectLst/>
                <a:latin typeface="Arial Narrow" panose="020B0606020202030204" pitchFamily="34" charset="0"/>
              </a:rPr>
              <a:t>Finally, the model hyperparameters are tuned using grid or random search techniques to improve the model's performance.</a:t>
            </a:r>
          </a:p>
          <a:p>
            <a:pPr marL="0" indent="0">
              <a:buNone/>
            </a:pPr>
            <a:endParaRPr lang="en-US" b="1" dirty="0"/>
          </a:p>
        </p:txBody>
      </p:sp>
    </p:spTree>
    <p:extLst>
      <p:ext uri="{BB962C8B-B14F-4D97-AF65-F5344CB8AC3E}">
        <p14:creationId xmlns:p14="http://schemas.microsoft.com/office/powerpoint/2010/main" val="657993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2060"/>
                </a:solidFill>
              </a:rPr>
              <a:t>Boosting Algorithms</a:t>
            </a:r>
          </a:p>
        </p:txBody>
      </p:sp>
      <p:sp>
        <p:nvSpPr>
          <p:cNvPr id="14" name="Content Placeholder 13"/>
          <p:cNvSpPr>
            <a:spLocks noGrp="1"/>
          </p:cNvSpPr>
          <p:nvPr>
            <p:ph idx="1"/>
          </p:nvPr>
        </p:nvSpPr>
        <p:spPr/>
        <p:txBody>
          <a:bodyPr/>
          <a:lstStyle/>
          <a:p>
            <a:pPr marL="0" indent="0">
              <a:buNone/>
            </a:pPr>
            <a:r>
              <a:rPr lang="en-US" b="0" i="0" dirty="0">
                <a:solidFill>
                  <a:srgbClr val="001D35"/>
                </a:solidFill>
                <a:effectLst/>
                <a:latin typeface="Arial Narrow" panose="020B0606020202030204" pitchFamily="34" charset="0"/>
              </a:rPr>
              <a:t>      Boosting algorithms are </a:t>
            </a:r>
            <a:r>
              <a:rPr lang="en-US" dirty="0">
                <a:solidFill>
                  <a:srgbClr val="001D35"/>
                </a:solidFill>
                <a:latin typeface="Arial Narrow" panose="020B0606020202030204" pitchFamily="34" charset="0"/>
              </a:rPr>
              <a:t>a type of machine learning algorithm that combines base learners to improve prediction accuracy. </a:t>
            </a:r>
            <a:br>
              <a:rPr lang="en-US" dirty="0">
                <a:solidFill>
                  <a:srgbClr val="001D35"/>
                </a:solidFill>
                <a:latin typeface="Arial Narrow" panose="020B0606020202030204" pitchFamily="34" charset="0"/>
              </a:rPr>
            </a:br>
            <a:r>
              <a:rPr lang="en-US" dirty="0">
                <a:solidFill>
                  <a:srgbClr val="001D35"/>
                </a:solidFill>
                <a:latin typeface="Arial Narrow" panose="020B0606020202030204" pitchFamily="34" charset="0"/>
              </a:rPr>
              <a:t>Types of Boosting Algorithms</a:t>
            </a:r>
          </a:p>
          <a:p>
            <a:r>
              <a:rPr lang="en-US" b="1" dirty="0">
                <a:solidFill>
                  <a:srgbClr val="002060"/>
                </a:solidFill>
                <a:latin typeface="Arial Narrow" panose="020B0606020202030204" pitchFamily="34" charset="0"/>
              </a:rPr>
              <a:t>Ada Boost:</a:t>
            </a:r>
          </a:p>
          <a:p>
            <a:r>
              <a:rPr lang="en-US" b="1" dirty="0">
                <a:solidFill>
                  <a:srgbClr val="002060"/>
                </a:solidFill>
                <a:latin typeface="Arial Narrow" panose="020B0606020202030204" pitchFamily="34" charset="0"/>
              </a:rPr>
              <a:t>XG Boost:</a:t>
            </a:r>
          </a:p>
          <a:p>
            <a:r>
              <a:rPr lang="en-US" b="1" dirty="0">
                <a:solidFill>
                  <a:srgbClr val="002060"/>
                </a:solidFill>
                <a:latin typeface="Arial Narrow" panose="020B0606020202030204" pitchFamily="34" charset="0"/>
              </a:rPr>
              <a:t>LG Boost:</a:t>
            </a:r>
          </a:p>
          <a:p>
            <a:pPr marL="0" indent="0">
              <a:buNone/>
            </a:pPr>
            <a:endParaRPr lang="en-US" b="1"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dirty="0" err="1">
                <a:solidFill>
                  <a:srgbClr val="002060"/>
                </a:solidFill>
              </a:rPr>
              <a:t>ADABoosting</a:t>
            </a:r>
            <a:r>
              <a:rPr lang="en-US" dirty="0">
                <a:solidFill>
                  <a:srgbClr val="002060"/>
                </a:solidFill>
              </a:rPr>
              <a:t> Algorithm</a:t>
            </a:r>
          </a:p>
        </p:txBody>
      </p:sp>
      <p:sp>
        <p:nvSpPr>
          <p:cNvPr id="7" name="Subtitle 6"/>
          <p:cNvSpPr>
            <a:spLocks noGrp="1"/>
          </p:cNvSpPr>
          <p:nvPr>
            <p:ph type="subTitle" idx="1"/>
          </p:nvPr>
        </p:nvSpPr>
        <p:spPr/>
        <p:txBody>
          <a:bodyPr/>
          <a:lstStyle/>
          <a:p>
            <a:r>
              <a:rPr lang="en-US" dirty="0"/>
              <a:t>Week3 – Machine Learning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7133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002060"/>
                </a:solidFill>
              </a:rPr>
              <a:t>AdaBoosting</a:t>
            </a:r>
            <a:r>
              <a:rPr lang="en-US" dirty="0">
                <a:solidFill>
                  <a:srgbClr val="002060"/>
                </a:solidFill>
              </a:rPr>
              <a:t> Algorithm</a:t>
            </a:r>
          </a:p>
        </p:txBody>
      </p:sp>
      <p:sp>
        <p:nvSpPr>
          <p:cNvPr id="14" name="Content Placeholder 13"/>
          <p:cNvSpPr>
            <a:spLocks noGrp="1"/>
          </p:cNvSpPr>
          <p:nvPr>
            <p:ph idx="1"/>
          </p:nvPr>
        </p:nvSpPr>
        <p:spPr/>
        <p:txBody>
          <a:bodyPr/>
          <a:lstStyle/>
          <a:p>
            <a:pPr marL="0" indent="0">
              <a:buNone/>
            </a:pPr>
            <a:endParaRPr lang="en-US" b="1" dirty="0">
              <a:solidFill>
                <a:srgbClr val="002060"/>
              </a:solidFill>
            </a:endParaRPr>
          </a:p>
          <a:p>
            <a:pPr marL="0" indent="0">
              <a:buNone/>
            </a:pPr>
            <a:r>
              <a:rPr lang="en-US" b="1" dirty="0">
                <a:solidFill>
                  <a:srgbClr val="002060"/>
                </a:solidFill>
              </a:rPr>
              <a:t>AdaBoost Algorithm:</a:t>
            </a:r>
          </a:p>
          <a:p>
            <a:pPr marL="180000" indent="457200">
              <a:buNone/>
            </a:pPr>
            <a:r>
              <a:rPr lang="en-US" b="0" i="0" dirty="0">
                <a:solidFill>
                  <a:srgbClr val="222832"/>
                </a:solidFill>
                <a:effectLst/>
                <a:latin typeface="Arial Narrow" panose="020B0606020202030204" pitchFamily="34" charset="0"/>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a:p>
            <a:pPr marL="180000" indent="457200">
              <a:buNone/>
            </a:pPr>
            <a:r>
              <a:rPr lang="en-US" dirty="0">
                <a:solidFill>
                  <a:schemeClr val="tx2"/>
                </a:solidFill>
                <a:latin typeface="Arial Narrow" panose="020B0606020202030204" pitchFamily="34" charset="0"/>
              </a:rPr>
              <a:t>AdaBoost short for Adaptive Boosting is an ensemble learning used in machine learning for classification and regression problems. The main idea behind AdaBoost is to iteratively train the weak classifier on the training dataset with each successive classifier giving more weightage to the data points that are misclassified. The final AdaBoost model is decided by combining all the weak classifier that has been used for training with the weightage given to the models according to their accuracies. The weak model which has the highest accuracy is given the highest weightage while the model which has the lowest accuracy is given a lower weightage. </a:t>
            </a:r>
          </a:p>
          <a:p>
            <a:pPr marL="0" indent="0">
              <a:buNone/>
            </a:pPr>
            <a:endParaRPr lang="en-US" b="1" dirty="0"/>
          </a:p>
        </p:txBody>
      </p:sp>
    </p:spTree>
    <p:extLst>
      <p:ext uri="{BB962C8B-B14F-4D97-AF65-F5344CB8AC3E}">
        <p14:creationId xmlns:p14="http://schemas.microsoft.com/office/powerpoint/2010/main" val="291681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AdaBoosting Regressor</a:t>
            </a:r>
          </a:p>
        </p:txBody>
      </p:sp>
      <p:pic>
        <p:nvPicPr>
          <p:cNvPr id="7" name="Content Placeholder 6">
            <a:extLst>
              <a:ext uri="{FF2B5EF4-FFF2-40B4-BE49-F238E27FC236}">
                <a16:creationId xmlns:a16="http://schemas.microsoft.com/office/drawing/2014/main" id="{C98CF392-D9FA-A256-1031-9BEBC26E2CF5}"/>
              </a:ext>
            </a:extLst>
          </p:cNvPr>
          <p:cNvPicPr>
            <a:picLocks noGrp="1" noChangeAspect="1"/>
          </p:cNvPicPr>
          <p:nvPr>
            <p:ph idx="1"/>
          </p:nvPr>
        </p:nvPicPr>
        <p:blipFill>
          <a:blip r:embed="rId2"/>
          <a:stretch>
            <a:fillRect/>
          </a:stretch>
        </p:blipFill>
        <p:spPr>
          <a:xfrm>
            <a:off x="1626875" y="1643332"/>
            <a:ext cx="7851321" cy="4572000"/>
          </a:xfr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err="1">
                <a:solidFill>
                  <a:srgbClr val="002060"/>
                </a:solidFill>
              </a:rPr>
              <a:t>XGBoosting</a:t>
            </a:r>
            <a:r>
              <a:rPr lang="en-US" dirty="0">
                <a:solidFill>
                  <a:srgbClr val="002060"/>
                </a:solidFill>
              </a:rPr>
              <a:t> Algorithm </a:t>
            </a:r>
          </a:p>
        </p:txBody>
      </p:sp>
      <p:sp>
        <p:nvSpPr>
          <p:cNvPr id="7" name="Subtitle 6"/>
          <p:cNvSpPr>
            <a:spLocks noGrp="1"/>
          </p:cNvSpPr>
          <p:nvPr>
            <p:ph type="subTitle" idx="1"/>
          </p:nvPr>
        </p:nvSpPr>
        <p:spPr/>
        <p:txBody>
          <a:bodyPr/>
          <a:lstStyle/>
          <a:p>
            <a:r>
              <a:rPr lang="en-US" dirty="0"/>
              <a:t>Week3 – Machine Learning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1382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002060"/>
                </a:solidFill>
              </a:rPr>
              <a:t>XGBoosting</a:t>
            </a:r>
            <a:r>
              <a:rPr lang="en-US" dirty="0">
                <a:solidFill>
                  <a:srgbClr val="002060"/>
                </a:solidFill>
              </a:rPr>
              <a:t> Algorithm</a:t>
            </a:r>
          </a:p>
        </p:txBody>
      </p:sp>
      <p:sp>
        <p:nvSpPr>
          <p:cNvPr id="14" name="Content Placeholder 13"/>
          <p:cNvSpPr>
            <a:spLocks noGrp="1"/>
          </p:cNvSpPr>
          <p:nvPr>
            <p:ph idx="1"/>
          </p:nvPr>
        </p:nvSpPr>
        <p:spPr/>
        <p:txBody>
          <a:bodyPr/>
          <a:lstStyle/>
          <a:p>
            <a:pPr marL="0" indent="0">
              <a:buNone/>
            </a:pPr>
            <a:endParaRPr lang="en-US" b="1" dirty="0">
              <a:solidFill>
                <a:srgbClr val="002060"/>
              </a:solidFill>
            </a:endParaRPr>
          </a:p>
          <a:p>
            <a:pPr marL="0" indent="0">
              <a:buNone/>
            </a:pPr>
            <a:r>
              <a:rPr lang="en-US" b="1" dirty="0">
                <a:solidFill>
                  <a:srgbClr val="002060"/>
                </a:solidFill>
              </a:rPr>
              <a:t>XG Algorithm:</a:t>
            </a:r>
          </a:p>
          <a:p>
            <a:pPr marL="180000" indent="457200">
              <a:buNone/>
            </a:pPr>
            <a:r>
              <a:rPr lang="en-US" b="0" i="0" dirty="0" err="1">
                <a:solidFill>
                  <a:srgbClr val="222832"/>
                </a:solidFill>
                <a:effectLst/>
                <a:latin typeface="Arial Narrow" panose="020B0606020202030204" pitchFamily="34" charset="0"/>
              </a:rPr>
              <a:t>XGBoost</a:t>
            </a:r>
            <a:r>
              <a:rPr lang="en-US" b="0" i="0" dirty="0">
                <a:solidFill>
                  <a:srgbClr val="222832"/>
                </a:solidFill>
                <a:effectLst/>
                <a:latin typeface="Arial Narrow" panose="020B0606020202030204" pitchFamily="34" charset="0"/>
              </a:rPr>
              <a:t>, or Extreme Gradient Boosting, is a supervised learning algorithm that combines the predictions of multiple models to create a predictive model. It's a leading machine learning library for regression, classification, and ranking problems.</a:t>
            </a:r>
          </a:p>
          <a:p>
            <a:pPr marL="180000" indent="457200">
              <a:buNone/>
            </a:pPr>
            <a:r>
              <a:rPr lang="en-US" dirty="0">
                <a:solidFill>
                  <a:schemeClr val="tx2"/>
                </a:solidFill>
                <a:latin typeface="Arial Narrow" panose="020B0606020202030204" pitchFamily="34" charset="0"/>
              </a:rPr>
              <a:t>In this algorithm, decision trees are created in sequential form. Weights play an important role in </a:t>
            </a:r>
            <a:r>
              <a:rPr lang="en-US" dirty="0" err="1">
                <a:solidFill>
                  <a:schemeClr val="tx2"/>
                </a:solidFill>
                <a:latin typeface="Arial Narrow" panose="020B0606020202030204" pitchFamily="34" charset="0"/>
              </a:rPr>
              <a:t>XGBoost</a:t>
            </a:r>
            <a:r>
              <a:rPr lang="en-US" dirty="0">
                <a:solidFill>
                  <a:schemeClr val="tx2"/>
                </a:solidFill>
                <a:latin typeface="Arial Narrow" panose="020B0606020202030204" pitchFamily="34" charset="0"/>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p>
          <a:p>
            <a:pPr marL="0" indent="0">
              <a:buNone/>
            </a:pPr>
            <a:endParaRPr lang="en-US" b="1" dirty="0"/>
          </a:p>
        </p:txBody>
      </p:sp>
    </p:spTree>
    <p:extLst>
      <p:ext uri="{BB962C8B-B14F-4D97-AF65-F5344CB8AC3E}">
        <p14:creationId xmlns:p14="http://schemas.microsoft.com/office/powerpoint/2010/main" val="2095342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002060"/>
                </a:solidFill>
              </a:rPr>
              <a:t>XGBoosting</a:t>
            </a:r>
            <a:r>
              <a:rPr lang="en-US" dirty="0">
                <a:solidFill>
                  <a:srgbClr val="002060"/>
                </a:solidFill>
              </a:rPr>
              <a:t> Algorithm</a:t>
            </a:r>
          </a:p>
        </p:txBody>
      </p:sp>
      <p:sp>
        <p:nvSpPr>
          <p:cNvPr id="14" name="Content Placeholder 13"/>
          <p:cNvSpPr>
            <a:spLocks noGrp="1"/>
          </p:cNvSpPr>
          <p:nvPr>
            <p:ph idx="1"/>
          </p:nvPr>
        </p:nvSpPr>
        <p:spPr/>
        <p:txBody>
          <a:bodyPr/>
          <a:lstStyle/>
          <a:p>
            <a:pPr marL="0" indent="0">
              <a:buNone/>
            </a:pPr>
            <a:endParaRPr lang="en-US" b="1" dirty="0">
              <a:solidFill>
                <a:srgbClr val="002060"/>
              </a:solidFill>
            </a:endParaRPr>
          </a:p>
          <a:p>
            <a:pPr marL="0" indent="0">
              <a:buNone/>
            </a:pPr>
            <a:endParaRPr lang="en-US" b="1" dirty="0"/>
          </a:p>
        </p:txBody>
      </p:sp>
      <p:pic>
        <p:nvPicPr>
          <p:cNvPr id="3" name="Picture 2">
            <a:extLst>
              <a:ext uri="{FF2B5EF4-FFF2-40B4-BE49-F238E27FC236}">
                <a16:creationId xmlns:a16="http://schemas.microsoft.com/office/drawing/2014/main" id="{5611CC49-0FF9-F89B-5EF0-A41CDF73DCD3}"/>
              </a:ext>
            </a:extLst>
          </p:cNvPr>
          <p:cNvPicPr>
            <a:picLocks noChangeAspect="1"/>
          </p:cNvPicPr>
          <p:nvPr/>
        </p:nvPicPr>
        <p:blipFill>
          <a:blip r:embed="rId2"/>
          <a:stretch>
            <a:fillRect/>
          </a:stretch>
        </p:blipFill>
        <p:spPr>
          <a:xfrm>
            <a:off x="2437889" y="1433234"/>
            <a:ext cx="7316221" cy="3991532"/>
          </a:xfrm>
          <a:prstGeom prst="rect">
            <a:avLst/>
          </a:prstGeom>
        </p:spPr>
      </p:pic>
    </p:spTree>
    <p:extLst>
      <p:ext uri="{BB962C8B-B14F-4D97-AF65-F5344CB8AC3E}">
        <p14:creationId xmlns:p14="http://schemas.microsoft.com/office/powerpoint/2010/main" val="2593089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solidFill>
                  <a:srgbClr val="002060"/>
                </a:solidFill>
              </a:rPr>
              <a:t>XGBoosting</a:t>
            </a:r>
            <a:r>
              <a:rPr lang="en-US" dirty="0">
                <a:solidFill>
                  <a:srgbClr val="002060"/>
                </a:solidFill>
              </a:rPr>
              <a:t> Algorithm</a:t>
            </a:r>
          </a:p>
        </p:txBody>
      </p:sp>
      <p:sp>
        <p:nvSpPr>
          <p:cNvPr id="14" name="Content Placeholder 13"/>
          <p:cNvSpPr>
            <a:spLocks noGrp="1"/>
          </p:cNvSpPr>
          <p:nvPr>
            <p:ph idx="1"/>
          </p:nvPr>
        </p:nvSpPr>
        <p:spPr/>
        <p:txBody>
          <a:bodyPr/>
          <a:lstStyle/>
          <a:p>
            <a:pPr marL="0" indent="0">
              <a:buNone/>
            </a:pPr>
            <a:endParaRPr lang="en-US" b="1" dirty="0">
              <a:solidFill>
                <a:srgbClr val="002060"/>
              </a:solidFill>
            </a:endParaRPr>
          </a:p>
          <a:p>
            <a:pPr marL="0" indent="0">
              <a:buNone/>
            </a:pPr>
            <a:endParaRPr lang="en-US" b="1" dirty="0"/>
          </a:p>
        </p:txBody>
      </p:sp>
      <p:sp>
        <p:nvSpPr>
          <p:cNvPr id="4" name="TextBox 3">
            <a:extLst>
              <a:ext uri="{FF2B5EF4-FFF2-40B4-BE49-F238E27FC236}">
                <a16:creationId xmlns:a16="http://schemas.microsoft.com/office/drawing/2014/main" id="{9A1EC748-15ED-BD3E-0981-DA316DCFD8D9}"/>
              </a:ext>
            </a:extLst>
          </p:cNvPr>
          <p:cNvSpPr txBox="1"/>
          <p:nvPr/>
        </p:nvSpPr>
        <p:spPr>
          <a:xfrm>
            <a:off x="1026544" y="1600200"/>
            <a:ext cx="10783018" cy="5078313"/>
          </a:xfrm>
          <a:prstGeom prst="rect">
            <a:avLst/>
          </a:prstGeom>
          <a:noFill/>
        </p:spPr>
        <p:txBody>
          <a:bodyPr wrap="square">
            <a:spAutoFit/>
          </a:bodyPr>
          <a:lstStyle/>
          <a:p>
            <a:pPr algn="l" fontAlgn="base"/>
            <a:r>
              <a:rPr lang="en-US" b="1" i="0" dirty="0">
                <a:solidFill>
                  <a:srgbClr val="273239"/>
                </a:solidFill>
                <a:effectLst/>
                <a:latin typeface="Arial Narrow" panose="020B0606020202030204" pitchFamily="34" charset="0"/>
              </a:rPr>
              <a:t>Advantages of </a:t>
            </a:r>
            <a:r>
              <a:rPr lang="en-US" b="1" i="0" dirty="0" err="1">
                <a:solidFill>
                  <a:srgbClr val="273239"/>
                </a:solidFill>
                <a:effectLst/>
                <a:latin typeface="Arial Narrow" panose="020B0606020202030204" pitchFamily="34" charset="0"/>
              </a:rPr>
              <a:t>XGBoost</a:t>
            </a:r>
            <a:r>
              <a:rPr lang="en-US" b="1" i="0" dirty="0">
                <a:solidFill>
                  <a:srgbClr val="273239"/>
                </a:solidFill>
                <a:effectLst/>
                <a:latin typeface="Arial Narrow" panose="020B0606020202030204" pitchFamily="34" charset="0"/>
              </a:rPr>
              <a:t>:</a:t>
            </a:r>
          </a:p>
          <a:p>
            <a:pPr algn="l" fontAlgn="base"/>
            <a:endParaRPr lang="en-US" b="1" i="0" dirty="0">
              <a:solidFill>
                <a:srgbClr val="273239"/>
              </a:solidFill>
              <a:effectLst/>
              <a:latin typeface="Arial Narrow" panose="020B0606020202030204" pitchFamily="34" charset="0"/>
            </a:endParaRPr>
          </a:p>
          <a:p>
            <a:pPr algn="l" fontAlgn="base">
              <a:buFont typeface="+mj-lt"/>
              <a:buAutoNum type="arabicPeriod"/>
            </a:pPr>
            <a:r>
              <a:rPr lang="en-US" sz="1600" b="0" i="0" dirty="0">
                <a:solidFill>
                  <a:srgbClr val="273239"/>
                </a:solidFill>
                <a:effectLst/>
                <a:latin typeface="Arial Narrow" panose="020B0606020202030204" pitchFamily="34" charset="0"/>
              </a:rPr>
              <a:t>Performance: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has a strong track record of producing high-quality results in various machine learning tasks, especially in Kaggle competitions, where it has been a popular choice for winning solutions.</a:t>
            </a:r>
          </a:p>
          <a:p>
            <a:pPr algn="l" fontAlgn="base">
              <a:buFont typeface="+mj-lt"/>
              <a:buAutoNum type="arabicPeriod"/>
            </a:pPr>
            <a:r>
              <a:rPr lang="en-US" sz="1600" b="0" i="0" dirty="0">
                <a:solidFill>
                  <a:srgbClr val="273239"/>
                </a:solidFill>
                <a:effectLst/>
                <a:latin typeface="Arial Narrow" panose="020B0606020202030204" pitchFamily="34" charset="0"/>
              </a:rPr>
              <a:t>Scalability: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is designed for efficient and scalable training of machine learning models, making it suitable for large datasets.</a:t>
            </a:r>
          </a:p>
          <a:p>
            <a:pPr algn="l" fontAlgn="base">
              <a:buFont typeface="+mj-lt"/>
              <a:buAutoNum type="arabicPeriod"/>
            </a:pPr>
            <a:r>
              <a:rPr lang="en-US" sz="1600" b="0" i="0" dirty="0">
                <a:solidFill>
                  <a:srgbClr val="273239"/>
                </a:solidFill>
                <a:effectLst/>
                <a:latin typeface="Arial Narrow" panose="020B0606020202030204" pitchFamily="34" charset="0"/>
              </a:rPr>
              <a:t>Customizability: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has a wide range of hyperparameters that can be adjusted to optimize performance, making it highly customizable.</a:t>
            </a:r>
          </a:p>
          <a:p>
            <a:pPr algn="l" fontAlgn="base">
              <a:buFont typeface="+mj-lt"/>
              <a:buAutoNum type="arabicPeriod"/>
            </a:pPr>
            <a:r>
              <a:rPr lang="en-US" sz="1600" b="0" i="0" dirty="0">
                <a:solidFill>
                  <a:srgbClr val="273239"/>
                </a:solidFill>
                <a:effectLst/>
                <a:latin typeface="Arial Narrow" panose="020B0606020202030204" pitchFamily="34" charset="0"/>
              </a:rPr>
              <a:t>Handling of Missing Values: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has built-in support for handling missing values, making it easy to work with real-world data that often has missing values.</a:t>
            </a:r>
          </a:p>
          <a:p>
            <a:pPr algn="l" fontAlgn="base">
              <a:buFont typeface="+mj-lt"/>
              <a:buAutoNum type="arabicPeriod"/>
            </a:pPr>
            <a:r>
              <a:rPr lang="en-US" sz="1600" b="0" i="0" dirty="0">
                <a:solidFill>
                  <a:srgbClr val="273239"/>
                </a:solidFill>
                <a:effectLst/>
                <a:latin typeface="Arial Narrow" panose="020B0606020202030204" pitchFamily="34" charset="0"/>
              </a:rPr>
              <a:t>Interpretability: Unlike some machine learning algorithms that can be difficult to interpret,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provides feature importances, allowing for a better understanding of which variables are most important in making predictions.</a:t>
            </a:r>
          </a:p>
          <a:p>
            <a:pPr algn="l" fontAlgn="base"/>
            <a:endParaRPr lang="en-US" sz="1600" b="0" i="0" dirty="0">
              <a:solidFill>
                <a:srgbClr val="273239"/>
              </a:solidFill>
              <a:effectLst/>
              <a:latin typeface="Arial Narrow" panose="020B0606020202030204" pitchFamily="34" charset="0"/>
            </a:endParaRPr>
          </a:p>
          <a:p>
            <a:pPr algn="l" fontAlgn="base"/>
            <a:r>
              <a:rPr lang="en-US" sz="1600" b="1" i="0" dirty="0">
                <a:solidFill>
                  <a:srgbClr val="273239"/>
                </a:solidFill>
                <a:effectLst/>
                <a:latin typeface="Arial Narrow" panose="020B0606020202030204" pitchFamily="34" charset="0"/>
              </a:rPr>
              <a:t>Disadvantages of </a:t>
            </a:r>
            <a:r>
              <a:rPr lang="en-US" sz="1600" b="1" i="0" dirty="0" err="1">
                <a:solidFill>
                  <a:srgbClr val="273239"/>
                </a:solidFill>
                <a:effectLst/>
                <a:latin typeface="Arial Narrow" panose="020B0606020202030204" pitchFamily="34" charset="0"/>
              </a:rPr>
              <a:t>XGBoost</a:t>
            </a:r>
            <a:r>
              <a:rPr lang="en-US" sz="1600" b="1" i="0" dirty="0">
                <a:solidFill>
                  <a:srgbClr val="273239"/>
                </a:solidFill>
                <a:effectLst/>
                <a:latin typeface="Arial Narrow" panose="020B0606020202030204" pitchFamily="34" charset="0"/>
              </a:rPr>
              <a:t>:</a:t>
            </a:r>
          </a:p>
          <a:p>
            <a:pPr algn="l" fontAlgn="base"/>
            <a:endParaRPr lang="en-US" sz="1600" b="1" i="0" dirty="0">
              <a:solidFill>
                <a:srgbClr val="273239"/>
              </a:solidFill>
              <a:effectLst/>
              <a:latin typeface="Arial Narrow" panose="020B0606020202030204" pitchFamily="34" charset="0"/>
            </a:endParaRPr>
          </a:p>
          <a:p>
            <a:pPr algn="l" fontAlgn="base">
              <a:buFont typeface="+mj-lt"/>
              <a:buAutoNum type="arabicPeriod"/>
            </a:pPr>
            <a:r>
              <a:rPr lang="en-US" sz="1600" b="0" i="0" dirty="0">
                <a:solidFill>
                  <a:srgbClr val="273239"/>
                </a:solidFill>
                <a:effectLst/>
                <a:latin typeface="Arial Narrow" panose="020B0606020202030204" pitchFamily="34" charset="0"/>
              </a:rPr>
              <a:t>Computational Complexity: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can be computationally intensive, especially when training large models, making it less suitable for resource-constrained systems.</a:t>
            </a:r>
          </a:p>
          <a:p>
            <a:pPr algn="l" fontAlgn="base">
              <a:buFont typeface="+mj-lt"/>
              <a:buAutoNum type="arabicPeriod"/>
            </a:pPr>
            <a:r>
              <a:rPr lang="en-US" sz="1600" b="0" i="0" dirty="0">
                <a:solidFill>
                  <a:srgbClr val="273239"/>
                </a:solidFill>
                <a:effectLst/>
                <a:latin typeface="Arial Narrow" panose="020B0606020202030204" pitchFamily="34" charset="0"/>
              </a:rPr>
              <a:t>Overfitting: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can be prone to overfitting, especially when trained on small datasets or when too many trees are used in the model.</a:t>
            </a:r>
          </a:p>
          <a:p>
            <a:pPr algn="l" fontAlgn="base">
              <a:buFont typeface="+mj-lt"/>
              <a:buAutoNum type="arabicPeriod"/>
            </a:pPr>
            <a:r>
              <a:rPr lang="en-US" sz="1600" b="0" i="0" dirty="0">
                <a:solidFill>
                  <a:srgbClr val="273239"/>
                </a:solidFill>
                <a:effectLst/>
                <a:latin typeface="Arial Narrow" panose="020B0606020202030204" pitchFamily="34" charset="0"/>
              </a:rPr>
              <a:t>Hyperparameter Tuning: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has many hyperparameters that can be adjusted, making it important to properly tune the parameters to optimize performance. However, finding the optimal set of parameters can be time-consuming and requires expertise.</a:t>
            </a:r>
          </a:p>
          <a:p>
            <a:pPr algn="l" fontAlgn="base">
              <a:buFont typeface="+mj-lt"/>
              <a:buAutoNum type="arabicPeriod"/>
            </a:pPr>
            <a:r>
              <a:rPr lang="en-US" sz="1600" b="0" i="0" dirty="0">
                <a:solidFill>
                  <a:srgbClr val="273239"/>
                </a:solidFill>
                <a:effectLst/>
                <a:latin typeface="Arial Narrow" panose="020B0606020202030204" pitchFamily="34" charset="0"/>
              </a:rPr>
              <a:t>Memory Requirements: </a:t>
            </a:r>
            <a:r>
              <a:rPr lang="en-US" sz="1600" b="0" i="0" dirty="0" err="1">
                <a:solidFill>
                  <a:srgbClr val="273239"/>
                </a:solidFill>
                <a:effectLst/>
                <a:latin typeface="Arial Narrow" panose="020B0606020202030204" pitchFamily="34" charset="0"/>
              </a:rPr>
              <a:t>XGBoost</a:t>
            </a:r>
            <a:r>
              <a:rPr lang="en-US" sz="1600" b="0" i="0" dirty="0">
                <a:solidFill>
                  <a:srgbClr val="273239"/>
                </a:solidFill>
                <a:effectLst/>
                <a:latin typeface="Arial Narrow" panose="020B0606020202030204" pitchFamily="34" charset="0"/>
              </a:rPr>
              <a:t> can be memory-intensive, especially when working with large datasets, making it less suitable for systems with limited memory resources.</a:t>
            </a:r>
          </a:p>
        </p:txBody>
      </p:sp>
    </p:spTree>
    <p:extLst>
      <p:ext uri="{BB962C8B-B14F-4D97-AF65-F5344CB8AC3E}">
        <p14:creationId xmlns:p14="http://schemas.microsoft.com/office/powerpoint/2010/main" val="1507970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207</TotalTime>
  <Words>1260</Words>
  <Application>Microsoft Office PowerPoint</Application>
  <PresentationFormat>Widescreen</PresentationFormat>
  <Paragraphs>72</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Euphemia</vt:lpstr>
      <vt:lpstr>Plantagenet Cherokee</vt:lpstr>
      <vt:lpstr>Wingdings</vt:lpstr>
      <vt:lpstr>Academic Literature 16x9</vt:lpstr>
      <vt:lpstr>Boosting Algorithm-Regression</vt:lpstr>
      <vt:lpstr>Boosting Algorithms</vt:lpstr>
      <vt:lpstr>ADABoosting Algorithm</vt:lpstr>
      <vt:lpstr>AdaBoosting Algorithm</vt:lpstr>
      <vt:lpstr>AdaBoosting Regressor</vt:lpstr>
      <vt:lpstr>XGBoosting Algorithm </vt:lpstr>
      <vt:lpstr>XGBoosting Algorithm</vt:lpstr>
      <vt:lpstr>XGBoosting Algorithm</vt:lpstr>
      <vt:lpstr>XGBoosting Algorithm</vt:lpstr>
      <vt:lpstr>LightGBM Algorithm </vt:lpstr>
      <vt:lpstr>LG Algorithm</vt:lpstr>
      <vt:lpstr>LGBoosting Algorithm</vt:lpstr>
      <vt:lpstr>LGBoosting Algorithm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Varatharaj</dc:creator>
  <cp:lastModifiedBy>Suresh Varatharaj</cp:lastModifiedBy>
  <cp:revision>1</cp:revision>
  <dcterms:created xsi:type="dcterms:W3CDTF">2024-10-01T06:16:36Z</dcterms:created>
  <dcterms:modified xsi:type="dcterms:W3CDTF">2024-10-07T07:54:41Z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