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E1DE43-0FA6-449A-9A45-8004270B026D}" v="21" dt="2024-03-25T17:54:45.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5E0DE-D902-4EF1-A052-CB2432EC8840}"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100ED-0891-4955-8AD1-E9C7AD932B59}" type="slidenum">
              <a:rPr lang="en-US" smtClean="0"/>
              <a:t>‹#›</a:t>
            </a:fld>
            <a:endParaRPr lang="en-US"/>
          </a:p>
        </p:txBody>
      </p:sp>
    </p:spTree>
    <p:extLst>
      <p:ext uri="{BB962C8B-B14F-4D97-AF65-F5344CB8AC3E}">
        <p14:creationId xmlns:p14="http://schemas.microsoft.com/office/powerpoint/2010/main" val="3343651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100ED-0891-4955-8AD1-E9C7AD932B59}" type="slidenum">
              <a:rPr lang="en-US" smtClean="0"/>
              <a:t>3</a:t>
            </a:fld>
            <a:endParaRPr lang="en-US"/>
          </a:p>
        </p:txBody>
      </p:sp>
    </p:spTree>
    <p:extLst>
      <p:ext uri="{BB962C8B-B14F-4D97-AF65-F5344CB8AC3E}">
        <p14:creationId xmlns:p14="http://schemas.microsoft.com/office/powerpoint/2010/main" val="40743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100ED-0891-4955-8AD1-E9C7AD932B59}" type="slidenum">
              <a:rPr lang="en-US" smtClean="0"/>
              <a:t>4</a:t>
            </a:fld>
            <a:endParaRPr lang="en-US"/>
          </a:p>
        </p:txBody>
      </p:sp>
    </p:spTree>
    <p:extLst>
      <p:ext uri="{BB962C8B-B14F-4D97-AF65-F5344CB8AC3E}">
        <p14:creationId xmlns:p14="http://schemas.microsoft.com/office/powerpoint/2010/main" val="403612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E429-8945-B276-C0BE-8E19DE312D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BF6A4B-7DE4-5F94-CEAC-AF59D5FA5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E5419A-81DC-8329-63D6-BBC228DCBDFA}"/>
              </a:ext>
            </a:extLst>
          </p:cNvPr>
          <p:cNvSpPr>
            <a:spLocks noGrp="1"/>
          </p:cNvSpPr>
          <p:nvPr>
            <p:ph type="dt" sz="half" idx="10"/>
          </p:nvPr>
        </p:nvSpPr>
        <p:spPr/>
        <p:txBody>
          <a:bodyPr/>
          <a:lstStyle/>
          <a:p>
            <a:fld id="{3E23C757-ECF2-40AA-AAF4-C5542D3DC17B}" type="datetimeFigureOut">
              <a:rPr lang="en-US" smtClean="0"/>
              <a:t>3/25/2024</a:t>
            </a:fld>
            <a:endParaRPr lang="en-US"/>
          </a:p>
        </p:txBody>
      </p:sp>
      <p:sp>
        <p:nvSpPr>
          <p:cNvPr id="5" name="Footer Placeholder 4">
            <a:extLst>
              <a:ext uri="{FF2B5EF4-FFF2-40B4-BE49-F238E27FC236}">
                <a16:creationId xmlns:a16="http://schemas.microsoft.com/office/drawing/2014/main" id="{827FA4C6-C079-8854-CE51-DC4D0E723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1DF3B-F2C1-39E7-C469-468692A5A912}"/>
              </a:ext>
            </a:extLst>
          </p:cNvPr>
          <p:cNvSpPr>
            <a:spLocks noGrp="1"/>
          </p:cNvSpPr>
          <p:nvPr>
            <p:ph type="sldNum" sz="quarter" idx="12"/>
          </p:nvPr>
        </p:nvSpPr>
        <p:spPr/>
        <p:txBody>
          <a:bodyPr/>
          <a:lstStyle/>
          <a:p>
            <a:fld id="{A819DB25-8F1E-4E74-92F7-F29963D40CF6}" type="slidenum">
              <a:rPr lang="en-US" smtClean="0"/>
              <a:t>‹#›</a:t>
            </a:fld>
            <a:endParaRPr lang="en-US"/>
          </a:p>
        </p:txBody>
      </p:sp>
    </p:spTree>
    <p:extLst>
      <p:ext uri="{BB962C8B-B14F-4D97-AF65-F5344CB8AC3E}">
        <p14:creationId xmlns:p14="http://schemas.microsoft.com/office/powerpoint/2010/main" val="184894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E70C-AE29-3EAC-2F16-DE828C138C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CCC21-D681-9AC3-4F24-EF0DD7638F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D9C5C-EDF7-E826-D698-0BF544C53B70}"/>
              </a:ext>
            </a:extLst>
          </p:cNvPr>
          <p:cNvSpPr>
            <a:spLocks noGrp="1"/>
          </p:cNvSpPr>
          <p:nvPr>
            <p:ph type="dt" sz="half" idx="10"/>
          </p:nvPr>
        </p:nvSpPr>
        <p:spPr/>
        <p:txBody>
          <a:bodyPr/>
          <a:lstStyle/>
          <a:p>
            <a:fld id="{3E23C757-ECF2-40AA-AAF4-C5542D3DC17B}" type="datetimeFigureOut">
              <a:rPr lang="en-US" smtClean="0"/>
              <a:t>3/25/2024</a:t>
            </a:fld>
            <a:endParaRPr lang="en-US"/>
          </a:p>
        </p:txBody>
      </p:sp>
      <p:sp>
        <p:nvSpPr>
          <p:cNvPr id="5" name="Footer Placeholder 4">
            <a:extLst>
              <a:ext uri="{FF2B5EF4-FFF2-40B4-BE49-F238E27FC236}">
                <a16:creationId xmlns:a16="http://schemas.microsoft.com/office/drawing/2014/main" id="{224F53E6-B424-B6DD-8D70-B6EE8DA42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788CF-1B66-4900-EC25-A560C3EC53B2}"/>
              </a:ext>
            </a:extLst>
          </p:cNvPr>
          <p:cNvSpPr>
            <a:spLocks noGrp="1"/>
          </p:cNvSpPr>
          <p:nvPr>
            <p:ph type="sldNum" sz="quarter" idx="12"/>
          </p:nvPr>
        </p:nvSpPr>
        <p:spPr/>
        <p:txBody>
          <a:bodyPr/>
          <a:lstStyle/>
          <a:p>
            <a:fld id="{A819DB25-8F1E-4E74-92F7-F29963D40CF6}" type="slidenum">
              <a:rPr lang="en-US" smtClean="0"/>
              <a:t>‹#›</a:t>
            </a:fld>
            <a:endParaRPr lang="en-US"/>
          </a:p>
        </p:txBody>
      </p:sp>
    </p:spTree>
    <p:extLst>
      <p:ext uri="{BB962C8B-B14F-4D97-AF65-F5344CB8AC3E}">
        <p14:creationId xmlns:p14="http://schemas.microsoft.com/office/powerpoint/2010/main" val="1242352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CA422B-FE82-4769-015C-F19AAE4B93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C8458A-FDD8-F6D4-DE99-21E48A5A3E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3F8CA-1934-967A-8833-8B0C8ADD9E89}"/>
              </a:ext>
            </a:extLst>
          </p:cNvPr>
          <p:cNvSpPr>
            <a:spLocks noGrp="1"/>
          </p:cNvSpPr>
          <p:nvPr>
            <p:ph type="dt" sz="half" idx="10"/>
          </p:nvPr>
        </p:nvSpPr>
        <p:spPr/>
        <p:txBody>
          <a:bodyPr/>
          <a:lstStyle/>
          <a:p>
            <a:fld id="{3E23C757-ECF2-40AA-AAF4-C5542D3DC17B}" type="datetimeFigureOut">
              <a:rPr lang="en-US" smtClean="0"/>
              <a:t>3/25/2024</a:t>
            </a:fld>
            <a:endParaRPr lang="en-US"/>
          </a:p>
        </p:txBody>
      </p:sp>
      <p:sp>
        <p:nvSpPr>
          <p:cNvPr id="5" name="Footer Placeholder 4">
            <a:extLst>
              <a:ext uri="{FF2B5EF4-FFF2-40B4-BE49-F238E27FC236}">
                <a16:creationId xmlns:a16="http://schemas.microsoft.com/office/drawing/2014/main" id="{34069DB8-7D85-FF88-633B-E907BB028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FF8C3-ABE0-7853-0EE1-DF2515134F82}"/>
              </a:ext>
            </a:extLst>
          </p:cNvPr>
          <p:cNvSpPr>
            <a:spLocks noGrp="1"/>
          </p:cNvSpPr>
          <p:nvPr>
            <p:ph type="sldNum" sz="quarter" idx="12"/>
          </p:nvPr>
        </p:nvSpPr>
        <p:spPr/>
        <p:txBody>
          <a:bodyPr/>
          <a:lstStyle/>
          <a:p>
            <a:fld id="{A819DB25-8F1E-4E74-92F7-F29963D40CF6}" type="slidenum">
              <a:rPr lang="en-US" smtClean="0"/>
              <a:t>‹#›</a:t>
            </a:fld>
            <a:endParaRPr lang="en-US"/>
          </a:p>
        </p:txBody>
      </p:sp>
    </p:spTree>
    <p:extLst>
      <p:ext uri="{BB962C8B-B14F-4D97-AF65-F5344CB8AC3E}">
        <p14:creationId xmlns:p14="http://schemas.microsoft.com/office/powerpoint/2010/main" val="270970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1CFA-D476-EC52-5DE9-5AD6F8589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518A2F-8D1B-4FE3-EDA1-EFF2BEB2BA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7295C-BC2D-484E-306F-66A1DE5934FE}"/>
              </a:ext>
            </a:extLst>
          </p:cNvPr>
          <p:cNvSpPr>
            <a:spLocks noGrp="1"/>
          </p:cNvSpPr>
          <p:nvPr>
            <p:ph type="dt" sz="half" idx="10"/>
          </p:nvPr>
        </p:nvSpPr>
        <p:spPr/>
        <p:txBody>
          <a:bodyPr/>
          <a:lstStyle/>
          <a:p>
            <a:fld id="{3E23C757-ECF2-40AA-AAF4-C5542D3DC17B}" type="datetimeFigureOut">
              <a:rPr lang="en-US" smtClean="0"/>
              <a:t>3/25/2024</a:t>
            </a:fld>
            <a:endParaRPr lang="en-US"/>
          </a:p>
        </p:txBody>
      </p:sp>
      <p:sp>
        <p:nvSpPr>
          <p:cNvPr id="5" name="Footer Placeholder 4">
            <a:extLst>
              <a:ext uri="{FF2B5EF4-FFF2-40B4-BE49-F238E27FC236}">
                <a16:creationId xmlns:a16="http://schemas.microsoft.com/office/drawing/2014/main" id="{F38DA576-A9BE-0402-BC3B-3C55509BB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25AE5-0D47-D375-509D-ECE2DB9E4C00}"/>
              </a:ext>
            </a:extLst>
          </p:cNvPr>
          <p:cNvSpPr>
            <a:spLocks noGrp="1"/>
          </p:cNvSpPr>
          <p:nvPr>
            <p:ph type="sldNum" sz="quarter" idx="12"/>
          </p:nvPr>
        </p:nvSpPr>
        <p:spPr/>
        <p:txBody>
          <a:bodyPr/>
          <a:lstStyle/>
          <a:p>
            <a:fld id="{A819DB25-8F1E-4E74-92F7-F29963D40CF6}" type="slidenum">
              <a:rPr lang="en-US" smtClean="0"/>
              <a:t>‹#›</a:t>
            </a:fld>
            <a:endParaRPr lang="en-US"/>
          </a:p>
        </p:txBody>
      </p:sp>
    </p:spTree>
    <p:extLst>
      <p:ext uri="{BB962C8B-B14F-4D97-AF65-F5344CB8AC3E}">
        <p14:creationId xmlns:p14="http://schemas.microsoft.com/office/powerpoint/2010/main" val="308296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CC2E-E9D8-BE53-9FD5-A8D3F27894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81055B-A5AA-D527-DE82-E9DDD643B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99D8D7-5614-5726-4AAF-C44D5DEFB80A}"/>
              </a:ext>
            </a:extLst>
          </p:cNvPr>
          <p:cNvSpPr>
            <a:spLocks noGrp="1"/>
          </p:cNvSpPr>
          <p:nvPr>
            <p:ph type="dt" sz="half" idx="10"/>
          </p:nvPr>
        </p:nvSpPr>
        <p:spPr/>
        <p:txBody>
          <a:bodyPr/>
          <a:lstStyle/>
          <a:p>
            <a:fld id="{3E23C757-ECF2-40AA-AAF4-C5542D3DC17B}" type="datetimeFigureOut">
              <a:rPr lang="en-US" smtClean="0"/>
              <a:t>3/25/2024</a:t>
            </a:fld>
            <a:endParaRPr lang="en-US"/>
          </a:p>
        </p:txBody>
      </p:sp>
      <p:sp>
        <p:nvSpPr>
          <p:cNvPr id="5" name="Footer Placeholder 4">
            <a:extLst>
              <a:ext uri="{FF2B5EF4-FFF2-40B4-BE49-F238E27FC236}">
                <a16:creationId xmlns:a16="http://schemas.microsoft.com/office/drawing/2014/main" id="{62908C47-918C-DA4A-344C-D6B65F833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7D045-7639-62E1-2BDD-D8E0B3CBB557}"/>
              </a:ext>
            </a:extLst>
          </p:cNvPr>
          <p:cNvSpPr>
            <a:spLocks noGrp="1"/>
          </p:cNvSpPr>
          <p:nvPr>
            <p:ph type="sldNum" sz="quarter" idx="12"/>
          </p:nvPr>
        </p:nvSpPr>
        <p:spPr/>
        <p:txBody>
          <a:bodyPr/>
          <a:lstStyle/>
          <a:p>
            <a:fld id="{A819DB25-8F1E-4E74-92F7-F29963D40CF6}" type="slidenum">
              <a:rPr lang="en-US" smtClean="0"/>
              <a:t>‹#›</a:t>
            </a:fld>
            <a:endParaRPr lang="en-US"/>
          </a:p>
        </p:txBody>
      </p:sp>
    </p:spTree>
    <p:extLst>
      <p:ext uri="{BB962C8B-B14F-4D97-AF65-F5344CB8AC3E}">
        <p14:creationId xmlns:p14="http://schemas.microsoft.com/office/powerpoint/2010/main" val="168284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906E-D33D-69D2-F430-006901F614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15D47-FA42-0CC2-BDF4-7BBED4C1AF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31C68F-F4F3-9AAA-96CF-CE1AC88CF3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5ED4C7-A47E-A525-5BDB-53583C8FBE2B}"/>
              </a:ext>
            </a:extLst>
          </p:cNvPr>
          <p:cNvSpPr>
            <a:spLocks noGrp="1"/>
          </p:cNvSpPr>
          <p:nvPr>
            <p:ph type="dt" sz="half" idx="10"/>
          </p:nvPr>
        </p:nvSpPr>
        <p:spPr/>
        <p:txBody>
          <a:bodyPr/>
          <a:lstStyle/>
          <a:p>
            <a:fld id="{3E23C757-ECF2-40AA-AAF4-C5542D3DC17B}" type="datetimeFigureOut">
              <a:rPr lang="en-US" smtClean="0"/>
              <a:t>3/25/2024</a:t>
            </a:fld>
            <a:endParaRPr lang="en-US"/>
          </a:p>
        </p:txBody>
      </p:sp>
      <p:sp>
        <p:nvSpPr>
          <p:cNvPr id="6" name="Footer Placeholder 5">
            <a:extLst>
              <a:ext uri="{FF2B5EF4-FFF2-40B4-BE49-F238E27FC236}">
                <a16:creationId xmlns:a16="http://schemas.microsoft.com/office/drawing/2014/main" id="{EB46484B-BECB-64E6-41BF-07F4D4960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76E98-ED75-8B4E-2DD0-4545E51F6A92}"/>
              </a:ext>
            </a:extLst>
          </p:cNvPr>
          <p:cNvSpPr>
            <a:spLocks noGrp="1"/>
          </p:cNvSpPr>
          <p:nvPr>
            <p:ph type="sldNum" sz="quarter" idx="12"/>
          </p:nvPr>
        </p:nvSpPr>
        <p:spPr/>
        <p:txBody>
          <a:bodyPr/>
          <a:lstStyle/>
          <a:p>
            <a:fld id="{A819DB25-8F1E-4E74-92F7-F29963D40CF6}" type="slidenum">
              <a:rPr lang="en-US" smtClean="0"/>
              <a:t>‹#›</a:t>
            </a:fld>
            <a:endParaRPr lang="en-US"/>
          </a:p>
        </p:txBody>
      </p:sp>
    </p:spTree>
    <p:extLst>
      <p:ext uri="{BB962C8B-B14F-4D97-AF65-F5344CB8AC3E}">
        <p14:creationId xmlns:p14="http://schemas.microsoft.com/office/powerpoint/2010/main" val="2898666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EF4F-C2CF-DC79-4850-25AC59F9E6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1E6B95-80A8-542C-DAC4-6FD5462CC7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273843-459D-D037-B322-595584E7AF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321D45-AA0B-0701-77B0-95C1556083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7AFC38-FF97-B950-C4C0-3481AF3BB8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B7F3E0-873A-BDED-974A-4675583A2098}"/>
              </a:ext>
            </a:extLst>
          </p:cNvPr>
          <p:cNvSpPr>
            <a:spLocks noGrp="1"/>
          </p:cNvSpPr>
          <p:nvPr>
            <p:ph type="dt" sz="half" idx="10"/>
          </p:nvPr>
        </p:nvSpPr>
        <p:spPr/>
        <p:txBody>
          <a:bodyPr/>
          <a:lstStyle/>
          <a:p>
            <a:fld id="{3E23C757-ECF2-40AA-AAF4-C5542D3DC17B}" type="datetimeFigureOut">
              <a:rPr lang="en-US" smtClean="0"/>
              <a:t>3/25/2024</a:t>
            </a:fld>
            <a:endParaRPr lang="en-US"/>
          </a:p>
        </p:txBody>
      </p:sp>
      <p:sp>
        <p:nvSpPr>
          <p:cNvPr id="8" name="Footer Placeholder 7">
            <a:extLst>
              <a:ext uri="{FF2B5EF4-FFF2-40B4-BE49-F238E27FC236}">
                <a16:creationId xmlns:a16="http://schemas.microsoft.com/office/drawing/2014/main" id="{6FFC81B9-7360-653C-A61D-CACEC5DBFB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4AEBC6-0452-3EF9-58B9-C3EF4C0FD338}"/>
              </a:ext>
            </a:extLst>
          </p:cNvPr>
          <p:cNvSpPr>
            <a:spLocks noGrp="1"/>
          </p:cNvSpPr>
          <p:nvPr>
            <p:ph type="sldNum" sz="quarter" idx="12"/>
          </p:nvPr>
        </p:nvSpPr>
        <p:spPr/>
        <p:txBody>
          <a:bodyPr/>
          <a:lstStyle/>
          <a:p>
            <a:fld id="{A819DB25-8F1E-4E74-92F7-F29963D40CF6}" type="slidenum">
              <a:rPr lang="en-US" smtClean="0"/>
              <a:t>‹#›</a:t>
            </a:fld>
            <a:endParaRPr lang="en-US"/>
          </a:p>
        </p:txBody>
      </p:sp>
    </p:spTree>
    <p:extLst>
      <p:ext uri="{BB962C8B-B14F-4D97-AF65-F5344CB8AC3E}">
        <p14:creationId xmlns:p14="http://schemas.microsoft.com/office/powerpoint/2010/main" val="181948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AE20-DDDD-9136-E00E-9F2CBF8EC4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4E55E7-211F-955F-97D5-37276451F9E6}"/>
              </a:ext>
            </a:extLst>
          </p:cNvPr>
          <p:cNvSpPr>
            <a:spLocks noGrp="1"/>
          </p:cNvSpPr>
          <p:nvPr>
            <p:ph type="dt" sz="half" idx="10"/>
          </p:nvPr>
        </p:nvSpPr>
        <p:spPr/>
        <p:txBody>
          <a:bodyPr/>
          <a:lstStyle/>
          <a:p>
            <a:fld id="{3E23C757-ECF2-40AA-AAF4-C5542D3DC17B}" type="datetimeFigureOut">
              <a:rPr lang="en-US" smtClean="0"/>
              <a:t>3/25/2024</a:t>
            </a:fld>
            <a:endParaRPr lang="en-US"/>
          </a:p>
        </p:txBody>
      </p:sp>
      <p:sp>
        <p:nvSpPr>
          <p:cNvPr id="4" name="Footer Placeholder 3">
            <a:extLst>
              <a:ext uri="{FF2B5EF4-FFF2-40B4-BE49-F238E27FC236}">
                <a16:creationId xmlns:a16="http://schemas.microsoft.com/office/drawing/2014/main" id="{35BD8FDF-D795-D26F-103D-842CA7370F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237F44-DFCE-CAAE-A662-6136259C389B}"/>
              </a:ext>
            </a:extLst>
          </p:cNvPr>
          <p:cNvSpPr>
            <a:spLocks noGrp="1"/>
          </p:cNvSpPr>
          <p:nvPr>
            <p:ph type="sldNum" sz="quarter" idx="12"/>
          </p:nvPr>
        </p:nvSpPr>
        <p:spPr/>
        <p:txBody>
          <a:bodyPr/>
          <a:lstStyle/>
          <a:p>
            <a:fld id="{A819DB25-8F1E-4E74-92F7-F29963D40CF6}" type="slidenum">
              <a:rPr lang="en-US" smtClean="0"/>
              <a:t>‹#›</a:t>
            </a:fld>
            <a:endParaRPr lang="en-US"/>
          </a:p>
        </p:txBody>
      </p:sp>
    </p:spTree>
    <p:extLst>
      <p:ext uri="{BB962C8B-B14F-4D97-AF65-F5344CB8AC3E}">
        <p14:creationId xmlns:p14="http://schemas.microsoft.com/office/powerpoint/2010/main" val="89980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691139-82D4-AC41-6E73-1947FC3DAE18}"/>
              </a:ext>
            </a:extLst>
          </p:cNvPr>
          <p:cNvSpPr>
            <a:spLocks noGrp="1"/>
          </p:cNvSpPr>
          <p:nvPr>
            <p:ph type="dt" sz="half" idx="10"/>
          </p:nvPr>
        </p:nvSpPr>
        <p:spPr/>
        <p:txBody>
          <a:bodyPr/>
          <a:lstStyle/>
          <a:p>
            <a:fld id="{3E23C757-ECF2-40AA-AAF4-C5542D3DC17B}" type="datetimeFigureOut">
              <a:rPr lang="en-US" smtClean="0"/>
              <a:t>3/25/2024</a:t>
            </a:fld>
            <a:endParaRPr lang="en-US"/>
          </a:p>
        </p:txBody>
      </p:sp>
      <p:sp>
        <p:nvSpPr>
          <p:cNvPr id="3" name="Footer Placeholder 2">
            <a:extLst>
              <a:ext uri="{FF2B5EF4-FFF2-40B4-BE49-F238E27FC236}">
                <a16:creationId xmlns:a16="http://schemas.microsoft.com/office/drawing/2014/main" id="{55B71C6B-F042-F315-F91A-A2DBA0C3A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706BE5-136C-BFA7-78FC-8F3D60266081}"/>
              </a:ext>
            </a:extLst>
          </p:cNvPr>
          <p:cNvSpPr>
            <a:spLocks noGrp="1"/>
          </p:cNvSpPr>
          <p:nvPr>
            <p:ph type="sldNum" sz="quarter" idx="12"/>
          </p:nvPr>
        </p:nvSpPr>
        <p:spPr/>
        <p:txBody>
          <a:bodyPr/>
          <a:lstStyle/>
          <a:p>
            <a:fld id="{A819DB25-8F1E-4E74-92F7-F29963D40CF6}" type="slidenum">
              <a:rPr lang="en-US" smtClean="0"/>
              <a:t>‹#›</a:t>
            </a:fld>
            <a:endParaRPr lang="en-US"/>
          </a:p>
        </p:txBody>
      </p:sp>
    </p:spTree>
    <p:extLst>
      <p:ext uri="{BB962C8B-B14F-4D97-AF65-F5344CB8AC3E}">
        <p14:creationId xmlns:p14="http://schemas.microsoft.com/office/powerpoint/2010/main" val="205555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24DE-37D5-D395-216C-30D664999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7F4735-06AA-E72C-3ADF-678501FC8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A15BBA-F323-CDAB-6C64-6D70F5F1D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94ED65-66FC-7084-5168-0687B1884E87}"/>
              </a:ext>
            </a:extLst>
          </p:cNvPr>
          <p:cNvSpPr>
            <a:spLocks noGrp="1"/>
          </p:cNvSpPr>
          <p:nvPr>
            <p:ph type="dt" sz="half" idx="10"/>
          </p:nvPr>
        </p:nvSpPr>
        <p:spPr/>
        <p:txBody>
          <a:bodyPr/>
          <a:lstStyle/>
          <a:p>
            <a:fld id="{3E23C757-ECF2-40AA-AAF4-C5542D3DC17B}" type="datetimeFigureOut">
              <a:rPr lang="en-US" smtClean="0"/>
              <a:t>3/25/2024</a:t>
            </a:fld>
            <a:endParaRPr lang="en-US"/>
          </a:p>
        </p:txBody>
      </p:sp>
      <p:sp>
        <p:nvSpPr>
          <p:cNvPr id="6" name="Footer Placeholder 5">
            <a:extLst>
              <a:ext uri="{FF2B5EF4-FFF2-40B4-BE49-F238E27FC236}">
                <a16:creationId xmlns:a16="http://schemas.microsoft.com/office/drawing/2014/main" id="{D904B988-044B-AF5D-8DEC-49E261240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F68ABF-B917-FB04-DDB0-0EAE64FF1E5D}"/>
              </a:ext>
            </a:extLst>
          </p:cNvPr>
          <p:cNvSpPr>
            <a:spLocks noGrp="1"/>
          </p:cNvSpPr>
          <p:nvPr>
            <p:ph type="sldNum" sz="quarter" idx="12"/>
          </p:nvPr>
        </p:nvSpPr>
        <p:spPr/>
        <p:txBody>
          <a:bodyPr/>
          <a:lstStyle/>
          <a:p>
            <a:fld id="{A819DB25-8F1E-4E74-92F7-F29963D40CF6}" type="slidenum">
              <a:rPr lang="en-US" smtClean="0"/>
              <a:t>‹#›</a:t>
            </a:fld>
            <a:endParaRPr lang="en-US"/>
          </a:p>
        </p:txBody>
      </p:sp>
    </p:spTree>
    <p:extLst>
      <p:ext uri="{BB962C8B-B14F-4D97-AF65-F5344CB8AC3E}">
        <p14:creationId xmlns:p14="http://schemas.microsoft.com/office/powerpoint/2010/main" val="277857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53AF-5638-E1FB-6BD9-ED3FFA9F1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B2593F-C0E1-8D3C-4964-3D58FE54A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0EBC6D-84C2-C396-1143-BA2A12655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B51F0-5794-8E68-E797-779E0745B6D0}"/>
              </a:ext>
            </a:extLst>
          </p:cNvPr>
          <p:cNvSpPr>
            <a:spLocks noGrp="1"/>
          </p:cNvSpPr>
          <p:nvPr>
            <p:ph type="dt" sz="half" idx="10"/>
          </p:nvPr>
        </p:nvSpPr>
        <p:spPr/>
        <p:txBody>
          <a:bodyPr/>
          <a:lstStyle/>
          <a:p>
            <a:fld id="{3E23C757-ECF2-40AA-AAF4-C5542D3DC17B}" type="datetimeFigureOut">
              <a:rPr lang="en-US" smtClean="0"/>
              <a:t>3/25/2024</a:t>
            </a:fld>
            <a:endParaRPr lang="en-US"/>
          </a:p>
        </p:txBody>
      </p:sp>
      <p:sp>
        <p:nvSpPr>
          <p:cNvPr id="6" name="Footer Placeholder 5">
            <a:extLst>
              <a:ext uri="{FF2B5EF4-FFF2-40B4-BE49-F238E27FC236}">
                <a16:creationId xmlns:a16="http://schemas.microsoft.com/office/drawing/2014/main" id="{A6D59757-B98B-FBB3-ADB8-60C996CBC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BD4B58-CDD2-017F-077B-502E142D1F72}"/>
              </a:ext>
            </a:extLst>
          </p:cNvPr>
          <p:cNvSpPr>
            <a:spLocks noGrp="1"/>
          </p:cNvSpPr>
          <p:nvPr>
            <p:ph type="sldNum" sz="quarter" idx="12"/>
          </p:nvPr>
        </p:nvSpPr>
        <p:spPr/>
        <p:txBody>
          <a:bodyPr/>
          <a:lstStyle/>
          <a:p>
            <a:fld id="{A819DB25-8F1E-4E74-92F7-F29963D40CF6}" type="slidenum">
              <a:rPr lang="en-US" smtClean="0"/>
              <a:t>‹#›</a:t>
            </a:fld>
            <a:endParaRPr lang="en-US"/>
          </a:p>
        </p:txBody>
      </p:sp>
    </p:spTree>
    <p:extLst>
      <p:ext uri="{BB962C8B-B14F-4D97-AF65-F5344CB8AC3E}">
        <p14:creationId xmlns:p14="http://schemas.microsoft.com/office/powerpoint/2010/main" val="107037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BADB02-2F98-C868-63ED-C8C531DA9D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E206D9-877D-5C32-B02C-B010D93AA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9CD17-C0C4-068D-159D-49C0B63E27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3C757-ECF2-40AA-AAF4-C5542D3DC17B}" type="datetimeFigureOut">
              <a:rPr lang="en-US" smtClean="0"/>
              <a:t>3/25/2024</a:t>
            </a:fld>
            <a:endParaRPr lang="en-US"/>
          </a:p>
        </p:txBody>
      </p:sp>
      <p:sp>
        <p:nvSpPr>
          <p:cNvPr id="5" name="Footer Placeholder 4">
            <a:extLst>
              <a:ext uri="{FF2B5EF4-FFF2-40B4-BE49-F238E27FC236}">
                <a16:creationId xmlns:a16="http://schemas.microsoft.com/office/drawing/2014/main" id="{2329C55B-DC7D-2D73-9041-A97EB90B95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C91659-6589-AF0E-C8CB-8BD9E7ECF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9DB25-8F1E-4E74-92F7-F29963D40CF6}" type="slidenum">
              <a:rPr lang="en-US" smtClean="0"/>
              <a:t>‹#›</a:t>
            </a:fld>
            <a:endParaRPr lang="en-US"/>
          </a:p>
        </p:txBody>
      </p:sp>
    </p:spTree>
    <p:extLst>
      <p:ext uri="{BB962C8B-B14F-4D97-AF65-F5344CB8AC3E}">
        <p14:creationId xmlns:p14="http://schemas.microsoft.com/office/powerpoint/2010/main" val="984368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javascript-ui-controls/js-data-grid" TargetMode="External"/><Relationship Id="rId13" Type="http://schemas.openxmlformats.org/officeDocument/2006/relationships/hyperlink" Target="https://www.syncfusion.com/uwp-ui-controls/datagrid" TargetMode="External"/><Relationship Id="rId3" Type="http://schemas.openxmlformats.org/officeDocument/2006/relationships/image" Target="../media/image1.png"/><Relationship Id="rId7" Type="http://schemas.openxmlformats.org/officeDocument/2006/relationships/hyperlink" Target="https://www.syncfusion.com/aspnet-mvc-ui-controls/grid" TargetMode="External"/><Relationship Id="rId12" Type="http://schemas.openxmlformats.org/officeDocument/2006/relationships/hyperlink" Target="https://www.syncfusion.com/maui-controls/maui-datagrid" TargetMode="External"/><Relationship Id="rId2" Type="http://schemas.openxmlformats.org/officeDocument/2006/relationships/notesSlide" Target="../notesSlides/notesSlide1.xml"/><Relationship Id="rId16" Type="http://schemas.openxmlformats.org/officeDocument/2006/relationships/image" Target="../media/image4.tmp"/><Relationship Id="rId1" Type="http://schemas.openxmlformats.org/officeDocument/2006/relationships/slideLayout" Target="../slideLayouts/slideLayout7.xml"/><Relationship Id="rId6" Type="http://schemas.openxmlformats.org/officeDocument/2006/relationships/hyperlink" Target="https://www.syncfusion.com/blazor-components/blazor-datagrid" TargetMode="External"/><Relationship Id="rId11" Type="http://schemas.openxmlformats.org/officeDocument/2006/relationships/hyperlink" Target="ps://www.syncfusion.com/vue-components/vue-grid" TargetMode="External"/><Relationship Id="rId5" Type="http://schemas.openxmlformats.org/officeDocument/2006/relationships/hyperlink" Target="https://www.syncfusion.com/flutter-widgets/flutter-datagrid" TargetMode="External"/><Relationship Id="rId15" Type="http://schemas.openxmlformats.org/officeDocument/2006/relationships/image" Target="../media/image3.tmp"/><Relationship Id="rId10" Type="http://schemas.openxmlformats.org/officeDocument/2006/relationships/hyperlink" Target="https://www.syncfusion.com/winui-controls/datagrid" TargetMode="External"/><Relationship Id="rId4" Type="http://schemas.openxmlformats.org/officeDocument/2006/relationships/hyperlink" Target="https://www.syncfusion.com/angular-components/angular-grid" TargetMode="External"/><Relationship Id="rId9" Type="http://schemas.openxmlformats.org/officeDocument/2006/relationships/hyperlink" Target="https://www.syncfusion.com/winforms-ui-controls/datagrid" TargetMode="External"/><Relationship Id="rId14" Type="http://schemas.openxmlformats.org/officeDocument/2006/relationships/image" Target="../media/image2.tmp"/></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syncfusion.com/uwp-ui-controls/datagrid" TargetMode="External"/><Relationship Id="rId5" Type="http://schemas.openxmlformats.org/officeDocument/2006/relationships/hyperlink" Target="file:///C:\Users\SureshGanesan\OneDrive%20-%20Syncfusion\Documents\Custom%20Office%20Templates" TargetMode="External"/><Relationship Id="rId10" Type="http://schemas.openxmlformats.org/officeDocument/2006/relationships/hyperlink" Target="ps://www.syncfusion.com/vue-components/vue-grid" TargetMode="External"/><Relationship Id="rId4" Type="http://schemas.openxmlformats.org/officeDocument/2006/relationships/hyperlink" Target="https://www.syncfusion.com/winui-controls/datagrid" TargetMode="Externa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syncfusion.com/winui-controls/datagrid" TargetMode="External"/><Relationship Id="rId7" Type="http://schemas.openxmlformats.org/officeDocument/2006/relationships/hyperlink" Target="ps://www.syncfusion.com/vue-components/vue-grid" TargetMode="Externa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file:///C:\Users\SureshGanesan\OneDrive%20-%20Syncfusion\Documents\Custom%20Office%20Templates" TargetMode="External"/><Relationship Id="rId4" Type="http://schemas.openxmlformats.org/officeDocument/2006/relationships/hyperlink" Target="https://www.syncfusion.com/uwp-ui-controls/datagrid" TargetMode="Externa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1058-AF3B-7F5D-1F5D-BB1F1B0F6367}"/>
              </a:ext>
            </a:extLst>
          </p:cNvPr>
          <p:cNvSpPr>
            <a:spLocks noGrp="1"/>
          </p:cNvSpPr>
          <p:nvPr>
            <p:ph type="ctrTitle"/>
          </p:nvPr>
        </p:nvSpPr>
        <p:spPr>
          <a:xfrm>
            <a:off x="1524000" y="2408238"/>
            <a:ext cx="9144000" cy="2387600"/>
          </a:xfrm>
        </p:spPr>
        <p:txBody>
          <a:bodyPr>
            <a:normAutofit fontScale="90000"/>
          </a:bodyPr>
          <a:lstStyle/>
          <a:p>
            <a:pPr algn="ctr"/>
            <a:br>
              <a:rPr lang="en-US" b="1" i="0" dirty="0">
                <a:solidFill>
                  <a:srgbClr val="1A1A1A"/>
                </a:solidFill>
                <a:effectLst/>
                <a:latin typeface="Open Sans" panose="020F0502020204030204" pitchFamily="34" charset="0"/>
              </a:rPr>
            </a:br>
            <a:r>
              <a:rPr lang="en-US" b="1" i="0" dirty="0">
                <a:solidFill>
                  <a:srgbClr val="1A1A1A"/>
                </a:solidFill>
                <a:effectLst/>
              </a:rPr>
              <a:t>Most Popular Components</a:t>
            </a:r>
            <a:br>
              <a:rPr lang="en-US" b="1" i="0" dirty="0">
                <a:solidFill>
                  <a:srgbClr val="1A1A1A"/>
                </a:solidFill>
                <a:effectLst/>
              </a:rPr>
            </a:br>
            <a:r>
              <a:rPr lang="en-US" b="1" i="0" dirty="0">
                <a:solidFill>
                  <a:srgbClr val="1A1A1A"/>
                </a:solidFill>
                <a:effectLst/>
              </a:rPr>
              <a:t>In Syncfusion</a:t>
            </a:r>
            <a:br>
              <a:rPr lang="en-US" b="1" i="0" dirty="0">
                <a:solidFill>
                  <a:srgbClr val="1A1A1A"/>
                </a:solidFill>
                <a:effectLst/>
                <a:latin typeface="Open Sans" panose="020B0606030504020204" pitchFamily="34" charset="0"/>
              </a:rPr>
            </a:br>
            <a:br>
              <a:rPr lang="en-US" b="0" i="0" dirty="0">
                <a:solidFill>
                  <a:srgbClr val="666666"/>
                </a:solidFill>
                <a:effectLst/>
                <a:latin typeface="Open Sans" panose="020B0606030504020204" pitchFamily="34" charset="0"/>
              </a:rPr>
            </a:br>
            <a:endParaRPr lang="en-US" dirty="0"/>
          </a:p>
        </p:txBody>
      </p:sp>
      <p:sp>
        <p:nvSpPr>
          <p:cNvPr id="3" name="Subtitle 2">
            <a:extLst>
              <a:ext uri="{FF2B5EF4-FFF2-40B4-BE49-F238E27FC236}">
                <a16:creationId xmlns:a16="http://schemas.microsoft.com/office/drawing/2014/main" id="{34FEDACA-53F1-19A5-5E93-F50AB0588B2E}"/>
              </a:ext>
            </a:extLst>
          </p:cNvPr>
          <p:cNvSpPr>
            <a:spLocks noGrp="1"/>
          </p:cNvSpPr>
          <p:nvPr>
            <p:ph type="subTitle" idx="1"/>
          </p:nvPr>
        </p:nvSpPr>
        <p:spPr/>
        <p:txBody>
          <a:bodyPr/>
          <a:lstStyle/>
          <a:p>
            <a:r>
              <a:rPr lang="en-US" dirty="0"/>
              <a:t>                                                                                  -  SURESH G</a:t>
            </a:r>
          </a:p>
          <a:p>
            <a:r>
              <a:rPr lang="en-US" dirty="0"/>
              <a:t>				              	   SF4645</a:t>
            </a:r>
          </a:p>
        </p:txBody>
      </p:sp>
    </p:spTree>
    <p:extLst>
      <p:ext uri="{BB962C8B-B14F-4D97-AF65-F5344CB8AC3E}">
        <p14:creationId xmlns:p14="http://schemas.microsoft.com/office/powerpoint/2010/main" val="25323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7A49-2346-9718-A781-BEDAE8508128}"/>
              </a:ext>
            </a:extLst>
          </p:cNvPr>
          <p:cNvSpPr>
            <a:spLocks noGrp="1"/>
          </p:cNvSpPr>
          <p:nvPr>
            <p:ph type="title"/>
          </p:nvPr>
        </p:nvSpPr>
        <p:spPr/>
        <p:txBody>
          <a:bodyPr/>
          <a:lstStyle/>
          <a:p>
            <a:r>
              <a:rPr lang="en-US" b="1" i="0" dirty="0">
                <a:solidFill>
                  <a:srgbClr val="1A1A1A"/>
                </a:solidFill>
                <a:effectLst/>
              </a:rPr>
              <a:t>Most Popular Components</a:t>
            </a:r>
            <a:endParaRPr lang="en-US" dirty="0"/>
          </a:p>
        </p:txBody>
      </p:sp>
      <p:sp>
        <p:nvSpPr>
          <p:cNvPr id="3" name="Content Placeholder 2">
            <a:extLst>
              <a:ext uri="{FF2B5EF4-FFF2-40B4-BE49-F238E27FC236}">
                <a16:creationId xmlns:a16="http://schemas.microsoft.com/office/drawing/2014/main" id="{F7DDEE25-BC66-AE4E-FE5F-B923B9D56775}"/>
              </a:ext>
            </a:extLst>
          </p:cNvPr>
          <p:cNvSpPr>
            <a:spLocks noGrp="1"/>
          </p:cNvSpPr>
          <p:nvPr>
            <p:ph idx="1"/>
          </p:nvPr>
        </p:nvSpPr>
        <p:spPr/>
        <p:txBody>
          <a:bodyPr/>
          <a:lstStyle/>
          <a:p>
            <a:r>
              <a:rPr lang="en-US" dirty="0"/>
              <a:t>DataGrid</a:t>
            </a:r>
          </a:p>
          <a:p>
            <a:r>
              <a:rPr lang="en-US" dirty="0"/>
              <a:t>Charts</a:t>
            </a:r>
          </a:p>
          <a:p>
            <a:r>
              <a:rPr lang="en-US" dirty="0"/>
              <a:t>List View</a:t>
            </a:r>
          </a:p>
          <a:p>
            <a:r>
              <a:rPr lang="en-US" dirty="0"/>
              <a:t>Scheduler</a:t>
            </a:r>
          </a:p>
          <a:p>
            <a:r>
              <a:rPr lang="en-US" dirty="0"/>
              <a:t>Diagram</a:t>
            </a:r>
          </a:p>
          <a:p>
            <a:r>
              <a:rPr lang="en-US" dirty="0"/>
              <a:t>PDF Viewer</a:t>
            </a:r>
          </a:p>
          <a:p>
            <a:r>
              <a:rPr lang="en-US" dirty="0"/>
              <a:t>Excel Library</a:t>
            </a:r>
          </a:p>
          <a:p>
            <a:endParaRPr lang="en-US" dirty="0"/>
          </a:p>
        </p:txBody>
      </p:sp>
    </p:spTree>
    <p:extLst>
      <p:ext uri="{BB962C8B-B14F-4D97-AF65-F5344CB8AC3E}">
        <p14:creationId xmlns:p14="http://schemas.microsoft.com/office/powerpoint/2010/main" val="355604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EA4C7F-5F8E-03C2-0D9D-EDDB37E4AC89}"/>
              </a:ext>
            </a:extLst>
          </p:cNvPr>
          <p:cNvSpPr txBox="1"/>
          <p:nvPr/>
        </p:nvSpPr>
        <p:spPr>
          <a:xfrm>
            <a:off x="428625" y="329684"/>
            <a:ext cx="2847975" cy="523220"/>
          </a:xfrm>
          <a:prstGeom prst="rect">
            <a:avLst/>
          </a:prstGeom>
          <a:noFill/>
        </p:spPr>
        <p:txBody>
          <a:bodyPr wrap="square">
            <a:spAutoFit/>
          </a:bodyPr>
          <a:lstStyle/>
          <a:p>
            <a:r>
              <a:rPr lang="en-US" sz="2800" b="1" dirty="0"/>
              <a:t>DataGrid</a:t>
            </a:r>
          </a:p>
        </p:txBody>
      </p:sp>
      <p:sp>
        <p:nvSpPr>
          <p:cNvPr id="7" name="TextBox 6">
            <a:extLst>
              <a:ext uri="{FF2B5EF4-FFF2-40B4-BE49-F238E27FC236}">
                <a16:creationId xmlns:a16="http://schemas.microsoft.com/office/drawing/2014/main" id="{DFD5EAB8-B6D2-57DF-A5C7-FC5825EA1248}"/>
              </a:ext>
            </a:extLst>
          </p:cNvPr>
          <p:cNvSpPr txBox="1"/>
          <p:nvPr/>
        </p:nvSpPr>
        <p:spPr>
          <a:xfrm>
            <a:off x="428625" y="1046887"/>
            <a:ext cx="6096000" cy="1754326"/>
          </a:xfrm>
          <a:prstGeom prst="rect">
            <a:avLst/>
          </a:prstGeom>
          <a:noFill/>
        </p:spPr>
        <p:txBody>
          <a:bodyPr wrap="square">
            <a:spAutoFit/>
          </a:bodyPr>
          <a:lstStyle/>
          <a:p>
            <a:r>
              <a:rPr lang="en-US" dirty="0"/>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p:txBody>
      </p:sp>
      <p:pic>
        <p:nvPicPr>
          <p:cNvPr id="8" name="Picture 7">
            <a:extLst>
              <a:ext uri="{FF2B5EF4-FFF2-40B4-BE49-F238E27FC236}">
                <a16:creationId xmlns:a16="http://schemas.microsoft.com/office/drawing/2014/main" id="{9341E356-026D-650C-FD1E-8915CBEA9403}"/>
              </a:ext>
            </a:extLst>
          </p:cNvPr>
          <p:cNvPicPr>
            <a:picLocks noChangeAspect="1"/>
          </p:cNvPicPr>
          <p:nvPr/>
        </p:nvPicPr>
        <p:blipFill>
          <a:blip r:embed="rId3"/>
          <a:stretch>
            <a:fillRect/>
          </a:stretch>
        </p:blipFill>
        <p:spPr>
          <a:xfrm>
            <a:off x="6324600" y="1074600"/>
            <a:ext cx="5438775" cy="4200525"/>
          </a:xfrm>
          <a:prstGeom prst="rect">
            <a:avLst/>
          </a:prstGeom>
        </p:spPr>
      </p:pic>
      <p:sp>
        <p:nvSpPr>
          <p:cNvPr id="10" name="TextBox 9">
            <a:extLst>
              <a:ext uri="{FF2B5EF4-FFF2-40B4-BE49-F238E27FC236}">
                <a16:creationId xmlns:a16="http://schemas.microsoft.com/office/drawing/2014/main" id="{3253CADA-F33E-AD80-D9C6-598488FFC4C0}"/>
              </a:ext>
            </a:extLst>
          </p:cNvPr>
          <p:cNvSpPr txBox="1"/>
          <p:nvPr/>
        </p:nvSpPr>
        <p:spPr>
          <a:xfrm>
            <a:off x="428625" y="3872122"/>
            <a:ext cx="6096000" cy="369332"/>
          </a:xfrm>
          <a:prstGeom prst="rect">
            <a:avLst/>
          </a:prstGeom>
          <a:noFill/>
        </p:spPr>
        <p:txBody>
          <a:bodyPr wrap="square">
            <a:spAutoFit/>
          </a:bodyPr>
          <a:lstStyle/>
          <a:p>
            <a:r>
              <a:rPr lang="en-US" b="1" dirty="0"/>
              <a:t>SUPPORTED PLATFORMS</a:t>
            </a:r>
          </a:p>
        </p:txBody>
      </p:sp>
      <p:sp>
        <p:nvSpPr>
          <p:cNvPr id="14" name="TextBox 13">
            <a:extLst>
              <a:ext uri="{FF2B5EF4-FFF2-40B4-BE49-F238E27FC236}">
                <a16:creationId xmlns:a16="http://schemas.microsoft.com/office/drawing/2014/main" id="{80948620-558D-63A9-17EF-C686B316D51E}"/>
              </a:ext>
            </a:extLst>
          </p:cNvPr>
          <p:cNvSpPr txBox="1"/>
          <p:nvPr/>
        </p:nvSpPr>
        <p:spPr>
          <a:xfrm>
            <a:off x="2085975" y="429220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4"/>
              </a:rPr>
              <a:t>Angula</a:t>
            </a:r>
            <a:r>
              <a:rPr lang="en-US" dirty="0"/>
              <a:t>r</a:t>
            </a:r>
          </a:p>
        </p:txBody>
      </p:sp>
      <p:sp>
        <p:nvSpPr>
          <p:cNvPr id="16" name="TextBox 15">
            <a:extLst>
              <a:ext uri="{FF2B5EF4-FFF2-40B4-BE49-F238E27FC236}">
                <a16:creationId xmlns:a16="http://schemas.microsoft.com/office/drawing/2014/main" id="{E5558F74-9A40-83D5-5F8B-36331C71E91C}"/>
              </a:ext>
            </a:extLst>
          </p:cNvPr>
          <p:cNvSpPr txBox="1"/>
          <p:nvPr/>
        </p:nvSpPr>
        <p:spPr>
          <a:xfrm>
            <a:off x="3362326" y="4307389"/>
            <a:ext cx="1081338"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5"/>
              </a:rPr>
              <a:t>React  </a:t>
            </a:r>
            <a:endParaRPr lang="en-US" dirty="0"/>
          </a:p>
        </p:txBody>
      </p:sp>
      <p:sp>
        <p:nvSpPr>
          <p:cNvPr id="18" name="TextBox 17">
            <a:extLst>
              <a:ext uri="{FF2B5EF4-FFF2-40B4-BE49-F238E27FC236}">
                <a16:creationId xmlns:a16="http://schemas.microsoft.com/office/drawing/2014/main" id="{385F78EE-F27F-0257-9438-81361E112833}"/>
              </a:ext>
            </a:extLst>
          </p:cNvPr>
          <p:cNvSpPr txBox="1"/>
          <p:nvPr/>
        </p:nvSpPr>
        <p:spPr>
          <a:xfrm>
            <a:off x="600075" y="463454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err="1">
                <a:hlinkClick r:id="rId6"/>
              </a:rPr>
              <a:t>Blazor</a:t>
            </a:r>
            <a:endParaRPr lang="en-US" dirty="0"/>
          </a:p>
        </p:txBody>
      </p:sp>
      <p:sp>
        <p:nvSpPr>
          <p:cNvPr id="20" name="TextBox 19">
            <a:extLst>
              <a:ext uri="{FF2B5EF4-FFF2-40B4-BE49-F238E27FC236}">
                <a16:creationId xmlns:a16="http://schemas.microsoft.com/office/drawing/2014/main" id="{2C6C49D6-006D-CD69-DFE7-FCAFDAC7E353}"/>
              </a:ext>
            </a:extLst>
          </p:cNvPr>
          <p:cNvSpPr txBox="1"/>
          <p:nvPr/>
        </p:nvSpPr>
        <p:spPr>
          <a:xfrm>
            <a:off x="2085975" y="4622178"/>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t> </a:t>
            </a:r>
            <a:r>
              <a:rPr lang="en-US" dirty="0">
                <a:hlinkClick r:id="rId5"/>
              </a:rPr>
              <a:t>Flutter</a:t>
            </a:r>
            <a:r>
              <a:rPr lang="en-US" dirty="0"/>
              <a:t> </a:t>
            </a:r>
          </a:p>
        </p:txBody>
      </p:sp>
      <p:sp>
        <p:nvSpPr>
          <p:cNvPr id="22" name="TextBox 21">
            <a:extLst>
              <a:ext uri="{FF2B5EF4-FFF2-40B4-BE49-F238E27FC236}">
                <a16:creationId xmlns:a16="http://schemas.microsoft.com/office/drawing/2014/main" id="{D10FB23E-2A67-4C49-42CA-92A199B3CC91}"/>
              </a:ext>
            </a:extLst>
          </p:cNvPr>
          <p:cNvSpPr txBox="1"/>
          <p:nvPr/>
        </p:nvSpPr>
        <p:spPr>
          <a:xfrm>
            <a:off x="3362325" y="463454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7"/>
              </a:rPr>
              <a:t>ASP.NET Core</a:t>
            </a:r>
            <a:endParaRPr lang="en-US" dirty="0"/>
          </a:p>
        </p:txBody>
      </p:sp>
      <p:sp>
        <p:nvSpPr>
          <p:cNvPr id="24" name="TextBox 23">
            <a:extLst>
              <a:ext uri="{FF2B5EF4-FFF2-40B4-BE49-F238E27FC236}">
                <a16:creationId xmlns:a16="http://schemas.microsoft.com/office/drawing/2014/main" id="{5E836DCA-E2B9-60A0-FF48-5FF79B109E96}"/>
              </a:ext>
            </a:extLst>
          </p:cNvPr>
          <p:cNvSpPr txBox="1"/>
          <p:nvPr/>
        </p:nvSpPr>
        <p:spPr>
          <a:xfrm>
            <a:off x="600075" y="4301532"/>
            <a:ext cx="1485900"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8"/>
              </a:rPr>
              <a:t>JavaScript</a:t>
            </a:r>
            <a:endParaRPr lang="en-US" dirty="0"/>
          </a:p>
        </p:txBody>
      </p:sp>
      <p:sp>
        <p:nvSpPr>
          <p:cNvPr id="26" name="TextBox 25">
            <a:extLst>
              <a:ext uri="{FF2B5EF4-FFF2-40B4-BE49-F238E27FC236}">
                <a16:creationId xmlns:a16="http://schemas.microsoft.com/office/drawing/2014/main" id="{2D630241-A655-BEAC-F1AB-B69C5CFB1531}"/>
              </a:ext>
            </a:extLst>
          </p:cNvPr>
          <p:cNvSpPr txBox="1"/>
          <p:nvPr/>
        </p:nvSpPr>
        <p:spPr>
          <a:xfrm>
            <a:off x="562590" y="5156400"/>
            <a:ext cx="1514475" cy="369332"/>
          </a:xfrm>
          <a:prstGeom prst="rect">
            <a:avLst/>
          </a:prstGeom>
          <a:noFill/>
        </p:spPr>
        <p:txBody>
          <a:bodyPr wrap="square">
            <a:spAutoFit/>
          </a:bodyPr>
          <a:lstStyle/>
          <a:p>
            <a:pPr marL="285750" indent="-285750">
              <a:buFont typeface="Arial" panose="020B0604020202020204" pitchFamily="34" charset="0"/>
              <a:buChar char="•"/>
            </a:pPr>
            <a:r>
              <a:rPr lang="en-US" dirty="0"/>
              <a:t> </a:t>
            </a:r>
            <a:r>
              <a:rPr lang="en-US" dirty="0">
                <a:hlinkClick r:id="rId9"/>
              </a:rPr>
              <a:t>WinForms</a:t>
            </a:r>
            <a:r>
              <a:rPr lang="en-US" dirty="0"/>
              <a:t> </a:t>
            </a:r>
          </a:p>
        </p:txBody>
      </p:sp>
      <p:sp>
        <p:nvSpPr>
          <p:cNvPr id="30" name="TextBox 29">
            <a:extLst>
              <a:ext uri="{FF2B5EF4-FFF2-40B4-BE49-F238E27FC236}">
                <a16:creationId xmlns:a16="http://schemas.microsoft.com/office/drawing/2014/main" id="{75FAA965-8EFD-C607-96F2-ADF99D24D209}"/>
              </a:ext>
            </a:extLst>
          </p:cNvPr>
          <p:cNvSpPr txBox="1"/>
          <p:nvPr/>
        </p:nvSpPr>
        <p:spPr>
          <a:xfrm>
            <a:off x="4754972" y="5275125"/>
            <a:ext cx="1533525" cy="369332"/>
          </a:xfrm>
          <a:prstGeom prst="rect">
            <a:avLst/>
          </a:prstGeom>
          <a:noFill/>
        </p:spPr>
        <p:txBody>
          <a:bodyPr wrap="square">
            <a:spAutoFit/>
          </a:bodyPr>
          <a:lstStyle/>
          <a:p>
            <a:pPr marL="285750" indent="-285750">
              <a:buFont typeface="Arial" panose="020B0604020202020204" pitchFamily="34" charset="0"/>
              <a:buChar char="•"/>
            </a:pPr>
            <a:r>
              <a:rPr lang="en-US" dirty="0"/>
              <a:t>  </a:t>
            </a:r>
            <a:r>
              <a:rPr lang="en-US" dirty="0">
                <a:hlinkClick r:id="rId10"/>
              </a:rPr>
              <a:t>Xamarin</a:t>
            </a:r>
            <a:endParaRPr lang="en-US" dirty="0"/>
          </a:p>
        </p:txBody>
      </p:sp>
      <p:sp>
        <p:nvSpPr>
          <p:cNvPr id="32" name="TextBox 31">
            <a:extLst>
              <a:ext uri="{FF2B5EF4-FFF2-40B4-BE49-F238E27FC236}">
                <a16:creationId xmlns:a16="http://schemas.microsoft.com/office/drawing/2014/main" id="{892149EB-5481-D7BE-AD31-28087E911D11}"/>
              </a:ext>
            </a:extLst>
          </p:cNvPr>
          <p:cNvSpPr txBox="1"/>
          <p:nvPr/>
        </p:nvSpPr>
        <p:spPr>
          <a:xfrm>
            <a:off x="2280316" y="5211894"/>
            <a:ext cx="1171575" cy="369332"/>
          </a:xfrm>
          <a:prstGeom prst="rect">
            <a:avLst/>
          </a:prstGeom>
          <a:noFill/>
        </p:spPr>
        <p:txBody>
          <a:bodyPr wrap="square">
            <a:spAutoFit/>
          </a:bodyPr>
          <a:lstStyle/>
          <a:p>
            <a:pPr marL="285750" indent="-285750">
              <a:buFont typeface="Arial" panose="020B0604020202020204" pitchFamily="34" charset="0"/>
              <a:buChar char="•"/>
            </a:pPr>
            <a:r>
              <a:rPr lang="en-US" dirty="0" err="1">
                <a:hlinkClick r:id="rId10"/>
              </a:rPr>
              <a:t>WinUI</a:t>
            </a:r>
            <a:endParaRPr lang="en-US" dirty="0"/>
          </a:p>
        </p:txBody>
      </p:sp>
      <p:sp>
        <p:nvSpPr>
          <p:cNvPr id="34" name="TextBox 33">
            <a:extLst>
              <a:ext uri="{FF2B5EF4-FFF2-40B4-BE49-F238E27FC236}">
                <a16:creationId xmlns:a16="http://schemas.microsoft.com/office/drawing/2014/main" id="{708D1894-5792-9997-DB0D-C6188F77A16E}"/>
              </a:ext>
            </a:extLst>
          </p:cNvPr>
          <p:cNvSpPr txBox="1"/>
          <p:nvPr/>
        </p:nvSpPr>
        <p:spPr>
          <a:xfrm>
            <a:off x="3529320" y="5230038"/>
            <a:ext cx="1343025" cy="369332"/>
          </a:xfrm>
          <a:prstGeom prst="rect">
            <a:avLst/>
          </a:prstGeom>
          <a:noFill/>
        </p:spPr>
        <p:txBody>
          <a:bodyPr wrap="square">
            <a:spAutoFit/>
          </a:bodyPr>
          <a:lstStyle/>
          <a:p>
            <a:pPr marL="285750" indent="-285750">
              <a:buFont typeface="Arial" panose="020B0604020202020204" pitchFamily="34" charset="0"/>
              <a:buChar char="•"/>
            </a:pPr>
            <a:r>
              <a:rPr lang="en-US" dirty="0"/>
              <a:t> </a:t>
            </a:r>
            <a:r>
              <a:rPr lang="en-US" dirty="0">
                <a:hlinkClick r:id="rId10"/>
              </a:rPr>
              <a:t>Flutter</a:t>
            </a:r>
            <a:r>
              <a:rPr lang="en-US" dirty="0"/>
              <a:t> </a:t>
            </a:r>
          </a:p>
        </p:txBody>
      </p:sp>
      <p:sp>
        <p:nvSpPr>
          <p:cNvPr id="36" name="TextBox 35">
            <a:extLst>
              <a:ext uri="{FF2B5EF4-FFF2-40B4-BE49-F238E27FC236}">
                <a16:creationId xmlns:a16="http://schemas.microsoft.com/office/drawing/2014/main" id="{FE98A690-70DC-6663-FF9A-BE7D60A95409}"/>
              </a:ext>
            </a:extLst>
          </p:cNvPr>
          <p:cNvSpPr txBox="1"/>
          <p:nvPr/>
        </p:nvSpPr>
        <p:spPr>
          <a:xfrm>
            <a:off x="600075" y="6297089"/>
            <a:ext cx="1376209"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10"/>
              </a:rPr>
              <a:t> Xamarin </a:t>
            </a:r>
            <a:endParaRPr lang="en-US" dirty="0"/>
          </a:p>
        </p:txBody>
      </p:sp>
      <p:sp>
        <p:nvSpPr>
          <p:cNvPr id="38" name="TextBox 37">
            <a:extLst>
              <a:ext uri="{FF2B5EF4-FFF2-40B4-BE49-F238E27FC236}">
                <a16:creationId xmlns:a16="http://schemas.microsoft.com/office/drawing/2014/main" id="{041EBF4F-CA5F-09EF-6FDF-B2AC2425CE98}"/>
              </a:ext>
            </a:extLst>
          </p:cNvPr>
          <p:cNvSpPr txBox="1"/>
          <p:nvPr/>
        </p:nvSpPr>
        <p:spPr>
          <a:xfrm>
            <a:off x="1976284" y="6319384"/>
            <a:ext cx="1191547" cy="369332"/>
          </a:xfrm>
          <a:prstGeom prst="rect">
            <a:avLst/>
          </a:prstGeom>
          <a:noFill/>
        </p:spPr>
        <p:txBody>
          <a:bodyPr wrap="square">
            <a:spAutoFit/>
          </a:bodyPr>
          <a:lstStyle/>
          <a:p>
            <a:pPr marL="285750" indent="-285750">
              <a:buFont typeface="Arial" panose="020B0604020202020204" pitchFamily="34" charset="0"/>
              <a:buChar char="•"/>
            </a:pPr>
            <a:r>
              <a:rPr lang="en-US" dirty="0"/>
              <a:t> </a:t>
            </a:r>
            <a:r>
              <a:rPr lang="en-US" dirty="0">
                <a:hlinkClick r:id="rId10"/>
              </a:rPr>
              <a:t>Flutter</a:t>
            </a:r>
            <a:endParaRPr lang="en-US" dirty="0"/>
          </a:p>
        </p:txBody>
      </p:sp>
      <p:sp>
        <p:nvSpPr>
          <p:cNvPr id="40" name="TextBox 39">
            <a:extLst>
              <a:ext uri="{FF2B5EF4-FFF2-40B4-BE49-F238E27FC236}">
                <a16:creationId xmlns:a16="http://schemas.microsoft.com/office/drawing/2014/main" id="{6A10E396-40E5-53FC-6848-C785F10D727A}"/>
              </a:ext>
            </a:extLst>
          </p:cNvPr>
          <p:cNvSpPr txBox="1"/>
          <p:nvPr/>
        </p:nvSpPr>
        <p:spPr>
          <a:xfrm>
            <a:off x="3209771" y="6343650"/>
            <a:ext cx="1191547"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10"/>
              </a:rPr>
              <a:t> UWP</a:t>
            </a:r>
            <a:endParaRPr lang="en-US" dirty="0"/>
          </a:p>
        </p:txBody>
      </p:sp>
      <p:sp>
        <p:nvSpPr>
          <p:cNvPr id="4" name="TextBox 3">
            <a:extLst>
              <a:ext uri="{FF2B5EF4-FFF2-40B4-BE49-F238E27FC236}">
                <a16:creationId xmlns:a16="http://schemas.microsoft.com/office/drawing/2014/main" id="{2BDC2497-5C3F-B851-2B5A-9581BDCB67EC}"/>
              </a:ext>
            </a:extLst>
          </p:cNvPr>
          <p:cNvSpPr txBox="1"/>
          <p:nvPr/>
        </p:nvSpPr>
        <p:spPr>
          <a:xfrm>
            <a:off x="5117788" y="4664693"/>
            <a:ext cx="953729" cy="369332"/>
          </a:xfrm>
          <a:prstGeom prst="rect">
            <a:avLst/>
          </a:prstGeom>
          <a:noFill/>
        </p:spPr>
        <p:txBody>
          <a:bodyPr wrap="square">
            <a:spAutoFit/>
          </a:bodyPr>
          <a:lstStyle/>
          <a:p>
            <a:pPr marL="285750" indent="-285750">
              <a:buFont typeface="Arial" panose="020B0604020202020204" pitchFamily="34" charset="0"/>
              <a:buChar char="•"/>
            </a:pPr>
            <a:r>
              <a:rPr lang="en-US" dirty="0"/>
              <a:t> </a:t>
            </a:r>
            <a:r>
              <a:rPr lang="en-US" dirty="0">
                <a:hlinkClick r:id="rId11"/>
              </a:rPr>
              <a:t>Vue</a:t>
            </a:r>
            <a:endParaRPr lang="en-US" dirty="0"/>
          </a:p>
        </p:txBody>
      </p:sp>
      <p:sp>
        <p:nvSpPr>
          <p:cNvPr id="6" name="TextBox 5">
            <a:extLst>
              <a:ext uri="{FF2B5EF4-FFF2-40B4-BE49-F238E27FC236}">
                <a16:creationId xmlns:a16="http://schemas.microsoft.com/office/drawing/2014/main" id="{B2F592F8-869C-19D5-31C4-5ACAEC67BE9D}"/>
              </a:ext>
            </a:extLst>
          </p:cNvPr>
          <p:cNvSpPr txBox="1"/>
          <p:nvPr/>
        </p:nvSpPr>
        <p:spPr>
          <a:xfrm>
            <a:off x="4563090" y="4297416"/>
            <a:ext cx="1917290"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7"/>
              </a:rPr>
              <a:t>ASP.NET MVC</a:t>
            </a:r>
            <a:endParaRPr lang="en-US" dirty="0"/>
          </a:p>
        </p:txBody>
      </p:sp>
      <p:sp>
        <p:nvSpPr>
          <p:cNvPr id="11" name="TextBox 10">
            <a:extLst>
              <a:ext uri="{FF2B5EF4-FFF2-40B4-BE49-F238E27FC236}">
                <a16:creationId xmlns:a16="http://schemas.microsoft.com/office/drawing/2014/main" id="{2402F3FF-2E22-ADE2-3A85-6AB63B46D71D}"/>
              </a:ext>
            </a:extLst>
          </p:cNvPr>
          <p:cNvSpPr txBox="1"/>
          <p:nvPr/>
        </p:nvSpPr>
        <p:spPr>
          <a:xfrm>
            <a:off x="570885" y="5590569"/>
            <a:ext cx="1515090"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12"/>
              </a:rPr>
              <a:t>.NET MAUI</a:t>
            </a:r>
            <a:endParaRPr lang="en-US" dirty="0"/>
          </a:p>
        </p:txBody>
      </p:sp>
      <p:sp>
        <p:nvSpPr>
          <p:cNvPr id="13" name="TextBox 12">
            <a:extLst>
              <a:ext uri="{FF2B5EF4-FFF2-40B4-BE49-F238E27FC236}">
                <a16:creationId xmlns:a16="http://schemas.microsoft.com/office/drawing/2014/main" id="{30AD6A67-A96E-C1C3-E8BE-A6D15A752920}"/>
              </a:ext>
            </a:extLst>
          </p:cNvPr>
          <p:cNvSpPr txBox="1"/>
          <p:nvPr/>
        </p:nvSpPr>
        <p:spPr>
          <a:xfrm>
            <a:off x="2293682" y="5599370"/>
            <a:ext cx="1199535" cy="369332"/>
          </a:xfrm>
          <a:prstGeom prst="rect">
            <a:avLst/>
          </a:prstGeom>
          <a:noFill/>
        </p:spPr>
        <p:txBody>
          <a:bodyPr wrap="square">
            <a:spAutoFit/>
          </a:bodyPr>
          <a:lstStyle/>
          <a:p>
            <a:pPr marL="285750" indent="-285750">
              <a:buFont typeface="Arial" panose="020B0604020202020204" pitchFamily="34" charset="0"/>
              <a:buChar char="•"/>
            </a:pPr>
            <a:r>
              <a:rPr lang="en-US" dirty="0"/>
              <a:t> </a:t>
            </a:r>
            <a:r>
              <a:rPr lang="en-US" dirty="0">
                <a:hlinkClick r:id="rId13"/>
              </a:rPr>
              <a:t>UWP</a:t>
            </a:r>
            <a:endParaRPr lang="en-US" dirty="0"/>
          </a:p>
        </p:txBody>
      </p:sp>
      <p:sp>
        <p:nvSpPr>
          <p:cNvPr id="25" name="TextBox 24">
            <a:hlinkClick r:id="rId13"/>
            <a:extLst>
              <a:ext uri="{FF2B5EF4-FFF2-40B4-BE49-F238E27FC236}">
                <a16:creationId xmlns:a16="http://schemas.microsoft.com/office/drawing/2014/main" id="{78D5C7C5-0088-E004-AC62-B26FF577B837}"/>
              </a:ext>
            </a:extLst>
          </p:cNvPr>
          <p:cNvSpPr txBox="1"/>
          <p:nvPr/>
        </p:nvSpPr>
        <p:spPr>
          <a:xfrm>
            <a:off x="4280489" y="6331282"/>
            <a:ext cx="1706972"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13"/>
              </a:rPr>
              <a:t>JavaScript </a:t>
            </a:r>
            <a:endParaRPr lang="en-US" dirty="0"/>
          </a:p>
        </p:txBody>
      </p:sp>
      <p:pic>
        <p:nvPicPr>
          <p:cNvPr id="28" name="Picture 27">
            <a:extLst>
              <a:ext uri="{FF2B5EF4-FFF2-40B4-BE49-F238E27FC236}">
                <a16:creationId xmlns:a16="http://schemas.microsoft.com/office/drawing/2014/main" id="{CB013A86-2207-5572-C062-D0FEBB438B0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4469" y="4424290"/>
            <a:ext cx="479821" cy="493148"/>
          </a:xfrm>
          <a:prstGeom prst="rect">
            <a:avLst/>
          </a:prstGeom>
        </p:spPr>
      </p:pic>
      <p:pic>
        <p:nvPicPr>
          <p:cNvPr id="31" name="Picture 30">
            <a:extLst>
              <a:ext uri="{FF2B5EF4-FFF2-40B4-BE49-F238E27FC236}">
                <a16:creationId xmlns:a16="http://schemas.microsoft.com/office/drawing/2014/main" id="{A8B43AC7-6D84-E776-4378-CFABEEACDB8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6120" y="5363967"/>
            <a:ext cx="362476" cy="388368"/>
          </a:xfrm>
          <a:prstGeom prst="rect">
            <a:avLst/>
          </a:prstGeom>
        </p:spPr>
      </p:pic>
      <p:pic>
        <p:nvPicPr>
          <p:cNvPr id="35" name="Picture 34">
            <a:extLst>
              <a:ext uri="{FF2B5EF4-FFF2-40B4-BE49-F238E27FC236}">
                <a16:creationId xmlns:a16="http://schemas.microsoft.com/office/drawing/2014/main" id="{CF709621-7452-BF4F-E60E-FC2D36F2818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8410" y="6282118"/>
            <a:ext cx="362475" cy="397553"/>
          </a:xfrm>
          <a:prstGeom prst="rect">
            <a:avLst/>
          </a:prstGeom>
        </p:spPr>
      </p:pic>
    </p:spTree>
    <p:extLst>
      <p:ext uri="{BB962C8B-B14F-4D97-AF65-F5344CB8AC3E}">
        <p14:creationId xmlns:p14="http://schemas.microsoft.com/office/powerpoint/2010/main" val="29343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F01E70-6867-C3BC-E8C7-B269726E1720}"/>
              </a:ext>
            </a:extLst>
          </p:cNvPr>
          <p:cNvSpPr txBox="1"/>
          <p:nvPr/>
        </p:nvSpPr>
        <p:spPr>
          <a:xfrm>
            <a:off x="571500" y="443984"/>
            <a:ext cx="6096000" cy="523220"/>
          </a:xfrm>
          <a:prstGeom prst="rect">
            <a:avLst/>
          </a:prstGeom>
          <a:noFill/>
        </p:spPr>
        <p:txBody>
          <a:bodyPr wrap="square">
            <a:spAutoFit/>
          </a:bodyPr>
          <a:lstStyle/>
          <a:p>
            <a:r>
              <a:rPr lang="en-US" sz="2800" b="1" dirty="0"/>
              <a:t>Charts</a:t>
            </a:r>
          </a:p>
        </p:txBody>
      </p:sp>
      <p:sp>
        <p:nvSpPr>
          <p:cNvPr id="5" name="TextBox 4">
            <a:extLst>
              <a:ext uri="{FF2B5EF4-FFF2-40B4-BE49-F238E27FC236}">
                <a16:creationId xmlns:a16="http://schemas.microsoft.com/office/drawing/2014/main" id="{41A80425-04F0-3C21-3836-9D35845135F3}"/>
              </a:ext>
            </a:extLst>
          </p:cNvPr>
          <p:cNvSpPr txBox="1"/>
          <p:nvPr/>
        </p:nvSpPr>
        <p:spPr>
          <a:xfrm>
            <a:off x="571500" y="1118711"/>
            <a:ext cx="6096000" cy="1477328"/>
          </a:xfrm>
          <a:prstGeom prst="rect">
            <a:avLst/>
          </a:prstGeom>
          <a:noFill/>
        </p:spPr>
        <p:txBody>
          <a:bodyPr wrap="square">
            <a:spAutoFit/>
          </a:bodyPr>
          <a:lstStyle/>
          <a:p>
            <a:r>
              <a:rPr lang="en-US" dirty="0"/>
              <a:t>The Charts control can plot a wide range of chart types, ranging from line charts to specialized financial charts. Its rich feature set includes functionalities like data binding, multiple axes, legends, animation, data labels, annotations, trackballs, tooltips, and zooming.</a:t>
            </a:r>
          </a:p>
        </p:txBody>
      </p:sp>
      <p:sp>
        <p:nvSpPr>
          <p:cNvPr id="7" name="TextBox 6">
            <a:extLst>
              <a:ext uri="{FF2B5EF4-FFF2-40B4-BE49-F238E27FC236}">
                <a16:creationId xmlns:a16="http://schemas.microsoft.com/office/drawing/2014/main" id="{331C2020-C4CE-11D5-C0FC-7B17C60B3891}"/>
              </a:ext>
            </a:extLst>
          </p:cNvPr>
          <p:cNvSpPr txBox="1"/>
          <p:nvPr/>
        </p:nvSpPr>
        <p:spPr>
          <a:xfrm>
            <a:off x="571500" y="3558659"/>
            <a:ext cx="6096000" cy="369332"/>
          </a:xfrm>
          <a:prstGeom prst="rect">
            <a:avLst/>
          </a:prstGeom>
          <a:noFill/>
        </p:spPr>
        <p:txBody>
          <a:bodyPr wrap="square">
            <a:spAutoFit/>
          </a:bodyPr>
          <a:lstStyle/>
          <a:p>
            <a:r>
              <a:rPr lang="en-US" b="1" dirty="0"/>
              <a:t>SUPPORTED PLATFORMS</a:t>
            </a:r>
          </a:p>
        </p:txBody>
      </p:sp>
      <p:pic>
        <p:nvPicPr>
          <p:cNvPr id="8" name="Picture 7">
            <a:extLst>
              <a:ext uri="{FF2B5EF4-FFF2-40B4-BE49-F238E27FC236}">
                <a16:creationId xmlns:a16="http://schemas.microsoft.com/office/drawing/2014/main" id="{9DCEAB30-4D62-DB61-4080-A4B05447C456}"/>
              </a:ext>
            </a:extLst>
          </p:cNvPr>
          <p:cNvPicPr>
            <a:picLocks noChangeAspect="1"/>
          </p:cNvPicPr>
          <p:nvPr/>
        </p:nvPicPr>
        <p:blipFill>
          <a:blip r:embed="rId3"/>
          <a:stretch>
            <a:fillRect/>
          </a:stretch>
        </p:blipFill>
        <p:spPr>
          <a:xfrm>
            <a:off x="6556709" y="270762"/>
            <a:ext cx="5540041" cy="4650553"/>
          </a:xfrm>
          <a:prstGeom prst="rect">
            <a:avLst/>
          </a:prstGeom>
        </p:spPr>
      </p:pic>
      <p:sp>
        <p:nvSpPr>
          <p:cNvPr id="10" name="TextBox 9">
            <a:extLst>
              <a:ext uri="{FF2B5EF4-FFF2-40B4-BE49-F238E27FC236}">
                <a16:creationId xmlns:a16="http://schemas.microsoft.com/office/drawing/2014/main" id="{C0B144C3-99C3-0D2B-9658-54B4FE2AB1A3}"/>
              </a:ext>
            </a:extLst>
          </p:cNvPr>
          <p:cNvSpPr txBox="1"/>
          <p:nvPr/>
        </p:nvSpPr>
        <p:spPr>
          <a:xfrm>
            <a:off x="571500" y="4055321"/>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4"/>
              </a:rPr>
              <a:t>JavaScript</a:t>
            </a:r>
            <a:endParaRPr lang="en-US" dirty="0"/>
          </a:p>
        </p:txBody>
      </p:sp>
      <p:sp>
        <p:nvSpPr>
          <p:cNvPr id="12" name="TextBox 11">
            <a:extLst>
              <a:ext uri="{FF2B5EF4-FFF2-40B4-BE49-F238E27FC236}">
                <a16:creationId xmlns:a16="http://schemas.microsoft.com/office/drawing/2014/main" id="{93244159-41B0-008F-9E9B-06E55B67ED00}"/>
              </a:ext>
            </a:extLst>
          </p:cNvPr>
          <p:cNvSpPr txBox="1"/>
          <p:nvPr/>
        </p:nvSpPr>
        <p:spPr>
          <a:xfrm>
            <a:off x="2038350" y="4055321"/>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4"/>
              </a:rPr>
              <a:t>ASP</a:t>
            </a:r>
            <a:r>
              <a:rPr lang="en-US" dirty="0"/>
              <a:t>.</a:t>
            </a:r>
            <a:r>
              <a:rPr lang="en-US" dirty="0">
                <a:hlinkClick r:id="rId4"/>
              </a:rPr>
              <a:t>NET</a:t>
            </a:r>
            <a:r>
              <a:rPr lang="en-US" dirty="0"/>
              <a:t> </a:t>
            </a:r>
            <a:r>
              <a:rPr lang="en-US" dirty="0">
                <a:hlinkClick r:id="rId4"/>
              </a:rPr>
              <a:t>Core</a:t>
            </a:r>
            <a:endParaRPr lang="en-US" dirty="0"/>
          </a:p>
        </p:txBody>
      </p:sp>
      <p:sp>
        <p:nvSpPr>
          <p:cNvPr id="14" name="TextBox 13">
            <a:hlinkClick r:id="rId4"/>
            <a:extLst>
              <a:ext uri="{FF2B5EF4-FFF2-40B4-BE49-F238E27FC236}">
                <a16:creationId xmlns:a16="http://schemas.microsoft.com/office/drawing/2014/main" id="{CE760040-E3FE-0463-4FED-817793A5751B}"/>
              </a:ext>
            </a:extLst>
          </p:cNvPr>
          <p:cNvSpPr txBox="1"/>
          <p:nvPr/>
        </p:nvSpPr>
        <p:spPr>
          <a:xfrm>
            <a:off x="571500" y="4500221"/>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err="1">
                <a:hlinkClick r:id="rId4"/>
              </a:rPr>
              <a:t>Blazor</a:t>
            </a:r>
            <a:endParaRPr lang="en-US" dirty="0"/>
          </a:p>
        </p:txBody>
      </p:sp>
      <p:sp>
        <p:nvSpPr>
          <p:cNvPr id="16" name="TextBox 15">
            <a:extLst>
              <a:ext uri="{FF2B5EF4-FFF2-40B4-BE49-F238E27FC236}">
                <a16:creationId xmlns:a16="http://schemas.microsoft.com/office/drawing/2014/main" id="{46800AFD-E1B4-BF56-DAFF-11ACFC98C276}"/>
              </a:ext>
            </a:extLst>
          </p:cNvPr>
          <p:cNvSpPr txBox="1"/>
          <p:nvPr/>
        </p:nvSpPr>
        <p:spPr>
          <a:xfrm>
            <a:off x="2038350" y="4500221"/>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4"/>
              </a:rPr>
              <a:t>Flutter</a:t>
            </a:r>
            <a:endParaRPr lang="en-US" dirty="0"/>
          </a:p>
        </p:txBody>
      </p:sp>
      <p:sp>
        <p:nvSpPr>
          <p:cNvPr id="18" name="TextBox 17">
            <a:extLst>
              <a:ext uri="{FF2B5EF4-FFF2-40B4-BE49-F238E27FC236}">
                <a16:creationId xmlns:a16="http://schemas.microsoft.com/office/drawing/2014/main" id="{A52A59F6-CADE-07E9-B481-8D6230679EF4}"/>
              </a:ext>
            </a:extLst>
          </p:cNvPr>
          <p:cNvSpPr txBox="1"/>
          <p:nvPr/>
        </p:nvSpPr>
        <p:spPr>
          <a:xfrm>
            <a:off x="3829050" y="4040550"/>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4"/>
              </a:rPr>
              <a:t>Angular</a:t>
            </a:r>
            <a:endParaRPr lang="en-US" dirty="0"/>
          </a:p>
        </p:txBody>
      </p:sp>
      <p:sp>
        <p:nvSpPr>
          <p:cNvPr id="20" name="TextBox 19">
            <a:extLst>
              <a:ext uri="{FF2B5EF4-FFF2-40B4-BE49-F238E27FC236}">
                <a16:creationId xmlns:a16="http://schemas.microsoft.com/office/drawing/2014/main" id="{96296A34-36B2-D187-669D-FB39D37058CF}"/>
              </a:ext>
            </a:extLst>
          </p:cNvPr>
          <p:cNvSpPr txBox="1"/>
          <p:nvPr/>
        </p:nvSpPr>
        <p:spPr>
          <a:xfrm>
            <a:off x="3829050" y="4490696"/>
            <a:ext cx="1077247"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4"/>
              </a:rPr>
              <a:t>React</a:t>
            </a:r>
            <a:r>
              <a:rPr lang="en-US" dirty="0"/>
              <a:t> </a:t>
            </a:r>
          </a:p>
        </p:txBody>
      </p:sp>
      <p:sp>
        <p:nvSpPr>
          <p:cNvPr id="22" name="TextBox 21">
            <a:extLst>
              <a:ext uri="{FF2B5EF4-FFF2-40B4-BE49-F238E27FC236}">
                <a16:creationId xmlns:a16="http://schemas.microsoft.com/office/drawing/2014/main" id="{61215E44-4122-AFEE-3980-C5772383BB19}"/>
              </a:ext>
            </a:extLst>
          </p:cNvPr>
          <p:cNvSpPr txBox="1"/>
          <p:nvPr/>
        </p:nvSpPr>
        <p:spPr>
          <a:xfrm>
            <a:off x="571500" y="5059523"/>
            <a:ext cx="1695450"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4"/>
              </a:rPr>
              <a:t> WinForms </a:t>
            </a:r>
            <a:endParaRPr lang="en-US" dirty="0"/>
          </a:p>
        </p:txBody>
      </p:sp>
      <p:sp>
        <p:nvSpPr>
          <p:cNvPr id="24" name="TextBox 23">
            <a:hlinkClick r:id="rId4"/>
            <a:extLst>
              <a:ext uri="{FF2B5EF4-FFF2-40B4-BE49-F238E27FC236}">
                <a16:creationId xmlns:a16="http://schemas.microsoft.com/office/drawing/2014/main" id="{C0939BF9-A52A-66B0-D559-F3E9CE3237A8}"/>
              </a:ext>
            </a:extLst>
          </p:cNvPr>
          <p:cNvSpPr txBox="1"/>
          <p:nvPr/>
        </p:nvSpPr>
        <p:spPr>
          <a:xfrm>
            <a:off x="2157413" y="5078786"/>
            <a:ext cx="1571625" cy="369332"/>
          </a:xfrm>
          <a:prstGeom prst="rect">
            <a:avLst/>
          </a:prstGeom>
          <a:noFill/>
        </p:spPr>
        <p:txBody>
          <a:bodyPr wrap="square">
            <a:spAutoFit/>
          </a:bodyPr>
          <a:lstStyle/>
          <a:p>
            <a:pPr marL="285750" indent="-285750">
              <a:buFont typeface="Arial" panose="020B0604020202020204" pitchFamily="34" charset="0"/>
              <a:buChar char="•"/>
            </a:pPr>
            <a:r>
              <a:rPr lang="en-US" dirty="0" err="1">
                <a:hlinkClick r:id="rId4"/>
              </a:rPr>
              <a:t>WinUI</a:t>
            </a:r>
            <a:endParaRPr lang="en-US" dirty="0"/>
          </a:p>
        </p:txBody>
      </p:sp>
      <p:sp>
        <p:nvSpPr>
          <p:cNvPr id="26" name="TextBox 25">
            <a:extLst>
              <a:ext uri="{FF2B5EF4-FFF2-40B4-BE49-F238E27FC236}">
                <a16:creationId xmlns:a16="http://schemas.microsoft.com/office/drawing/2014/main" id="{3F4D0174-1517-058F-82D6-D0E059D6772E}"/>
              </a:ext>
            </a:extLst>
          </p:cNvPr>
          <p:cNvSpPr txBox="1"/>
          <p:nvPr/>
        </p:nvSpPr>
        <p:spPr>
          <a:xfrm>
            <a:off x="3619500" y="5084506"/>
            <a:ext cx="1571625" cy="369332"/>
          </a:xfrm>
          <a:prstGeom prst="rect">
            <a:avLst/>
          </a:prstGeom>
          <a:noFill/>
        </p:spPr>
        <p:txBody>
          <a:bodyPr wrap="square">
            <a:spAutoFit/>
          </a:bodyPr>
          <a:lstStyle/>
          <a:p>
            <a:pPr marL="285750" indent="-285750">
              <a:buFont typeface="Arial" panose="020B0604020202020204" pitchFamily="34" charset="0"/>
              <a:buChar char="•"/>
            </a:pPr>
            <a:r>
              <a:rPr lang="en-US" dirty="0"/>
              <a:t> </a:t>
            </a:r>
            <a:r>
              <a:rPr lang="en-US" dirty="0">
                <a:hlinkClick r:id="rId4"/>
              </a:rPr>
              <a:t>Xamarin</a:t>
            </a:r>
            <a:r>
              <a:rPr lang="en-US" dirty="0"/>
              <a:t> </a:t>
            </a:r>
          </a:p>
        </p:txBody>
      </p:sp>
      <p:sp>
        <p:nvSpPr>
          <p:cNvPr id="28" name="TextBox 27">
            <a:extLst>
              <a:ext uri="{FF2B5EF4-FFF2-40B4-BE49-F238E27FC236}">
                <a16:creationId xmlns:a16="http://schemas.microsoft.com/office/drawing/2014/main" id="{199B2EFD-7D4F-7956-E721-0A9EC6B5DBBD}"/>
              </a:ext>
            </a:extLst>
          </p:cNvPr>
          <p:cNvSpPr txBox="1"/>
          <p:nvPr/>
        </p:nvSpPr>
        <p:spPr>
          <a:xfrm>
            <a:off x="571500" y="5863457"/>
            <a:ext cx="1466850"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5" action="ppaction://hlinkfile"/>
              </a:rPr>
              <a:t>Xamarin</a:t>
            </a:r>
            <a:endParaRPr lang="en-US" dirty="0"/>
          </a:p>
        </p:txBody>
      </p:sp>
      <p:sp>
        <p:nvSpPr>
          <p:cNvPr id="30" name="TextBox 29">
            <a:extLst>
              <a:ext uri="{FF2B5EF4-FFF2-40B4-BE49-F238E27FC236}">
                <a16:creationId xmlns:a16="http://schemas.microsoft.com/office/drawing/2014/main" id="{A0667599-20D4-2CC2-0174-FA86986F55CE}"/>
              </a:ext>
            </a:extLst>
          </p:cNvPr>
          <p:cNvSpPr txBox="1"/>
          <p:nvPr/>
        </p:nvSpPr>
        <p:spPr>
          <a:xfrm>
            <a:off x="2257425" y="5897806"/>
            <a:ext cx="1134704"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4"/>
              </a:rPr>
              <a:t>Flutter</a:t>
            </a:r>
            <a:endParaRPr lang="en-US" dirty="0"/>
          </a:p>
        </p:txBody>
      </p:sp>
      <p:sp>
        <p:nvSpPr>
          <p:cNvPr id="32" name="TextBox 31">
            <a:extLst>
              <a:ext uri="{FF2B5EF4-FFF2-40B4-BE49-F238E27FC236}">
                <a16:creationId xmlns:a16="http://schemas.microsoft.com/office/drawing/2014/main" id="{D5B4536B-99C4-FADB-9D2F-A07C304745E1}"/>
              </a:ext>
            </a:extLst>
          </p:cNvPr>
          <p:cNvSpPr txBox="1"/>
          <p:nvPr/>
        </p:nvSpPr>
        <p:spPr>
          <a:xfrm>
            <a:off x="3829050" y="5915219"/>
            <a:ext cx="1362382"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4"/>
              </a:rPr>
              <a:t>UWP</a:t>
            </a:r>
            <a:endParaRPr lang="en-US" dirty="0"/>
          </a:p>
        </p:txBody>
      </p:sp>
      <p:sp>
        <p:nvSpPr>
          <p:cNvPr id="4" name="TextBox 3">
            <a:extLst>
              <a:ext uri="{FF2B5EF4-FFF2-40B4-BE49-F238E27FC236}">
                <a16:creationId xmlns:a16="http://schemas.microsoft.com/office/drawing/2014/main" id="{67476F29-472B-FA5E-BC30-009F9879CAB8}"/>
              </a:ext>
            </a:extLst>
          </p:cNvPr>
          <p:cNvSpPr txBox="1"/>
          <p:nvPr/>
        </p:nvSpPr>
        <p:spPr>
          <a:xfrm>
            <a:off x="571500" y="5478664"/>
            <a:ext cx="1386810" cy="369332"/>
          </a:xfrm>
          <a:prstGeom prst="rect">
            <a:avLst/>
          </a:prstGeom>
          <a:noFill/>
        </p:spPr>
        <p:txBody>
          <a:bodyPr wrap="square">
            <a:spAutoFit/>
          </a:bodyPr>
          <a:lstStyle/>
          <a:p>
            <a:pPr marL="285750" indent="-285750">
              <a:buFont typeface="Arial" panose="020B0604020202020204" pitchFamily="34" charset="0"/>
              <a:buChar char="•"/>
            </a:pPr>
            <a:r>
              <a:rPr lang="en-US" dirty="0"/>
              <a:t> </a:t>
            </a:r>
            <a:r>
              <a:rPr lang="en-US" dirty="0">
                <a:hlinkClick r:id="rId6"/>
              </a:rPr>
              <a:t>UWP</a:t>
            </a:r>
            <a:r>
              <a:rPr lang="en-US" dirty="0"/>
              <a:t> </a:t>
            </a:r>
          </a:p>
        </p:txBody>
      </p:sp>
      <p:sp>
        <p:nvSpPr>
          <p:cNvPr id="9" name="TextBox 8">
            <a:extLst>
              <a:ext uri="{FF2B5EF4-FFF2-40B4-BE49-F238E27FC236}">
                <a16:creationId xmlns:a16="http://schemas.microsoft.com/office/drawing/2014/main" id="{5E903C74-ABA2-7E6A-4955-F3DC52A250C4}"/>
              </a:ext>
            </a:extLst>
          </p:cNvPr>
          <p:cNvSpPr txBox="1"/>
          <p:nvPr/>
        </p:nvSpPr>
        <p:spPr>
          <a:xfrm>
            <a:off x="2157413" y="5494142"/>
            <a:ext cx="2025445"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6"/>
              </a:rPr>
              <a:t> .NET MAUI</a:t>
            </a:r>
            <a:endParaRPr lang="en-US" dirty="0"/>
          </a:p>
        </p:txBody>
      </p:sp>
      <p:sp>
        <p:nvSpPr>
          <p:cNvPr id="13" name="TextBox 12">
            <a:extLst>
              <a:ext uri="{FF2B5EF4-FFF2-40B4-BE49-F238E27FC236}">
                <a16:creationId xmlns:a16="http://schemas.microsoft.com/office/drawing/2014/main" id="{432C49F1-A533-BF42-713F-0BF1AEE99A2F}"/>
              </a:ext>
            </a:extLst>
          </p:cNvPr>
          <p:cNvSpPr txBox="1"/>
          <p:nvPr/>
        </p:nvSpPr>
        <p:spPr>
          <a:xfrm>
            <a:off x="560169" y="6258532"/>
            <a:ext cx="1622323"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6"/>
              </a:rPr>
              <a:t> JavaScript </a:t>
            </a:r>
            <a:endParaRPr lang="en-US" dirty="0"/>
          </a:p>
        </p:txBody>
      </p:sp>
      <p:pic>
        <p:nvPicPr>
          <p:cNvPr id="15" name="Picture 14">
            <a:extLst>
              <a:ext uri="{FF2B5EF4-FFF2-40B4-BE49-F238E27FC236}">
                <a16:creationId xmlns:a16="http://schemas.microsoft.com/office/drawing/2014/main" id="{5AA492BE-F188-4247-7252-46D611E8540A}"/>
              </a:ext>
            </a:extLst>
          </p:cNvPr>
          <p:cNvPicPr>
            <a:picLocks noChangeAspect="1"/>
          </p:cNvPicPr>
          <p:nvPr/>
        </p:nvPicPr>
        <p:blipFill>
          <a:blip r:embed="rId7"/>
          <a:stretch>
            <a:fillRect/>
          </a:stretch>
        </p:blipFill>
        <p:spPr>
          <a:xfrm>
            <a:off x="95250" y="4202648"/>
            <a:ext cx="475529" cy="493819"/>
          </a:xfrm>
          <a:prstGeom prst="rect">
            <a:avLst/>
          </a:prstGeom>
        </p:spPr>
      </p:pic>
      <p:pic>
        <p:nvPicPr>
          <p:cNvPr id="17" name="Picture 16">
            <a:extLst>
              <a:ext uri="{FF2B5EF4-FFF2-40B4-BE49-F238E27FC236}">
                <a16:creationId xmlns:a16="http://schemas.microsoft.com/office/drawing/2014/main" id="{EC1E55B0-7949-F669-2939-0BAEFAE7591F}"/>
              </a:ext>
            </a:extLst>
          </p:cNvPr>
          <p:cNvPicPr>
            <a:picLocks noChangeAspect="1"/>
          </p:cNvPicPr>
          <p:nvPr/>
        </p:nvPicPr>
        <p:blipFill>
          <a:blip r:embed="rId8"/>
          <a:stretch>
            <a:fillRect/>
          </a:stretch>
        </p:blipFill>
        <p:spPr>
          <a:xfrm>
            <a:off x="146177" y="5183807"/>
            <a:ext cx="365792" cy="390178"/>
          </a:xfrm>
          <a:prstGeom prst="rect">
            <a:avLst/>
          </a:prstGeom>
        </p:spPr>
      </p:pic>
      <p:pic>
        <p:nvPicPr>
          <p:cNvPr id="19" name="Picture 18">
            <a:extLst>
              <a:ext uri="{FF2B5EF4-FFF2-40B4-BE49-F238E27FC236}">
                <a16:creationId xmlns:a16="http://schemas.microsoft.com/office/drawing/2014/main" id="{50FD5CDA-94CD-88DC-577B-6F6EFA7A97A7}"/>
              </a:ext>
            </a:extLst>
          </p:cNvPr>
          <p:cNvPicPr>
            <a:picLocks noChangeAspect="1"/>
          </p:cNvPicPr>
          <p:nvPr/>
        </p:nvPicPr>
        <p:blipFill>
          <a:blip r:embed="rId9"/>
          <a:stretch>
            <a:fillRect/>
          </a:stretch>
        </p:blipFill>
        <p:spPr>
          <a:xfrm>
            <a:off x="170144" y="5960106"/>
            <a:ext cx="365792" cy="396274"/>
          </a:xfrm>
          <a:prstGeom prst="rect">
            <a:avLst/>
          </a:prstGeom>
        </p:spPr>
      </p:pic>
      <p:sp>
        <p:nvSpPr>
          <p:cNvPr id="23" name="TextBox 22">
            <a:extLst>
              <a:ext uri="{FF2B5EF4-FFF2-40B4-BE49-F238E27FC236}">
                <a16:creationId xmlns:a16="http://schemas.microsoft.com/office/drawing/2014/main" id="{6BDB2477-1FD0-3348-5032-E516F1BA5059}"/>
              </a:ext>
            </a:extLst>
          </p:cNvPr>
          <p:cNvSpPr txBox="1"/>
          <p:nvPr/>
        </p:nvSpPr>
        <p:spPr>
          <a:xfrm>
            <a:off x="5244806" y="4072527"/>
            <a:ext cx="973394" cy="369332"/>
          </a:xfrm>
          <a:prstGeom prst="rect">
            <a:avLst/>
          </a:prstGeom>
          <a:noFill/>
        </p:spPr>
        <p:txBody>
          <a:bodyPr wrap="square">
            <a:spAutoFit/>
          </a:bodyPr>
          <a:lstStyle/>
          <a:p>
            <a:pPr marL="285750" indent="-285750">
              <a:buFont typeface="Arial" panose="020B0604020202020204" pitchFamily="34" charset="0"/>
              <a:buChar cha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10"/>
              </a:rPr>
              <a:t>Vue</a:t>
            </a:r>
            <a:endParaRPr lang="en-US" dirty="0"/>
          </a:p>
        </p:txBody>
      </p:sp>
    </p:spTree>
    <p:extLst>
      <p:ext uri="{BB962C8B-B14F-4D97-AF65-F5344CB8AC3E}">
        <p14:creationId xmlns:p14="http://schemas.microsoft.com/office/powerpoint/2010/main" val="356543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74166F-3A78-AAC1-FB39-64550504AA24}"/>
              </a:ext>
            </a:extLst>
          </p:cNvPr>
          <p:cNvSpPr txBox="1"/>
          <p:nvPr/>
        </p:nvSpPr>
        <p:spPr>
          <a:xfrm>
            <a:off x="419100" y="405884"/>
            <a:ext cx="6096000" cy="523220"/>
          </a:xfrm>
          <a:prstGeom prst="rect">
            <a:avLst/>
          </a:prstGeom>
          <a:noFill/>
        </p:spPr>
        <p:txBody>
          <a:bodyPr wrap="square">
            <a:spAutoFit/>
          </a:bodyPr>
          <a:lstStyle/>
          <a:p>
            <a:r>
              <a:rPr lang="en-US" sz="2800" b="1" dirty="0"/>
              <a:t>List View</a:t>
            </a:r>
          </a:p>
        </p:txBody>
      </p:sp>
      <p:sp>
        <p:nvSpPr>
          <p:cNvPr id="5" name="TextBox 4">
            <a:extLst>
              <a:ext uri="{FF2B5EF4-FFF2-40B4-BE49-F238E27FC236}">
                <a16:creationId xmlns:a16="http://schemas.microsoft.com/office/drawing/2014/main" id="{8EF20DA3-79FC-BA7C-2E50-98C8F4BC6DB7}"/>
              </a:ext>
            </a:extLst>
          </p:cNvPr>
          <p:cNvSpPr txBox="1"/>
          <p:nvPr/>
        </p:nvSpPr>
        <p:spPr>
          <a:xfrm>
            <a:off x="419100" y="1233011"/>
            <a:ext cx="6096000" cy="1477328"/>
          </a:xfrm>
          <a:prstGeom prst="rect">
            <a:avLst/>
          </a:prstGeom>
          <a:noFill/>
        </p:spPr>
        <p:txBody>
          <a:bodyPr wrap="square">
            <a:spAutoFit/>
          </a:bodyPr>
          <a:lstStyle/>
          <a:p>
            <a:r>
              <a:rPr lang="en-US" dirty="0"/>
              <a:t>The List View renders a set of data items with UI views or custom templates. It has many features like grouping, sorting, filtering, paging, swiping, multiple selection, drag and drop, and different layout types. The List View control has been optimized to work with large amounts of data.</a:t>
            </a:r>
          </a:p>
        </p:txBody>
      </p:sp>
      <p:pic>
        <p:nvPicPr>
          <p:cNvPr id="6" name="Picture 5">
            <a:extLst>
              <a:ext uri="{FF2B5EF4-FFF2-40B4-BE49-F238E27FC236}">
                <a16:creationId xmlns:a16="http://schemas.microsoft.com/office/drawing/2014/main" id="{4BB30BE6-496E-E770-B5E6-6C7240477994}"/>
              </a:ext>
            </a:extLst>
          </p:cNvPr>
          <p:cNvPicPr>
            <a:picLocks noChangeAspect="1"/>
          </p:cNvPicPr>
          <p:nvPr/>
        </p:nvPicPr>
        <p:blipFill>
          <a:blip r:embed="rId2"/>
          <a:stretch>
            <a:fillRect/>
          </a:stretch>
        </p:blipFill>
        <p:spPr>
          <a:xfrm>
            <a:off x="6315075" y="667494"/>
            <a:ext cx="5581650" cy="3619501"/>
          </a:xfrm>
          <a:prstGeom prst="rect">
            <a:avLst/>
          </a:prstGeom>
        </p:spPr>
      </p:pic>
      <p:sp>
        <p:nvSpPr>
          <p:cNvPr id="8" name="TextBox 7">
            <a:extLst>
              <a:ext uri="{FF2B5EF4-FFF2-40B4-BE49-F238E27FC236}">
                <a16:creationId xmlns:a16="http://schemas.microsoft.com/office/drawing/2014/main" id="{374C77DA-55EA-8FAA-DBE0-8F34E5EF8E3E}"/>
              </a:ext>
            </a:extLst>
          </p:cNvPr>
          <p:cNvSpPr txBox="1"/>
          <p:nvPr/>
        </p:nvSpPr>
        <p:spPr>
          <a:xfrm>
            <a:off x="419100" y="3429000"/>
            <a:ext cx="6096000" cy="369332"/>
          </a:xfrm>
          <a:prstGeom prst="rect">
            <a:avLst/>
          </a:prstGeom>
          <a:noFill/>
        </p:spPr>
        <p:txBody>
          <a:bodyPr wrap="square">
            <a:spAutoFit/>
          </a:bodyPr>
          <a:lstStyle/>
          <a:p>
            <a:r>
              <a:rPr lang="en-US" b="1" dirty="0"/>
              <a:t>SUPPORTED PLATFORMS</a:t>
            </a:r>
          </a:p>
        </p:txBody>
      </p:sp>
      <p:sp>
        <p:nvSpPr>
          <p:cNvPr id="10" name="TextBox 9">
            <a:extLst>
              <a:ext uri="{FF2B5EF4-FFF2-40B4-BE49-F238E27FC236}">
                <a16:creationId xmlns:a16="http://schemas.microsoft.com/office/drawing/2014/main" id="{AF52D125-64DA-9381-62E4-409CB6E94C3F}"/>
              </a:ext>
            </a:extLst>
          </p:cNvPr>
          <p:cNvSpPr txBox="1"/>
          <p:nvPr/>
        </p:nvSpPr>
        <p:spPr>
          <a:xfrm>
            <a:off x="828368" y="3986712"/>
            <a:ext cx="1524000"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3"/>
              </a:rPr>
              <a:t>JavaScript</a:t>
            </a:r>
            <a:endParaRPr lang="en-US" dirty="0"/>
          </a:p>
        </p:txBody>
      </p:sp>
      <p:sp>
        <p:nvSpPr>
          <p:cNvPr id="12" name="TextBox 11">
            <a:extLst>
              <a:ext uri="{FF2B5EF4-FFF2-40B4-BE49-F238E27FC236}">
                <a16:creationId xmlns:a16="http://schemas.microsoft.com/office/drawing/2014/main" id="{8EB6DE2F-A120-1A30-8F97-E2B4DAEE5C60}"/>
              </a:ext>
            </a:extLst>
          </p:cNvPr>
          <p:cNvSpPr txBox="1"/>
          <p:nvPr/>
        </p:nvSpPr>
        <p:spPr>
          <a:xfrm>
            <a:off x="2557155" y="3978073"/>
            <a:ext cx="2078294"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3"/>
              </a:rPr>
              <a:t>ASP.NET Core</a:t>
            </a:r>
            <a:endParaRPr lang="en-US" dirty="0"/>
          </a:p>
        </p:txBody>
      </p:sp>
      <p:sp>
        <p:nvSpPr>
          <p:cNvPr id="14" name="TextBox 13">
            <a:extLst>
              <a:ext uri="{FF2B5EF4-FFF2-40B4-BE49-F238E27FC236}">
                <a16:creationId xmlns:a16="http://schemas.microsoft.com/office/drawing/2014/main" id="{706AAAC7-5A97-193A-AA6E-F3AE181CB975}"/>
              </a:ext>
            </a:extLst>
          </p:cNvPr>
          <p:cNvSpPr txBox="1"/>
          <p:nvPr/>
        </p:nvSpPr>
        <p:spPr>
          <a:xfrm>
            <a:off x="4628538" y="3971609"/>
            <a:ext cx="1805448"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3"/>
              </a:rPr>
              <a:t>Angular</a:t>
            </a:r>
            <a:endParaRPr lang="en-US" dirty="0"/>
          </a:p>
        </p:txBody>
      </p:sp>
      <p:sp>
        <p:nvSpPr>
          <p:cNvPr id="16" name="TextBox 15">
            <a:extLst>
              <a:ext uri="{FF2B5EF4-FFF2-40B4-BE49-F238E27FC236}">
                <a16:creationId xmlns:a16="http://schemas.microsoft.com/office/drawing/2014/main" id="{FBC7C19B-3176-D9EF-0304-DC5857481656}"/>
              </a:ext>
            </a:extLst>
          </p:cNvPr>
          <p:cNvSpPr txBox="1"/>
          <p:nvPr/>
        </p:nvSpPr>
        <p:spPr>
          <a:xfrm>
            <a:off x="822223" y="4436532"/>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err="1">
                <a:hlinkClick r:id="rId3"/>
              </a:rPr>
              <a:t>Blazor</a:t>
            </a:r>
            <a:endParaRPr lang="en-US" dirty="0"/>
          </a:p>
        </p:txBody>
      </p:sp>
      <p:sp>
        <p:nvSpPr>
          <p:cNvPr id="18" name="TextBox 17">
            <a:extLst>
              <a:ext uri="{FF2B5EF4-FFF2-40B4-BE49-F238E27FC236}">
                <a16:creationId xmlns:a16="http://schemas.microsoft.com/office/drawing/2014/main" id="{FE518F85-82D9-920F-6A81-111983AF312C}"/>
              </a:ext>
            </a:extLst>
          </p:cNvPr>
          <p:cNvSpPr txBox="1"/>
          <p:nvPr/>
        </p:nvSpPr>
        <p:spPr>
          <a:xfrm>
            <a:off x="2149576" y="4445069"/>
            <a:ext cx="1317523"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3"/>
              </a:rPr>
              <a:t>Flutter</a:t>
            </a:r>
            <a:endParaRPr lang="en-US" dirty="0"/>
          </a:p>
        </p:txBody>
      </p:sp>
      <p:sp>
        <p:nvSpPr>
          <p:cNvPr id="20" name="TextBox 19">
            <a:extLst>
              <a:ext uri="{FF2B5EF4-FFF2-40B4-BE49-F238E27FC236}">
                <a16:creationId xmlns:a16="http://schemas.microsoft.com/office/drawing/2014/main" id="{10C6E21F-514E-4471-29C0-7F6C78ABB77B}"/>
              </a:ext>
            </a:extLst>
          </p:cNvPr>
          <p:cNvSpPr txBox="1"/>
          <p:nvPr/>
        </p:nvSpPr>
        <p:spPr>
          <a:xfrm>
            <a:off x="3472170" y="4490404"/>
            <a:ext cx="1107358"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4"/>
              </a:rPr>
              <a:t>React</a:t>
            </a:r>
            <a:endParaRPr lang="en-US" dirty="0"/>
          </a:p>
        </p:txBody>
      </p:sp>
      <p:sp>
        <p:nvSpPr>
          <p:cNvPr id="22" name="TextBox 21">
            <a:extLst>
              <a:ext uri="{FF2B5EF4-FFF2-40B4-BE49-F238E27FC236}">
                <a16:creationId xmlns:a16="http://schemas.microsoft.com/office/drawing/2014/main" id="{5530B73F-9902-0B50-F95C-62011A5B5F20}"/>
              </a:ext>
            </a:extLst>
          </p:cNvPr>
          <p:cNvSpPr txBox="1"/>
          <p:nvPr/>
        </p:nvSpPr>
        <p:spPr>
          <a:xfrm>
            <a:off x="822223" y="5111252"/>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3"/>
              </a:rPr>
              <a:t>WinForms</a:t>
            </a:r>
            <a:endParaRPr lang="en-US" dirty="0"/>
          </a:p>
        </p:txBody>
      </p:sp>
      <p:sp>
        <p:nvSpPr>
          <p:cNvPr id="24" name="TextBox 23">
            <a:extLst>
              <a:ext uri="{FF2B5EF4-FFF2-40B4-BE49-F238E27FC236}">
                <a16:creationId xmlns:a16="http://schemas.microsoft.com/office/drawing/2014/main" id="{45A70260-1AD5-4032-B904-71A68D30B5BB}"/>
              </a:ext>
            </a:extLst>
          </p:cNvPr>
          <p:cNvSpPr txBox="1"/>
          <p:nvPr/>
        </p:nvSpPr>
        <p:spPr>
          <a:xfrm>
            <a:off x="2386012" y="5098392"/>
            <a:ext cx="1210290" cy="369332"/>
          </a:xfrm>
          <a:prstGeom prst="rect">
            <a:avLst/>
          </a:prstGeom>
          <a:noFill/>
        </p:spPr>
        <p:txBody>
          <a:bodyPr wrap="square">
            <a:spAutoFit/>
          </a:bodyPr>
          <a:lstStyle/>
          <a:p>
            <a:pPr marL="285750" indent="-285750">
              <a:buFont typeface="Arial" panose="020B0604020202020204" pitchFamily="34" charset="0"/>
              <a:buChar char="•"/>
            </a:pPr>
            <a:r>
              <a:rPr lang="en-US" dirty="0" err="1">
                <a:hlinkClick r:id="rId3"/>
              </a:rPr>
              <a:t>WinUI</a:t>
            </a:r>
            <a:endParaRPr lang="en-US" dirty="0"/>
          </a:p>
        </p:txBody>
      </p:sp>
      <p:sp>
        <p:nvSpPr>
          <p:cNvPr id="26" name="TextBox 25">
            <a:extLst>
              <a:ext uri="{FF2B5EF4-FFF2-40B4-BE49-F238E27FC236}">
                <a16:creationId xmlns:a16="http://schemas.microsoft.com/office/drawing/2014/main" id="{2B0A9DAF-A220-B93E-5315-4E530F8E3476}"/>
              </a:ext>
            </a:extLst>
          </p:cNvPr>
          <p:cNvSpPr txBox="1"/>
          <p:nvPr/>
        </p:nvSpPr>
        <p:spPr>
          <a:xfrm>
            <a:off x="3828435" y="5118804"/>
            <a:ext cx="1431823"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3"/>
              </a:rPr>
              <a:t> Xamarin </a:t>
            </a:r>
            <a:endParaRPr lang="en-US" dirty="0"/>
          </a:p>
        </p:txBody>
      </p:sp>
      <p:sp>
        <p:nvSpPr>
          <p:cNvPr id="4" name="TextBox 3">
            <a:extLst>
              <a:ext uri="{FF2B5EF4-FFF2-40B4-BE49-F238E27FC236}">
                <a16:creationId xmlns:a16="http://schemas.microsoft.com/office/drawing/2014/main" id="{14F30B21-C166-52B8-59F1-F13196363D17}"/>
              </a:ext>
            </a:extLst>
          </p:cNvPr>
          <p:cNvSpPr txBox="1"/>
          <p:nvPr/>
        </p:nvSpPr>
        <p:spPr>
          <a:xfrm>
            <a:off x="822223" y="5580867"/>
            <a:ext cx="1057275" cy="369332"/>
          </a:xfrm>
          <a:prstGeom prst="rect">
            <a:avLst/>
          </a:prstGeom>
          <a:noFill/>
        </p:spPr>
        <p:txBody>
          <a:bodyPr wrap="square">
            <a:spAutoFit/>
          </a:bodyPr>
          <a:lstStyle/>
          <a:p>
            <a:pPr marL="285750" indent="-285750">
              <a:buFont typeface="Arial" panose="020B0604020202020204" pitchFamily="34" charset="0"/>
              <a:buChar char="•"/>
            </a:pPr>
            <a:r>
              <a:rPr lang="en-US" dirty="0">
                <a:hlinkClick r:id="rId4"/>
              </a:rPr>
              <a:t>UWP</a:t>
            </a:r>
            <a:endParaRPr lang="en-US" dirty="0"/>
          </a:p>
        </p:txBody>
      </p:sp>
      <p:sp>
        <p:nvSpPr>
          <p:cNvPr id="9" name="TextBox 8">
            <a:extLst>
              <a:ext uri="{FF2B5EF4-FFF2-40B4-BE49-F238E27FC236}">
                <a16:creationId xmlns:a16="http://schemas.microsoft.com/office/drawing/2014/main" id="{8B26DB09-77EF-678C-FB83-49C35C1CDE36}"/>
              </a:ext>
            </a:extLst>
          </p:cNvPr>
          <p:cNvSpPr txBox="1"/>
          <p:nvPr/>
        </p:nvSpPr>
        <p:spPr>
          <a:xfrm>
            <a:off x="2127301" y="5574443"/>
            <a:ext cx="1632155"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 .NET MAUI</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FD756C74-8D52-0CA8-E337-B26303553286}"/>
              </a:ext>
            </a:extLst>
          </p:cNvPr>
          <p:cNvSpPr txBox="1"/>
          <p:nvPr/>
        </p:nvSpPr>
        <p:spPr>
          <a:xfrm>
            <a:off x="793955" y="6060942"/>
            <a:ext cx="1592826"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5" action="ppaction://hlinkfile"/>
              </a:rPr>
              <a:t>Xamarin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712051B3-1DEE-2F3D-77B7-8E8E5E6E5A7E}"/>
              </a:ext>
            </a:extLst>
          </p:cNvPr>
          <p:cNvSpPr txBox="1"/>
          <p:nvPr/>
        </p:nvSpPr>
        <p:spPr>
          <a:xfrm>
            <a:off x="2149577" y="6077475"/>
            <a:ext cx="1317523" cy="369332"/>
          </a:xfrm>
          <a:prstGeom prst="rect">
            <a:avLst/>
          </a:prstGeom>
          <a:noFill/>
        </p:spPr>
        <p:txBody>
          <a:bodyPr wrap="square">
            <a:spAutoFit/>
          </a:bodyPr>
          <a:lstStyle/>
          <a:p>
            <a:pPr marL="285750" indent="-285750">
              <a:buFont typeface="Arial" panose="020B0604020202020204" pitchFamily="34" charset="0"/>
              <a:buChar cha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Flutter</a:t>
            </a:r>
            <a:endParaRPr lang="en-US" dirty="0"/>
          </a:p>
        </p:txBody>
      </p:sp>
      <p:sp>
        <p:nvSpPr>
          <p:cNvPr id="21" name="TextBox 20">
            <a:extLst>
              <a:ext uri="{FF2B5EF4-FFF2-40B4-BE49-F238E27FC236}">
                <a16:creationId xmlns:a16="http://schemas.microsoft.com/office/drawing/2014/main" id="{A79AFBC8-B8CA-ECB4-A6BC-5BC1E7481110}"/>
              </a:ext>
            </a:extLst>
          </p:cNvPr>
          <p:cNvSpPr txBox="1"/>
          <p:nvPr/>
        </p:nvSpPr>
        <p:spPr>
          <a:xfrm>
            <a:off x="3416249" y="6065213"/>
            <a:ext cx="1219200"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UWP</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241B565E-4778-57BB-F71E-F6AFDC95DFCB}"/>
              </a:ext>
            </a:extLst>
          </p:cNvPr>
          <p:cNvSpPr txBox="1"/>
          <p:nvPr/>
        </p:nvSpPr>
        <p:spPr>
          <a:xfrm>
            <a:off x="4529600" y="6077475"/>
            <a:ext cx="200332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 JavaScript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7" name="Picture 26">
            <a:extLst>
              <a:ext uri="{FF2B5EF4-FFF2-40B4-BE49-F238E27FC236}">
                <a16:creationId xmlns:a16="http://schemas.microsoft.com/office/drawing/2014/main" id="{CDA0D78E-5F73-F892-43FC-64ED1DD6F3F7}"/>
              </a:ext>
            </a:extLst>
          </p:cNvPr>
          <p:cNvPicPr>
            <a:picLocks noChangeAspect="1"/>
          </p:cNvPicPr>
          <p:nvPr/>
        </p:nvPicPr>
        <p:blipFill>
          <a:blip r:embed="rId6"/>
          <a:stretch>
            <a:fillRect/>
          </a:stretch>
        </p:blipFill>
        <p:spPr>
          <a:xfrm>
            <a:off x="227476" y="4154556"/>
            <a:ext cx="475529" cy="493819"/>
          </a:xfrm>
          <a:prstGeom prst="rect">
            <a:avLst/>
          </a:prstGeom>
        </p:spPr>
      </p:pic>
      <p:sp>
        <p:nvSpPr>
          <p:cNvPr id="29" name="TextBox 28">
            <a:extLst>
              <a:ext uri="{FF2B5EF4-FFF2-40B4-BE49-F238E27FC236}">
                <a16:creationId xmlns:a16="http://schemas.microsoft.com/office/drawing/2014/main" id="{27ED0E28-BADC-FAC7-9DA1-A2CA4930E21C}"/>
              </a:ext>
            </a:extLst>
          </p:cNvPr>
          <p:cNvSpPr txBox="1"/>
          <p:nvPr/>
        </p:nvSpPr>
        <p:spPr>
          <a:xfrm>
            <a:off x="4679389" y="4446231"/>
            <a:ext cx="855406" cy="369332"/>
          </a:xfrm>
          <a:prstGeom prst="rect">
            <a:avLst/>
          </a:prstGeom>
          <a:noFill/>
        </p:spPr>
        <p:txBody>
          <a:bodyPr wrap="square">
            <a:spAutoFit/>
          </a:bodyPr>
          <a:lstStyle/>
          <a:p>
            <a:pPr marL="285750" indent="-285750">
              <a:buFont typeface="Arial" panose="020B0604020202020204" pitchFamily="34" charset="0"/>
              <a:buChar cha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7"/>
              </a:rPr>
              <a:t>Vue</a:t>
            </a:r>
            <a:endParaRPr lang="en-US" dirty="0"/>
          </a:p>
        </p:txBody>
      </p:sp>
      <p:pic>
        <p:nvPicPr>
          <p:cNvPr id="30" name="Picture 29">
            <a:extLst>
              <a:ext uri="{FF2B5EF4-FFF2-40B4-BE49-F238E27FC236}">
                <a16:creationId xmlns:a16="http://schemas.microsoft.com/office/drawing/2014/main" id="{B571E699-ADBF-62A7-C866-6FA3E738950D}"/>
              </a:ext>
            </a:extLst>
          </p:cNvPr>
          <p:cNvPicPr>
            <a:picLocks noChangeAspect="1"/>
          </p:cNvPicPr>
          <p:nvPr/>
        </p:nvPicPr>
        <p:blipFill>
          <a:blip r:embed="rId8"/>
          <a:stretch>
            <a:fillRect/>
          </a:stretch>
        </p:blipFill>
        <p:spPr>
          <a:xfrm>
            <a:off x="252102" y="5190689"/>
            <a:ext cx="365792" cy="390178"/>
          </a:xfrm>
          <a:prstGeom prst="rect">
            <a:avLst/>
          </a:prstGeom>
        </p:spPr>
      </p:pic>
      <p:pic>
        <p:nvPicPr>
          <p:cNvPr id="31" name="Picture 30">
            <a:extLst>
              <a:ext uri="{FF2B5EF4-FFF2-40B4-BE49-F238E27FC236}">
                <a16:creationId xmlns:a16="http://schemas.microsoft.com/office/drawing/2014/main" id="{840ED189-74C6-2D5A-C207-49C123556C12}"/>
              </a:ext>
            </a:extLst>
          </p:cNvPr>
          <p:cNvPicPr>
            <a:picLocks noChangeAspect="1"/>
          </p:cNvPicPr>
          <p:nvPr/>
        </p:nvPicPr>
        <p:blipFill>
          <a:blip r:embed="rId9"/>
          <a:stretch>
            <a:fillRect/>
          </a:stretch>
        </p:blipFill>
        <p:spPr>
          <a:xfrm>
            <a:off x="252102" y="6047471"/>
            <a:ext cx="365792" cy="396274"/>
          </a:xfrm>
          <a:prstGeom prst="rect">
            <a:avLst/>
          </a:prstGeom>
        </p:spPr>
      </p:pic>
    </p:spTree>
    <p:extLst>
      <p:ext uri="{BB962C8B-B14F-4D97-AF65-F5344CB8AC3E}">
        <p14:creationId xmlns:p14="http://schemas.microsoft.com/office/powerpoint/2010/main" val="3776325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300</Words>
  <Application>Microsoft Office PowerPoint</Application>
  <PresentationFormat>Widescreen</PresentationFormat>
  <Paragraphs>72</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Office Theme</vt:lpstr>
      <vt:lpstr> Most Popular Components In Syncfusion  </vt:lpstr>
      <vt:lpstr>Most Popular Components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Most Popular Components In Syncfusion  </dc:title>
  <dc:creator>Suresh Ganesan</dc:creator>
  <cp:lastModifiedBy>Suresh Ganesan</cp:lastModifiedBy>
  <cp:revision>2</cp:revision>
  <dcterms:created xsi:type="dcterms:W3CDTF">2024-03-25T09:31:11Z</dcterms:created>
  <dcterms:modified xsi:type="dcterms:W3CDTF">2024-03-25T17:56:01Z</dcterms:modified>
</cp:coreProperties>
</file>