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7778" autoAdjust="0"/>
  </p:normalViewPr>
  <p:slideViewPr>
    <p:cSldViewPr snapToGrid="0" snapToObjects="1">
      <p:cViewPr varScale="1">
        <p:scale>
          <a:sx n="88" d="100"/>
          <a:sy n="88" d="100"/>
        </p:scale>
        <p:origin x="-128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pPr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 smtClean="0"/>
              <a:t>Cutlets.mtw</a:t>
            </a:r>
          </a:p>
          <a:p>
            <a:r>
              <a:rPr lang="en-IN" sz="2400" dirty="0" smtClean="0"/>
              <a:t>we accept null hypothesis </a:t>
            </a:r>
          </a:p>
          <a:p>
            <a:r>
              <a:rPr lang="en-IN" sz="2400" i="1" dirty="0" smtClean="0"/>
              <a:t>#</a:t>
            </a:r>
            <a:r>
              <a:rPr lang="en-IN" sz="2400" i="1" dirty="0" smtClean="0"/>
              <a:t>Inference from the above example is that there is no significant difference in the diameters of Unit A and Unit B.</a:t>
            </a:r>
            <a:endParaRPr lang="en-IN" sz="2400" dirty="0" smtClean="0"/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</a:t>
            </a:r>
            <a:r>
              <a:rPr lang="en-US" sz="2800" dirty="0" smtClean="0"/>
              <a:t>.</a:t>
            </a:r>
            <a:endParaRPr lang="en-US" sz="2800" dirty="0"/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  <a:r>
              <a:rPr lang="en-US" dirty="0" smtClean="0"/>
              <a:t>Minitab </a:t>
            </a:r>
            <a:r>
              <a:rPr lang="en-US" dirty="0"/>
              <a:t>File: </a:t>
            </a:r>
            <a:r>
              <a:rPr lang="en-US" b="1" dirty="0" smtClean="0"/>
              <a:t>LabTAT.mtw</a:t>
            </a:r>
          </a:p>
          <a:p>
            <a:r>
              <a:rPr lang="en-IN" dirty="0" smtClean="0"/>
              <a:t>we accept null hypothesis </a:t>
            </a:r>
          </a:p>
          <a:p>
            <a:r>
              <a:rPr lang="en-IN" dirty="0" smtClean="0"/>
              <a:t>Inference from the above example is that there is no significant difference in the average TAT for all the labs.</a:t>
            </a:r>
          </a:p>
          <a:p>
            <a:pPr algn="just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</a:t>
            </a:r>
            <a:r>
              <a:rPr lang="en-US" sz="2000" dirty="0" smtClean="0"/>
              <a:t>across </a:t>
            </a:r>
            <a:r>
              <a:rPr lang="en-US" sz="2000" dirty="0"/>
              <a:t>regions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                                                         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IN" sz="2000" dirty="0" smtClean="0"/>
              <a:t>Interpret </a:t>
            </a:r>
            <a:r>
              <a:rPr lang="en-IN" sz="2000" dirty="0" smtClean="0"/>
              <a:t>by p-Value we accept null hypothesis</a:t>
            </a:r>
            <a:endParaRPr lang="en-US" sz="2000" dirty="0" smtClean="0"/>
          </a:p>
          <a:p>
            <a:pPr>
              <a:buNone/>
            </a:pPr>
            <a:r>
              <a:rPr lang="en-IN" sz="2000" dirty="0" smtClean="0"/>
              <a:t>Interpret by critical value Null hypothesis </a:t>
            </a:r>
            <a:r>
              <a:rPr lang="en-IN" sz="2000" dirty="0" smtClean="0"/>
              <a:t>cannot                                                               </a:t>
            </a:r>
            <a:r>
              <a:rPr lang="en-IN" sz="2000" dirty="0" smtClean="0"/>
              <a:t>be rejected (variables are </a:t>
            </a:r>
            <a:r>
              <a:rPr lang="en-IN" sz="2000" dirty="0" smtClean="0"/>
              <a:t>not related</a:t>
            </a:r>
            <a:r>
              <a:rPr lang="en-IN" sz="2000" dirty="0" smtClean="0"/>
              <a:t>) </a:t>
            </a:r>
          </a:p>
          <a:p>
            <a:pPr>
              <a:buNone/>
            </a:pPr>
            <a:r>
              <a:rPr lang="en-IN" sz="2000" dirty="0" smtClean="0"/>
              <a:t>Inference : proportion of male and female </a:t>
            </a:r>
            <a:r>
              <a:rPr lang="en-IN" sz="2000" dirty="0" smtClean="0"/>
              <a:t>across regions is same</a:t>
            </a:r>
          </a:p>
          <a:p>
            <a:pPr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5334000" y="5193102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xmlns="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r>
              <a:rPr lang="en-US" dirty="0" smtClean="0"/>
              <a:t>Minitab </a:t>
            </a:r>
            <a:r>
              <a:rPr lang="en-US" dirty="0"/>
              <a:t>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IN" dirty="0" smtClean="0"/>
              <a:t>Interpret by </a:t>
            </a:r>
            <a:r>
              <a:rPr lang="en-IN" dirty="0" smtClean="0"/>
              <a:t>p-Value-we </a:t>
            </a:r>
            <a:r>
              <a:rPr lang="en-IN" dirty="0" smtClean="0"/>
              <a:t>accept null </a:t>
            </a:r>
            <a:r>
              <a:rPr lang="en-IN" dirty="0" smtClean="0"/>
              <a:t>hypothesis</a:t>
            </a:r>
          </a:p>
          <a:p>
            <a:r>
              <a:rPr lang="en-IN" dirty="0" smtClean="0"/>
              <a:t>Interpret by critical value Null hypothesis cannot be rejected (variables are not related) </a:t>
            </a:r>
          </a:p>
          <a:p>
            <a:r>
              <a:rPr lang="en-IN" dirty="0" smtClean="0"/>
              <a:t>Inference is that proportion of defective % across the </a:t>
            </a:r>
            <a:r>
              <a:rPr lang="en-IN" dirty="0" err="1" smtClean="0"/>
              <a:t>center</a:t>
            </a:r>
            <a:r>
              <a:rPr lang="en-IN" dirty="0" smtClean="0"/>
              <a:t> is same</a:t>
            </a:r>
            <a:r>
              <a:rPr lang="en-IN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396</Words>
  <Application>Microsoft Office PowerPoint</Application>
  <PresentationFormat>On-screen Show (4:3)</PresentationFormat>
  <Paragraphs>55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Factory</cp:lastModifiedBy>
  <cp:revision>9</cp:revision>
  <dcterms:created xsi:type="dcterms:W3CDTF">2015-11-14T12:07:48Z</dcterms:created>
  <dcterms:modified xsi:type="dcterms:W3CDTF">2021-04-02T11:06:35Z</dcterms:modified>
</cp:coreProperties>
</file>