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74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10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6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8E341D7-FE3C-4133-BFCB-D03B8B9B2BF6}" type="datetimeFigureOut">
              <a:rPr lang="nl-NL" smtClean="0"/>
              <a:t>17-1-2013</a:t>
            </a:fld>
            <a:endParaRPr lang="nl-NL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0EC6244-8606-4734-87C5-5B0956C0F268}" type="slidenum">
              <a:rPr lang="nl-NL" smtClean="0"/>
              <a:t>‹#›</a:t>
            </a:fld>
            <a:endParaRPr lang="nl-NL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41D7-FE3C-4133-BFCB-D03B8B9B2BF6}" type="datetimeFigureOut">
              <a:rPr lang="nl-NL" smtClean="0"/>
              <a:t>17-1-2013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6244-8606-4734-87C5-5B0956C0F268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41D7-FE3C-4133-BFCB-D03B8B9B2BF6}" type="datetimeFigureOut">
              <a:rPr lang="nl-NL" smtClean="0"/>
              <a:t>17-1-2013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6244-8606-4734-87C5-5B0956C0F268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41D7-FE3C-4133-BFCB-D03B8B9B2BF6}" type="datetimeFigureOut">
              <a:rPr lang="nl-NL" smtClean="0"/>
              <a:t>17-1-2013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 dirty="0" smtClean="0"/>
              <a:t>Pagina </a:t>
            </a:r>
            <a:fld id="{E0EC6244-8606-4734-87C5-5B0956C0F268}" type="slidenum">
              <a:rPr lang="nl-NL" smtClean="0"/>
              <a:pPr/>
              <a:t>‹#›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41D7-FE3C-4133-BFCB-D03B8B9B2BF6}" type="datetimeFigureOut">
              <a:rPr lang="nl-NL" smtClean="0"/>
              <a:t>17-1-2013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6244-8606-4734-87C5-5B0956C0F268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41D7-FE3C-4133-BFCB-D03B8B9B2BF6}" type="datetimeFigureOut">
              <a:rPr lang="nl-NL" smtClean="0"/>
              <a:t>17-1-2013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6244-8606-4734-87C5-5B0956C0F268}" type="slidenum">
              <a:rPr lang="nl-NL" smtClean="0"/>
              <a:t>‹#›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41D7-FE3C-4133-BFCB-D03B8B9B2BF6}" type="datetimeFigureOut">
              <a:rPr lang="nl-NL" smtClean="0"/>
              <a:t>17-1-2013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6244-8606-4734-87C5-5B0956C0F268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41D7-FE3C-4133-BFCB-D03B8B9B2BF6}" type="datetimeFigureOut">
              <a:rPr lang="nl-NL" smtClean="0"/>
              <a:t>17-1-2013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6244-8606-4734-87C5-5B0956C0F268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41D7-FE3C-4133-BFCB-D03B8B9B2BF6}" type="datetimeFigureOut">
              <a:rPr lang="nl-NL" smtClean="0"/>
              <a:t>17-1-2013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6244-8606-4734-87C5-5B0956C0F268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41D7-FE3C-4133-BFCB-D03B8B9B2BF6}" type="datetimeFigureOut">
              <a:rPr lang="nl-NL" smtClean="0"/>
              <a:t>17-1-2013</a:t>
            </a:fld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6244-8606-4734-87C5-5B0956C0F268}" type="slidenum">
              <a:rPr lang="nl-NL" smtClean="0"/>
              <a:t>‹#›</a:t>
            </a:fld>
            <a:endParaRPr lang="nl-NL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41D7-FE3C-4133-BFCB-D03B8B9B2BF6}" type="datetimeFigureOut">
              <a:rPr lang="nl-NL" smtClean="0"/>
              <a:t>17-1-2013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6244-8606-4734-87C5-5B0956C0F268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8E341D7-FE3C-4133-BFCB-D03B8B9B2BF6}" type="datetimeFigureOut">
              <a:rPr lang="nl-NL" smtClean="0"/>
              <a:t>17-1-2013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0EC6244-8606-4734-87C5-5B0956C0F268}" type="slidenum">
              <a:rPr lang="nl-NL" smtClean="0"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://www.youtube.com/v/dcyf55NjyoQ?version=3&amp;hl=en_US&amp;rel=0" TargetMode="Externa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500" dirty="0" smtClean="0"/>
              <a:t>TI2710-D</a:t>
            </a:r>
            <a:br>
              <a:rPr lang="en-US" sz="2500" dirty="0" smtClean="0"/>
            </a:br>
            <a:r>
              <a:rPr lang="en-US" sz="2500" dirty="0" smtClean="0"/>
              <a:t>Imaging project</a:t>
            </a:r>
            <a:br>
              <a:rPr lang="en-US" sz="2500" dirty="0" smtClean="0"/>
            </a:b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err="1" smtClean="0"/>
              <a:t>Groep</a:t>
            </a:r>
            <a:r>
              <a:rPr lang="en-US" sz="2500" dirty="0" smtClean="0"/>
              <a:t> 5</a:t>
            </a:r>
            <a:endParaRPr lang="nl-NL" sz="25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err="1" smtClean="0"/>
              <a:t>Marnix</a:t>
            </a:r>
            <a:r>
              <a:rPr lang="en-US" dirty="0" smtClean="0"/>
              <a:t> de </a:t>
            </a:r>
            <a:r>
              <a:rPr lang="en-US" dirty="0" err="1" smtClean="0"/>
              <a:t>Graaf</a:t>
            </a:r>
            <a:endParaRPr lang="en-US" dirty="0" smtClean="0"/>
          </a:p>
          <a:p>
            <a:r>
              <a:rPr lang="en-US" dirty="0" smtClean="0"/>
              <a:t>Raoul </a:t>
            </a:r>
            <a:r>
              <a:rPr lang="en-US" dirty="0" err="1" smtClean="0"/>
              <a:t>Harel</a:t>
            </a:r>
            <a:endParaRPr lang="en-US" dirty="0" smtClean="0"/>
          </a:p>
          <a:p>
            <a:r>
              <a:rPr lang="en-US" dirty="0" smtClean="0"/>
              <a:t>Tim </a:t>
            </a:r>
            <a:r>
              <a:rPr lang="en-US" dirty="0" err="1" smtClean="0"/>
              <a:t>Rensen</a:t>
            </a:r>
            <a:endParaRPr lang="en-US" dirty="0" smtClean="0"/>
          </a:p>
          <a:p>
            <a:r>
              <a:rPr lang="en-US" dirty="0" err="1" smtClean="0"/>
              <a:t>Mirko</a:t>
            </a:r>
            <a:r>
              <a:rPr lang="en-US" dirty="0" smtClean="0"/>
              <a:t> </a:t>
            </a:r>
            <a:r>
              <a:rPr lang="en-US" dirty="0" err="1" smtClean="0"/>
              <a:t>Dunnewind</a:t>
            </a:r>
            <a:endParaRPr lang="en-US" dirty="0" smtClean="0"/>
          </a:p>
          <a:p>
            <a:r>
              <a:rPr lang="en-US" dirty="0" err="1" smtClean="0"/>
              <a:t>Daniël</a:t>
            </a:r>
            <a:r>
              <a:rPr lang="en-US" dirty="0" smtClean="0"/>
              <a:t> </a:t>
            </a:r>
            <a:r>
              <a:rPr lang="en-US" dirty="0" err="1" smtClean="0"/>
              <a:t>Vermeulen</a:t>
            </a:r>
            <a:endParaRPr lang="nl-NL" dirty="0"/>
          </a:p>
        </p:txBody>
      </p:sp>
      <p:pic>
        <p:nvPicPr>
          <p:cNvPr id="4" name="Picture 2" descr="http://profielen.hr.nl/wp-content/uploads/tu_delft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525356"/>
            <a:ext cx="1323653" cy="56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90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Data-</a:t>
            </a:r>
            <a:r>
              <a:rPr lang="en-US" sz="3200" dirty="0" err="1" smtClean="0"/>
              <a:t>analyse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nl-NL" sz="32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Werkzaam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lift open tot lift </a:t>
            </a:r>
            <a:r>
              <a:rPr lang="en-US" dirty="0" err="1" smtClean="0"/>
              <a:t>dicht</a:t>
            </a:r>
            <a:r>
              <a:rPr lang="en-US" dirty="0" smtClean="0"/>
              <a:t> is</a:t>
            </a:r>
          </a:p>
          <a:p>
            <a:endParaRPr lang="en-US" dirty="0"/>
          </a:p>
          <a:p>
            <a:r>
              <a:rPr lang="en-US" dirty="0" err="1" smtClean="0"/>
              <a:t>Verzameling</a:t>
            </a:r>
            <a:r>
              <a:rPr lang="en-US" dirty="0" smtClean="0"/>
              <a:t> outputs van </a:t>
            </a:r>
            <a:r>
              <a:rPr lang="en-US" dirty="0" err="1" smtClean="0"/>
              <a:t>classificatie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2" descr="http://profielen.hr.nl/wp-content/uploads/tu_delft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822912"/>
            <a:ext cx="1323653" cy="56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064" y="4055715"/>
            <a:ext cx="649605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17583" y="1886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smtClean="0">
                <a:solidFill>
                  <a:schemeClr val="bg1"/>
                </a:solidFill>
              </a:rPr>
              <a:t>10/18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52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Demo’s – live </a:t>
            </a:r>
            <a:r>
              <a:rPr lang="en-US" sz="3200" dirty="0" err="1" smtClean="0"/>
              <a:t>voorbeeld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nl-NL" sz="3200" dirty="0"/>
          </a:p>
        </p:txBody>
      </p:sp>
      <p:pic>
        <p:nvPicPr>
          <p:cNvPr id="4" name="Picture 2" descr="http://profielen.hr.nl/wp-content/uploads/tu_delft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822912"/>
            <a:ext cx="1323653" cy="56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dcyf55NjyoQ?version=3&amp;hl=en_US&amp;rel=0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965819" y="1844824"/>
            <a:ext cx="5184576" cy="388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17583" y="1886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smtClean="0">
                <a:solidFill>
                  <a:schemeClr val="bg1"/>
                </a:solidFill>
              </a:rPr>
              <a:t>11/18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71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Andere ideeën en fails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smtClean="0"/>
              <a:t>Skeletons</a:t>
            </a:r>
          </a:p>
          <a:p>
            <a:endParaRPr lang="nl-NL" dirty="0"/>
          </a:p>
          <a:p>
            <a:r>
              <a:rPr lang="nl-NL" dirty="0" smtClean="0"/>
              <a:t>Tracking &amp; face recognition</a:t>
            </a:r>
          </a:p>
          <a:p>
            <a:endParaRPr lang="nl-NL" dirty="0" smtClean="0"/>
          </a:p>
          <a:p>
            <a:r>
              <a:rPr lang="nl-NL" dirty="0" smtClean="0"/>
              <a:t>Lift-detectie (kleur)</a:t>
            </a:r>
          </a:p>
          <a:p>
            <a:endParaRPr lang="nl-NL" dirty="0" smtClean="0"/>
          </a:p>
          <a:p>
            <a:r>
              <a:rPr lang="nl-NL" dirty="0" smtClean="0"/>
              <a:t>Normalisatie</a:t>
            </a:r>
          </a:p>
          <a:p>
            <a:endParaRPr lang="nl-NL" dirty="0" smtClean="0"/>
          </a:p>
          <a:p>
            <a:r>
              <a:rPr lang="nl-NL" dirty="0" smtClean="0"/>
              <a:t>Persoons-segmentatie (achtergrond)</a:t>
            </a:r>
            <a:endParaRPr lang="nl-NL" dirty="0"/>
          </a:p>
        </p:txBody>
      </p:sp>
      <p:pic>
        <p:nvPicPr>
          <p:cNvPr id="4" name="Picture 2" descr="http://profielen.hr.nl/wp-content/uploads/tu_delft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822912"/>
            <a:ext cx="1323653" cy="56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17583" y="1886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smtClean="0">
                <a:solidFill>
                  <a:schemeClr val="bg1"/>
                </a:solidFill>
              </a:rPr>
              <a:t>12/18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17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Skeleton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Heel traag</a:t>
            </a:r>
          </a:p>
          <a:p>
            <a:endParaRPr lang="nl-NL" dirty="0"/>
          </a:p>
          <a:p>
            <a:r>
              <a:rPr lang="nl-NL" dirty="0" smtClean="0"/>
              <a:t>Goede resultaten</a:t>
            </a:r>
          </a:p>
          <a:p>
            <a:endParaRPr lang="nl-NL" dirty="0"/>
          </a:p>
          <a:p>
            <a:r>
              <a:rPr lang="nl-NL" dirty="0" smtClean="0"/>
              <a:t>Branchpoint en shrink</a:t>
            </a:r>
            <a:endParaRPr lang="nl-NL" dirty="0"/>
          </a:p>
        </p:txBody>
      </p:sp>
      <p:pic>
        <p:nvPicPr>
          <p:cNvPr id="4" name="Picture 2" descr="http://profielen.hr.nl/wp-content/uploads/tu_delft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822912"/>
            <a:ext cx="1323653" cy="56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17583" y="1886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smtClean="0">
                <a:solidFill>
                  <a:schemeClr val="bg1"/>
                </a:solidFill>
              </a:rPr>
              <a:t>13/18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3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Tracking &amp; face recognition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Ook traag</a:t>
            </a:r>
          </a:p>
          <a:p>
            <a:endParaRPr lang="nl-NL" dirty="0"/>
          </a:p>
          <a:p>
            <a:r>
              <a:rPr lang="nl-NL" dirty="0" smtClean="0"/>
              <a:t>Achterhoofd</a:t>
            </a:r>
          </a:p>
          <a:p>
            <a:endParaRPr lang="nl-NL" dirty="0"/>
          </a:p>
          <a:p>
            <a:r>
              <a:rPr lang="nl-NL" dirty="0" smtClean="0"/>
              <a:t>Moeilijk implementeerbaar</a:t>
            </a:r>
            <a:endParaRPr lang="nl-NL" dirty="0"/>
          </a:p>
        </p:txBody>
      </p:sp>
      <p:pic>
        <p:nvPicPr>
          <p:cNvPr id="4" name="Picture 2" descr="http://profielen.hr.nl/wp-content/uploads/tu_delft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822912"/>
            <a:ext cx="1323653" cy="56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17583" y="1886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smtClean="0">
                <a:solidFill>
                  <a:schemeClr val="bg1"/>
                </a:solidFill>
              </a:rPr>
              <a:t>14/18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1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Lift-detectie (kleur)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Kleuren veranderen</a:t>
            </a:r>
          </a:p>
          <a:p>
            <a:r>
              <a:rPr lang="nl-NL" dirty="0" smtClean="0"/>
              <a:t>Te kleine boundingbox</a:t>
            </a:r>
            <a:endParaRPr lang="nl-NL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265" y="3501009"/>
            <a:ext cx="1585594" cy="12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501008"/>
            <a:ext cx="1585594" cy="12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Afbeelding 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201" y="4769481"/>
            <a:ext cx="1606658" cy="1251805"/>
          </a:xfrm>
          <a:prstGeom prst="rect">
            <a:avLst/>
          </a:prstGeom>
        </p:spPr>
      </p:pic>
      <p:pic>
        <p:nvPicPr>
          <p:cNvPr id="7" name="Afbeelding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7" y="4769482"/>
            <a:ext cx="1585594" cy="1251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http://profielen.hr.nl/wp-content/uploads/tu_delft_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822912"/>
            <a:ext cx="1323653" cy="56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517583" y="1886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smtClean="0">
                <a:solidFill>
                  <a:schemeClr val="bg1"/>
                </a:solidFill>
              </a:rPr>
              <a:t>15/18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44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Fail: normalisatie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Gemiddelde moeilijk stabiel te houden</a:t>
            </a:r>
          </a:p>
          <a:p>
            <a:endParaRPr lang="nl-NL" dirty="0"/>
          </a:p>
          <a:p>
            <a:r>
              <a:rPr lang="nl-NL" dirty="0" smtClean="0"/>
              <a:t>Traag</a:t>
            </a:r>
          </a:p>
          <a:p>
            <a:endParaRPr lang="nl-NL" dirty="0"/>
          </a:p>
          <a:p>
            <a:r>
              <a:rPr lang="nl-NL" dirty="0" smtClean="0"/>
              <a:t>Drivers beter</a:t>
            </a:r>
          </a:p>
          <a:p>
            <a:pPr lvl="2"/>
            <a:r>
              <a:rPr lang="nl-NL" dirty="0" smtClean="0"/>
              <a:t>Automatische wit- en lichtbalans uit </a:t>
            </a:r>
          </a:p>
          <a:p>
            <a:endParaRPr lang="nl-NL" dirty="0"/>
          </a:p>
        </p:txBody>
      </p:sp>
      <p:pic>
        <p:nvPicPr>
          <p:cNvPr id="4" name="Picture 2" descr="http://profielen.hr.nl/wp-content/uploads/tu_delft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822912"/>
            <a:ext cx="1323653" cy="56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17583" y="1886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smtClean="0">
                <a:solidFill>
                  <a:schemeClr val="bg1"/>
                </a:solidFill>
              </a:rPr>
              <a:t>16/18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8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Persoons-segmentatie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Achtergrond</a:t>
            </a:r>
          </a:p>
          <a:p>
            <a:endParaRPr lang="nl-NL" dirty="0"/>
          </a:p>
          <a:p>
            <a:r>
              <a:rPr lang="nl-NL" dirty="0" smtClean="0"/>
              <a:t>Blob</a:t>
            </a:r>
            <a:endParaRPr lang="nl-NL" dirty="0"/>
          </a:p>
        </p:txBody>
      </p:sp>
      <p:pic>
        <p:nvPicPr>
          <p:cNvPr id="4" name="Picture 2" descr="http://profielen.hr.nl/wp-content/uploads/tu_delft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822912"/>
            <a:ext cx="1323653" cy="56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17583" y="1886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smtClean="0">
                <a:solidFill>
                  <a:schemeClr val="bg1"/>
                </a:solidFill>
              </a:rPr>
              <a:t>17/18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0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smtClean="0"/>
              <a:t>Moeilijke opgave</a:t>
            </a:r>
          </a:p>
          <a:p>
            <a:endParaRPr lang="nl-NL" dirty="0" smtClean="0"/>
          </a:p>
          <a:p>
            <a:r>
              <a:rPr lang="nl-NL" dirty="0" smtClean="0"/>
              <a:t>Enkele bugs</a:t>
            </a:r>
          </a:p>
          <a:p>
            <a:pPr lvl="1"/>
            <a:r>
              <a:rPr lang="nl-NL" dirty="0" smtClean="0"/>
              <a:t>Grote groepen</a:t>
            </a:r>
          </a:p>
          <a:p>
            <a:pPr lvl="1"/>
            <a:endParaRPr lang="nl-NL" dirty="0"/>
          </a:p>
          <a:p>
            <a:r>
              <a:rPr lang="nl-NL" dirty="0" smtClean="0"/>
              <a:t>Werkt prima</a:t>
            </a:r>
          </a:p>
          <a:p>
            <a:endParaRPr lang="nl-NL" dirty="0" smtClean="0"/>
          </a:p>
          <a:p>
            <a:r>
              <a:rPr lang="nl-NL" dirty="0" smtClean="0"/>
              <a:t>Korte verwerkingstijd</a:t>
            </a:r>
          </a:p>
          <a:p>
            <a:endParaRPr lang="nl-NL" dirty="0" smtClean="0"/>
          </a:p>
          <a:p>
            <a:r>
              <a:rPr lang="nl-NL" dirty="0" smtClean="0"/>
              <a:t>Geen crashes</a:t>
            </a:r>
          </a:p>
        </p:txBody>
      </p:sp>
      <p:pic>
        <p:nvPicPr>
          <p:cNvPr id="4" name="Picture 2" descr="http://profielen.hr.nl/wp-content/uploads/tu_delft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822912"/>
            <a:ext cx="1323653" cy="56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17583" y="1886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smtClean="0">
                <a:solidFill>
                  <a:schemeClr val="bg1"/>
                </a:solidFill>
              </a:rPr>
              <a:t>18/18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58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Vragen?</a:t>
            </a:r>
            <a:endParaRPr lang="nl-NL" dirty="0"/>
          </a:p>
        </p:txBody>
      </p:sp>
      <p:pic>
        <p:nvPicPr>
          <p:cNvPr id="3074" name="Picture 2" descr="http://www.pixeldeluxe.nl/images/sized/files/illustraties/Vraag_faq1-280x2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70892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profielen.hr.nl/wp-content/uploads/tu_delft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822912"/>
            <a:ext cx="1323653" cy="56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17583" y="1886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smtClean="0">
                <a:solidFill>
                  <a:schemeClr val="bg1"/>
                </a:solidFill>
              </a:rPr>
              <a:t>19/18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55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500" dirty="0" smtClean="0"/>
              <a:t>TI2710-D</a:t>
            </a:r>
            <a:br>
              <a:rPr lang="en-US" sz="2500" dirty="0" smtClean="0"/>
            </a:br>
            <a:r>
              <a:rPr lang="en-US" sz="2500" dirty="0" smtClean="0"/>
              <a:t>Imaging project</a:t>
            </a:r>
            <a:br>
              <a:rPr lang="en-US" sz="2500" dirty="0" smtClean="0"/>
            </a:b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err="1" smtClean="0"/>
              <a:t>Groep</a:t>
            </a:r>
            <a:r>
              <a:rPr lang="en-US" sz="2500" dirty="0" smtClean="0"/>
              <a:t> 5</a:t>
            </a:r>
            <a:endParaRPr lang="nl-NL" sz="25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err="1" smtClean="0"/>
              <a:t>Marnix</a:t>
            </a:r>
            <a:r>
              <a:rPr lang="en-US" dirty="0" smtClean="0"/>
              <a:t> de </a:t>
            </a:r>
            <a:r>
              <a:rPr lang="en-US" dirty="0" err="1" smtClean="0"/>
              <a:t>Graaf</a:t>
            </a:r>
            <a:endParaRPr lang="en-US" dirty="0" smtClean="0"/>
          </a:p>
          <a:p>
            <a:r>
              <a:rPr lang="en-US" dirty="0" smtClean="0"/>
              <a:t>Raoul </a:t>
            </a:r>
            <a:r>
              <a:rPr lang="en-US" dirty="0" err="1" smtClean="0"/>
              <a:t>Harel</a:t>
            </a:r>
            <a:endParaRPr lang="en-US" dirty="0" smtClean="0"/>
          </a:p>
          <a:p>
            <a:r>
              <a:rPr lang="en-US" dirty="0" smtClean="0"/>
              <a:t>Tim </a:t>
            </a:r>
            <a:r>
              <a:rPr lang="en-US" dirty="0" err="1" smtClean="0"/>
              <a:t>Rensen</a:t>
            </a:r>
            <a:endParaRPr lang="en-US" dirty="0" smtClean="0"/>
          </a:p>
          <a:p>
            <a:r>
              <a:rPr lang="en-US" dirty="0" err="1" smtClean="0"/>
              <a:t>Mirko</a:t>
            </a:r>
            <a:r>
              <a:rPr lang="en-US" dirty="0" smtClean="0"/>
              <a:t> </a:t>
            </a:r>
            <a:r>
              <a:rPr lang="en-US" dirty="0" err="1" smtClean="0"/>
              <a:t>Dunnewind</a:t>
            </a:r>
            <a:endParaRPr lang="en-US" dirty="0" smtClean="0"/>
          </a:p>
          <a:p>
            <a:r>
              <a:rPr lang="en-US" dirty="0"/>
              <a:t> </a:t>
            </a:r>
            <a:endParaRPr lang="en-US" dirty="0" smtClean="0"/>
          </a:p>
        </p:txBody>
      </p:sp>
      <p:pic>
        <p:nvPicPr>
          <p:cNvPr id="1026" name="Picture 2" descr="http://profielen.hr.nl/wp-content/uploads/tu_delft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525356"/>
            <a:ext cx="1323653" cy="56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65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Waar</a:t>
            </a:r>
            <a:r>
              <a:rPr lang="en-US" sz="3200" dirty="0" smtClean="0"/>
              <a:t> </a:t>
            </a:r>
            <a:r>
              <a:rPr lang="en-US" sz="3200" dirty="0" err="1" smtClean="0"/>
              <a:t>gaan</a:t>
            </a:r>
            <a:r>
              <a:rPr lang="en-US" sz="3200" dirty="0" smtClean="0"/>
              <a:t> we het over </a:t>
            </a:r>
            <a:r>
              <a:rPr lang="en-US" sz="3200" dirty="0" err="1" smtClean="0"/>
              <a:t>hebben</a:t>
            </a:r>
            <a:r>
              <a:rPr lang="en-US" sz="3200" dirty="0" smtClean="0"/>
              <a:t>?</a:t>
            </a:r>
            <a:br>
              <a:rPr lang="en-US" sz="3200" dirty="0" smtClean="0"/>
            </a:br>
            <a:endParaRPr lang="nl-NL" sz="32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Voorstellen</a:t>
            </a:r>
            <a:endParaRPr lang="en-US" dirty="0" smtClean="0"/>
          </a:p>
          <a:p>
            <a:r>
              <a:rPr lang="en-US" dirty="0" err="1" smtClean="0"/>
              <a:t>Onderwerp</a:t>
            </a:r>
            <a:r>
              <a:rPr lang="en-US" dirty="0" smtClean="0"/>
              <a:t> </a:t>
            </a:r>
            <a:r>
              <a:rPr lang="en-US" dirty="0" err="1" smtClean="0"/>
              <a:t>introduceren</a:t>
            </a:r>
            <a:endParaRPr lang="en-US" dirty="0"/>
          </a:p>
          <a:p>
            <a:r>
              <a:rPr lang="en-US" dirty="0" err="1" smtClean="0"/>
              <a:t>Werking</a:t>
            </a:r>
            <a:r>
              <a:rPr lang="en-US" dirty="0" smtClean="0"/>
              <a:t> </a:t>
            </a:r>
            <a:r>
              <a:rPr lang="en-US" dirty="0" err="1" smtClean="0"/>
              <a:t>uitleggen</a:t>
            </a:r>
            <a:endParaRPr lang="en-US" dirty="0" smtClean="0"/>
          </a:p>
          <a:p>
            <a:r>
              <a:rPr lang="en-US" dirty="0" smtClean="0"/>
              <a:t>Demo</a:t>
            </a:r>
          </a:p>
          <a:p>
            <a:r>
              <a:rPr lang="en-US" dirty="0" err="1" smtClean="0"/>
              <a:t>Overwegingen</a:t>
            </a:r>
            <a:endParaRPr lang="en-US" dirty="0" smtClean="0"/>
          </a:p>
          <a:p>
            <a:r>
              <a:rPr lang="en-US" dirty="0" err="1" smtClean="0"/>
              <a:t>Conclusie</a:t>
            </a:r>
            <a:endParaRPr lang="en-US" dirty="0" smtClean="0"/>
          </a:p>
          <a:p>
            <a:endParaRPr lang="en-US" dirty="0" smtClean="0"/>
          </a:p>
          <a:p>
            <a:endParaRPr lang="nl-NL" dirty="0"/>
          </a:p>
        </p:txBody>
      </p:sp>
      <p:pic>
        <p:nvPicPr>
          <p:cNvPr id="4" name="Picture 2" descr="http://profielen.hr.nl/wp-content/uploads/tu_delft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822912"/>
            <a:ext cx="1323653" cy="56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17583" y="1886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smtClean="0">
                <a:solidFill>
                  <a:schemeClr val="bg1"/>
                </a:solidFill>
              </a:rPr>
              <a:t>3/18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71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Onderwerp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nl-NL" sz="32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Waarom</a:t>
            </a:r>
            <a:r>
              <a:rPr lang="en-US" dirty="0" smtClean="0"/>
              <a:t> </a:t>
            </a:r>
            <a:r>
              <a:rPr lang="en-US" dirty="0" err="1" smtClean="0"/>
              <a:t>gekozen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err="1"/>
              <a:t>Wat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we </a:t>
            </a:r>
            <a:r>
              <a:rPr lang="en-US" dirty="0" err="1"/>
              <a:t>gekozen</a:t>
            </a:r>
            <a:r>
              <a:rPr lang="en-US" dirty="0" smtClean="0"/>
              <a:t>?</a:t>
            </a:r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954245"/>
            <a:ext cx="2687960" cy="215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http://profielen.hr.nl/wp-content/uploads/tu_delft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822912"/>
            <a:ext cx="1323653" cy="56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17583" y="1886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smtClean="0">
                <a:solidFill>
                  <a:schemeClr val="bg1"/>
                </a:solidFill>
              </a:rPr>
              <a:t>4/18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8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Werking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nl-NL" sz="32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Lift-</a:t>
            </a:r>
            <a:r>
              <a:rPr lang="en-US" dirty="0" err="1" smtClean="0"/>
              <a:t>detectie</a:t>
            </a:r>
            <a:endParaRPr lang="en-US" dirty="0" smtClean="0"/>
          </a:p>
          <a:p>
            <a:r>
              <a:rPr lang="en-US" dirty="0" smtClean="0"/>
              <a:t>Lift-status</a:t>
            </a:r>
          </a:p>
          <a:p>
            <a:r>
              <a:rPr lang="en-US" dirty="0" err="1" smtClean="0"/>
              <a:t>Persoons-segmentatie</a:t>
            </a:r>
            <a:endParaRPr lang="en-US" dirty="0"/>
          </a:p>
          <a:p>
            <a:r>
              <a:rPr lang="en-US" dirty="0" err="1" smtClean="0"/>
              <a:t>Classificatie</a:t>
            </a:r>
            <a:endParaRPr lang="en-US" dirty="0" smtClean="0"/>
          </a:p>
          <a:p>
            <a:r>
              <a:rPr lang="en-US" dirty="0" smtClean="0"/>
              <a:t>Data-</a:t>
            </a:r>
            <a:r>
              <a:rPr lang="en-US" dirty="0" err="1" smtClean="0"/>
              <a:t>analyse</a:t>
            </a:r>
            <a:endParaRPr lang="nl-NL" dirty="0"/>
          </a:p>
        </p:txBody>
      </p:sp>
      <p:pic>
        <p:nvPicPr>
          <p:cNvPr id="4" name="Picture 2" descr="http://profielen.hr.nl/wp-content/uploads/tu_delft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822912"/>
            <a:ext cx="1323653" cy="56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17583" y="1886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smtClean="0">
                <a:solidFill>
                  <a:schemeClr val="bg1"/>
                </a:solidFill>
              </a:rPr>
              <a:t>5/18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0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Werking</a:t>
            </a:r>
            <a:r>
              <a:rPr lang="en-US" sz="3200" dirty="0" smtClean="0"/>
              <a:t> – lift-</a:t>
            </a:r>
            <a:r>
              <a:rPr lang="en-US" sz="3200" dirty="0" err="1" smtClean="0"/>
              <a:t>detectie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nl-NL" sz="32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 detection</a:t>
            </a:r>
          </a:p>
          <a:p>
            <a:endParaRPr lang="en-US" dirty="0"/>
          </a:p>
          <a:p>
            <a:r>
              <a:rPr lang="en-US" dirty="0" err="1" smtClean="0"/>
              <a:t>Randen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elkaar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Bounding box</a:t>
            </a:r>
          </a:p>
          <a:p>
            <a:endParaRPr lang="en-US" dirty="0"/>
          </a:p>
          <a:p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rest van </a:t>
            </a:r>
            <a:r>
              <a:rPr lang="en-US" dirty="0" err="1" smtClean="0"/>
              <a:t>programma</a:t>
            </a:r>
            <a:endParaRPr lang="en-US" dirty="0" smtClean="0"/>
          </a:p>
        </p:txBody>
      </p:sp>
      <p:pic>
        <p:nvPicPr>
          <p:cNvPr id="4" name="Picture 2" descr="http://profielen.hr.nl/wp-content/uploads/tu_delft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822912"/>
            <a:ext cx="1323653" cy="56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347" y="1959851"/>
            <a:ext cx="1585594" cy="12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596" y="1944500"/>
            <a:ext cx="1585594" cy="1268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596" y="3205589"/>
            <a:ext cx="1585594" cy="12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347" y="3205588"/>
            <a:ext cx="1585594" cy="12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517583" y="1886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smtClean="0">
                <a:solidFill>
                  <a:schemeClr val="bg1"/>
                </a:solidFill>
              </a:rPr>
              <a:t>6/18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52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Werking</a:t>
            </a:r>
            <a:r>
              <a:rPr lang="en-US" sz="3200" dirty="0" smtClean="0"/>
              <a:t> – lift-status</a:t>
            </a:r>
            <a:br>
              <a:rPr lang="en-US" sz="3200" dirty="0" smtClean="0"/>
            </a:br>
            <a:endParaRPr lang="nl-NL" sz="32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Bovenste</a:t>
            </a:r>
            <a:r>
              <a:rPr lang="en-US" dirty="0" smtClean="0"/>
              <a:t> rand lift</a:t>
            </a:r>
            <a:endParaRPr lang="en-US" dirty="0"/>
          </a:p>
          <a:p>
            <a:r>
              <a:rPr lang="en-US" dirty="0" smtClean="0"/>
              <a:t>4 stadia: open, closing, closed, opening</a:t>
            </a:r>
            <a:endParaRPr lang="en-US" dirty="0"/>
          </a:p>
          <a:p>
            <a:r>
              <a:rPr lang="en-US" dirty="0" err="1" smtClean="0"/>
              <a:t>Groene</a:t>
            </a:r>
            <a:r>
              <a:rPr lang="en-US" dirty="0" smtClean="0"/>
              <a:t> </a:t>
            </a:r>
            <a:r>
              <a:rPr lang="en-US" dirty="0" err="1" smtClean="0"/>
              <a:t>kanaal</a:t>
            </a:r>
            <a:r>
              <a:rPr lang="en-US" dirty="0" smtClean="0"/>
              <a:t> (+ threshold)</a:t>
            </a:r>
            <a:endParaRPr lang="en-US" dirty="0"/>
          </a:p>
          <a:p>
            <a:r>
              <a:rPr lang="en-US" dirty="0" smtClean="0"/>
              <a:t>Open / </a:t>
            </a:r>
            <a:r>
              <a:rPr lang="en-US" dirty="0" err="1" smtClean="0"/>
              <a:t>dicht</a:t>
            </a:r>
            <a:r>
              <a:rPr lang="en-US" dirty="0" smtClean="0"/>
              <a:t>?</a:t>
            </a:r>
          </a:p>
        </p:txBody>
      </p:sp>
      <p:pic>
        <p:nvPicPr>
          <p:cNvPr id="4" name="Picture 2" descr="http://profielen.hr.nl/wp-content/uploads/tu_delft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822912"/>
            <a:ext cx="1323653" cy="56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4" r="20592"/>
          <a:stretch/>
        </p:blipFill>
        <p:spPr bwMode="auto">
          <a:xfrm>
            <a:off x="5541818" y="940590"/>
            <a:ext cx="1177637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5" r="20458"/>
          <a:stretch/>
        </p:blipFill>
        <p:spPr bwMode="auto">
          <a:xfrm>
            <a:off x="6849717" y="942581"/>
            <a:ext cx="1106659" cy="1726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516812"/>
            <a:ext cx="12001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000" y="4812087"/>
            <a:ext cx="12001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107362"/>
            <a:ext cx="12001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000" y="5373040"/>
            <a:ext cx="12001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731000"/>
            <a:ext cx="3777974" cy="137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517583" y="1886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smtClean="0">
                <a:solidFill>
                  <a:schemeClr val="bg1"/>
                </a:solidFill>
              </a:rPr>
              <a:t>7/18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401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Persoonssegmentatie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nl-NL" sz="32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Beweging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Grayscale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Threshold</a:t>
            </a:r>
          </a:p>
          <a:p>
            <a:endParaRPr lang="en-US" dirty="0" smtClean="0"/>
          </a:p>
          <a:p>
            <a:r>
              <a:rPr lang="en-US" dirty="0" err="1" smtClean="0"/>
              <a:t>Dilaties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Vermoeden</a:t>
            </a:r>
            <a:r>
              <a:rPr lang="en-US" dirty="0" smtClean="0"/>
              <a:t> </a:t>
            </a:r>
            <a:r>
              <a:rPr lang="en-US" dirty="0" err="1" smtClean="0"/>
              <a:t>personen</a:t>
            </a:r>
            <a:endParaRPr lang="en-US" dirty="0" smtClean="0"/>
          </a:p>
        </p:txBody>
      </p:sp>
      <p:pic>
        <p:nvPicPr>
          <p:cNvPr id="4" name="Picture 2" descr="http://profielen.hr.nl/wp-content/uploads/tu_delft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822912"/>
            <a:ext cx="1323653" cy="56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355272"/>
            <a:ext cx="30480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17583" y="1886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smtClean="0">
                <a:solidFill>
                  <a:schemeClr val="bg1"/>
                </a:solidFill>
              </a:rPr>
              <a:t>8/18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2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Classificatie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nl-NL" sz="32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Klopt</a:t>
            </a:r>
            <a:r>
              <a:rPr lang="en-US" dirty="0" smtClean="0"/>
              <a:t> de </a:t>
            </a:r>
            <a:r>
              <a:rPr lang="en-US" dirty="0" err="1" smtClean="0"/>
              <a:t>segmentatie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err="1" smtClean="0"/>
              <a:t>Bepalen</a:t>
            </a:r>
            <a:r>
              <a:rPr lang="en-US" dirty="0" smtClean="0"/>
              <a:t> </a:t>
            </a:r>
            <a:r>
              <a:rPr lang="en-US" dirty="0" err="1" smtClean="0"/>
              <a:t>hoeveel</a:t>
            </a:r>
            <a:r>
              <a:rPr lang="en-US" dirty="0" smtClean="0"/>
              <a:t> </a:t>
            </a:r>
            <a:r>
              <a:rPr lang="en-US" dirty="0" err="1" smtClean="0"/>
              <a:t>mensen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(headhunter)</a:t>
            </a:r>
          </a:p>
          <a:p>
            <a:endParaRPr lang="en-US" dirty="0"/>
          </a:p>
          <a:p>
            <a:r>
              <a:rPr lang="en-US" dirty="0" smtClean="0"/>
              <a:t>Bounding-box </a:t>
            </a:r>
            <a:r>
              <a:rPr lang="en-US" dirty="0" err="1" smtClean="0"/>
              <a:t>opgeslagen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Hoeveel</a:t>
            </a:r>
            <a:r>
              <a:rPr lang="en-US" dirty="0" smtClean="0"/>
              <a:t> </a:t>
            </a:r>
            <a:r>
              <a:rPr lang="en-US" dirty="0" err="1" smtClean="0"/>
              <a:t>mensen</a:t>
            </a:r>
            <a:r>
              <a:rPr lang="en-US" dirty="0" smtClean="0"/>
              <a:t> in/</a:t>
            </a:r>
            <a:r>
              <a:rPr lang="en-US" dirty="0" err="1" smtClean="0"/>
              <a:t>uit</a:t>
            </a:r>
            <a:r>
              <a:rPr lang="en-US" dirty="0" smtClean="0"/>
              <a:t> lift</a:t>
            </a:r>
          </a:p>
        </p:txBody>
      </p:sp>
      <p:pic>
        <p:nvPicPr>
          <p:cNvPr id="4" name="Picture 2" descr="http://profielen.hr.nl/wp-content/uploads/tu_delft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822912"/>
            <a:ext cx="1323653" cy="56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Tim\Desktop\imaging-project-group-5\headHunterAnim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501008"/>
            <a:ext cx="1561356" cy="107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17583" y="1886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smtClean="0">
                <a:solidFill>
                  <a:schemeClr val="bg1"/>
                </a:solidFill>
              </a:rPr>
              <a:t>9/18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84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231</Words>
  <Application>Microsoft Office PowerPoint</Application>
  <PresentationFormat>On-screen Show (4:3)</PresentationFormat>
  <Paragraphs>136</Paragraphs>
  <Slides>19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Austin</vt:lpstr>
      <vt:lpstr>TI2710-D Imaging project  Groep 5</vt:lpstr>
      <vt:lpstr>TI2710-D Imaging project  Groep 5</vt:lpstr>
      <vt:lpstr>Waar gaan we het over hebben? </vt:lpstr>
      <vt:lpstr>Onderwerp </vt:lpstr>
      <vt:lpstr>Werking </vt:lpstr>
      <vt:lpstr>Werking – lift-detectie </vt:lpstr>
      <vt:lpstr>Werking – lift-status </vt:lpstr>
      <vt:lpstr>Persoonssegmentatie </vt:lpstr>
      <vt:lpstr>Classificatie </vt:lpstr>
      <vt:lpstr>Data-analyse </vt:lpstr>
      <vt:lpstr>Demo’s – live voorbeeld </vt:lpstr>
      <vt:lpstr>Andere ideeën en fails</vt:lpstr>
      <vt:lpstr>Skeleton</vt:lpstr>
      <vt:lpstr>Tracking &amp; face recognition</vt:lpstr>
      <vt:lpstr>Lift-detectie (kleur)</vt:lpstr>
      <vt:lpstr>Fail: normalisatie</vt:lpstr>
      <vt:lpstr>Persoons-segmentatie</vt:lpstr>
      <vt:lpstr>Conclusie</vt:lpstr>
      <vt:lpstr>Vragen?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TI2710-D Imaging project  Groep 5</dc:title>
  <dc:creator>Tim</dc:creator>
  <cp:lastModifiedBy>Tim Rensen</cp:lastModifiedBy>
  <cp:revision>22</cp:revision>
  <dcterms:created xsi:type="dcterms:W3CDTF">2013-01-16T15:07:48Z</dcterms:created>
  <dcterms:modified xsi:type="dcterms:W3CDTF">2013-01-17T20:29:21Z</dcterms:modified>
</cp:coreProperties>
</file>