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E341D7-FE3C-4133-BFCB-D03B8B9B2BF6}" type="datetimeFigureOut">
              <a:rPr lang="nl-NL" smtClean="0"/>
              <a:t>16-1-2013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C6244-8606-4734-87C5-5B0956C0F26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dirty="0" smtClean="0"/>
              <a:t>TI2710-D</a:t>
            </a:r>
            <a:br>
              <a:rPr lang="en-US" sz="2500" dirty="0" smtClean="0"/>
            </a:br>
            <a:r>
              <a:rPr lang="en-US" sz="2500" dirty="0" smtClean="0"/>
              <a:t>Imaging project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Groep</a:t>
            </a:r>
            <a:r>
              <a:rPr lang="en-US" sz="2500" dirty="0" smtClean="0"/>
              <a:t> 5</a:t>
            </a:r>
            <a:endParaRPr lang="nl-NL" sz="25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Marnix</a:t>
            </a:r>
            <a:r>
              <a:rPr lang="en-US" dirty="0" smtClean="0"/>
              <a:t> de </a:t>
            </a:r>
            <a:r>
              <a:rPr lang="en-US" dirty="0" err="1" smtClean="0"/>
              <a:t>Graaf</a:t>
            </a:r>
            <a:endParaRPr lang="en-US" dirty="0" smtClean="0"/>
          </a:p>
          <a:p>
            <a:r>
              <a:rPr lang="en-US" dirty="0" smtClean="0"/>
              <a:t>Raoul </a:t>
            </a:r>
            <a:r>
              <a:rPr lang="en-US" dirty="0" err="1" smtClean="0"/>
              <a:t>Harel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Rensen</a:t>
            </a:r>
            <a:endParaRPr lang="en-US" dirty="0" smtClean="0"/>
          </a:p>
          <a:p>
            <a:r>
              <a:rPr lang="en-US" dirty="0" err="1" smtClean="0"/>
              <a:t>Mirko</a:t>
            </a:r>
            <a:r>
              <a:rPr lang="en-US" dirty="0" smtClean="0"/>
              <a:t> </a:t>
            </a:r>
            <a:r>
              <a:rPr lang="en-US" dirty="0" err="1" smtClean="0"/>
              <a:t>Dunnewind</a:t>
            </a:r>
            <a:endParaRPr lang="en-US" dirty="0" smtClean="0"/>
          </a:p>
          <a:p>
            <a:r>
              <a:rPr lang="en-US" dirty="0" err="1" smtClean="0"/>
              <a:t>Daniël</a:t>
            </a:r>
            <a:r>
              <a:rPr lang="en-US" dirty="0" smtClean="0"/>
              <a:t> </a:t>
            </a:r>
            <a:r>
              <a:rPr lang="en-US" dirty="0" err="1" smtClean="0"/>
              <a:t>Vermeulen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25356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Data-</a:t>
            </a:r>
            <a:r>
              <a:rPr lang="en-US" sz="3200" dirty="0" err="1" smtClean="0"/>
              <a:t>analyse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Werkzaam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lift open tot lift </a:t>
            </a:r>
            <a:r>
              <a:rPr lang="en-US" dirty="0" err="1" smtClean="0"/>
              <a:t>dicht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r>
              <a:rPr lang="en-US" dirty="0" err="1" smtClean="0"/>
              <a:t>Verzameling</a:t>
            </a:r>
            <a:r>
              <a:rPr lang="en-US" dirty="0" smtClean="0"/>
              <a:t> outputs van </a:t>
            </a:r>
            <a:r>
              <a:rPr lang="en-US" dirty="0" err="1" smtClean="0"/>
              <a:t>classificatie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64" y="4055715"/>
            <a:ext cx="649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Demos</a:t>
            </a:r>
            <a:br>
              <a:rPr lang="en-US" sz="3200" dirty="0" smtClean="0"/>
            </a:br>
            <a:endParaRPr lang="nl-NL" sz="3200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dirty="0" smtClean="0"/>
              <a:t>TI2710-D</a:t>
            </a:r>
            <a:br>
              <a:rPr lang="en-US" sz="2500" dirty="0" smtClean="0"/>
            </a:br>
            <a:r>
              <a:rPr lang="en-US" sz="2500" dirty="0" smtClean="0"/>
              <a:t>Imaging project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Groep</a:t>
            </a:r>
            <a:r>
              <a:rPr lang="en-US" sz="2500" dirty="0" smtClean="0"/>
              <a:t> 5</a:t>
            </a:r>
            <a:endParaRPr lang="nl-NL" sz="25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Marnix</a:t>
            </a:r>
            <a:r>
              <a:rPr lang="en-US" dirty="0" smtClean="0"/>
              <a:t> de </a:t>
            </a:r>
            <a:r>
              <a:rPr lang="en-US" dirty="0" err="1" smtClean="0"/>
              <a:t>Graaf</a:t>
            </a:r>
            <a:endParaRPr lang="en-US" dirty="0" smtClean="0"/>
          </a:p>
          <a:p>
            <a:r>
              <a:rPr lang="en-US" dirty="0" smtClean="0"/>
              <a:t>Raoul </a:t>
            </a:r>
            <a:r>
              <a:rPr lang="en-US" dirty="0" err="1" smtClean="0"/>
              <a:t>Harel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Rensen</a:t>
            </a:r>
            <a:endParaRPr lang="en-US" dirty="0" smtClean="0"/>
          </a:p>
          <a:p>
            <a:r>
              <a:rPr lang="en-US" dirty="0" err="1" smtClean="0"/>
              <a:t>Mirko</a:t>
            </a:r>
            <a:r>
              <a:rPr lang="en-US" dirty="0" smtClean="0"/>
              <a:t> </a:t>
            </a:r>
            <a:r>
              <a:rPr lang="en-US" dirty="0" err="1" smtClean="0"/>
              <a:t>Dunnewind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1026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25356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5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Waar</a:t>
            </a:r>
            <a:r>
              <a:rPr lang="en-US" sz="3200" dirty="0" smtClean="0"/>
              <a:t> </a:t>
            </a:r>
            <a:r>
              <a:rPr lang="en-US" sz="3200" dirty="0" err="1" smtClean="0"/>
              <a:t>gaan</a:t>
            </a:r>
            <a:r>
              <a:rPr lang="en-US" sz="3200" dirty="0" smtClean="0"/>
              <a:t> we het over </a:t>
            </a:r>
            <a:r>
              <a:rPr lang="en-US" sz="3200" dirty="0" err="1" smtClean="0"/>
              <a:t>hebben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Voorstellen</a:t>
            </a:r>
            <a:endParaRPr lang="en-US" dirty="0" smtClean="0"/>
          </a:p>
          <a:p>
            <a:r>
              <a:rPr lang="en-US" dirty="0" err="1" smtClean="0"/>
              <a:t>Onderwerp</a:t>
            </a:r>
            <a:r>
              <a:rPr lang="en-US" dirty="0" smtClean="0"/>
              <a:t> </a:t>
            </a:r>
            <a:r>
              <a:rPr lang="en-US" dirty="0" err="1" smtClean="0"/>
              <a:t>introduceren</a:t>
            </a:r>
            <a:endParaRPr lang="en-US" dirty="0"/>
          </a:p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Overwegingen</a:t>
            </a:r>
            <a:endParaRPr lang="en-US" dirty="0" smtClean="0"/>
          </a:p>
          <a:p>
            <a:r>
              <a:rPr lang="en-US" dirty="0" err="1" smtClean="0"/>
              <a:t>Conclusie</a:t>
            </a: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Onderwerp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gekozen</a:t>
            </a:r>
            <a:r>
              <a:rPr lang="en-US" dirty="0" smtClean="0"/>
              <a:t>?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54245"/>
            <a:ext cx="2687960" cy="215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Lift-</a:t>
            </a:r>
            <a:r>
              <a:rPr lang="en-US" dirty="0" err="1" smtClean="0"/>
              <a:t>detectie</a:t>
            </a:r>
            <a:endParaRPr lang="en-US" dirty="0" smtClean="0"/>
          </a:p>
          <a:p>
            <a:r>
              <a:rPr lang="en-US" dirty="0" smtClean="0"/>
              <a:t>Lift-status</a:t>
            </a:r>
          </a:p>
          <a:p>
            <a:r>
              <a:rPr lang="en-US" dirty="0" err="1" smtClean="0"/>
              <a:t>Persoons-segmentatie</a:t>
            </a:r>
            <a:endParaRPr lang="en-US" dirty="0"/>
          </a:p>
          <a:p>
            <a:r>
              <a:rPr lang="en-US" dirty="0" err="1" smtClean="0"/>
              <a:t>Classificatie</a:t>
            </a:r>
            <a:endParaRPr lang="en-US" dirty="0" smtClean="0"/>
          </a:p>
          <a:p>
            <a:r>
              <a:rPr lang="en-US" dirty="0" smtClean="0"/>
              <a:t>Data-</a:t>
            </a:r>
            <a:r>
              <a:rPr lang="en-US" dirty="0" err="1" smtClean="0"/>
              <a:t>analyse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> – lift-</a:t>
            </a:r>
            <a:r>
              <a:rPr lang="en-US" sz="3200" dirty="0" err="1" smtClean="0"/>
              <a:t>detectie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endParaRPr lang="en-US" dirty="0"/>
          </a:p>
          <a:p>
            <a:r>
              <a:rPr lang="en-US" dirty="0" err="1" smtClean="0"/>
              <a:t>Randen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Bounding box</a:t>
            </a:r>
          </a:p>
          <a:p>
            <a:endParaRPr lang="en-US" dirty="0"/>
          </a:p>
          <a:p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rest van </a:t>
            </a:r>
            <a:r>
              <a:rPr lang="en-US" dirty="0" err="1" smtClean="0"/>
              <a:t>programma</a:t>
            </a:r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47" y="1959851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96" y="1944500"/>
            <a:ext cx="1585594" cy="126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96" y="3205589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47" y="3205588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5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> – lift-status</a:t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Bovenste</a:t>
            </a:r>
            <a:r>
              <a:rPr lang="en-US" dirty="0" smtClean="0"/>
              <a:t> rand lift</a:t>
            </a:r>
            <a:endParaRPr lang="en-US" dirty="0"/>
          </a:p>
          <a:p>
            <a:r>
              <a:rPr lang="en-US" dirty="0" smtClean="0"/>
              <a:t>4 stadia: open, closing, closed, opening</a:t>
            </a:r>
            <a:endParaRPr lang="en-US" dirty="0"/>
          </a:p>
          <a:p>
            <a:r>
              <a:rPr lang="en-US" dirty="0" err="1" smtClean="0"/>
              <a:t>Groene</a:t>
            </a:r>
            <a:r>
              <a:rPr lang="en-US" dirty="0" smtClean="0"/>
              <a:t> </a:t>
            </a:r>
            <a:r>
              <a:rPr lang="en-US" dirty="0" err="1" smtClean="0"/>
              <a:t>kanaal</a:t>
            </a:r>
            <a:r>
              <a:rPr lang="en-US" dirty="0" smtClean="0"/>
              <a:t> (+ threshold)</a:t>
            </a:r>
            <a:endParaRPr lang="en-US" dirty="0"/>
          </a:p>
          <a:p>
            <a:r>
              <a:rPr lang="en-US" dirty="0" smtClean="0"/>
              <a:t>Open / </a:t>
            </a:r>
            <a:r>
              <a:rPr lang="en-US" dirty="0" err="1" smtClean="0"/>
              <a:t>dicht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4" r="20592"/>
          <a:stretch/>
        </p:blipFill>
        <p:spPr bwMode="auto">
          <a:xfrm>
            <a:off x="5541818" y="940590"/>
            <a:ext cx="117763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5" r="20458"/>
          <a:stretch/>
        </p:blipFill>
        <p:spPr bwMode="auto">
          <a:xfrm>
            <a:off x="6849717" y="942581"/>
            <a:ext cx="1106659" cy="172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5860"/>
            <a:ext cx="3482743" cy="141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6812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4812087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07362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5373040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4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Persoonssegmentatie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Grayscale</a:t>
            </a:r>
          </a:p>
          <a:p>
            <a:endParaRPr lang="en-US" dirty="0"/>
          </a:p>
          <a:p>
            <a:r>
              <a:rPr lang="en-US" dirty="0" err="1" smtClean="0"/>
              <a:t>Beweging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Threshold</a:t>
            </a:r>
          </a:p>
          <a:p>
            <a:endParaRPr lang="en-US" dirty="0" smtClean="0"/>
          </a:p>
          <a:p>
            <a:r>
              <a:rPr lang="en-US" dirty="0" err="1" smtClean="0"/>
              <a:t>Dilaties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Vermoeden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5272"/>
            <a:ext cx="3048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0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Classificatie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Klopt</a:t>
            </a:r>
            <a:r>
              <a:rPr lang="en-US" dirty="0" smtClean="0"/>
              <a:t> de </a:t>
            </a:r>
            <a:r>
              <a:rPr lang="en-US" dirty="0" err="1" smtClean="0"/>
              <a:t>segmentatie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Bepalen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(headhunter)</a:t>
            </a:r>
          </a:p>
          <a:p>
            <a:endParaRPr lang="en-US" dirty="0"/>
          </a:p>
          <a:p>
            <a:r>
              <a:rPr lang="en-US" dirty="0" smtClean="0"/>
              <a:t>Bounding-box </a:t>
            </a:r>
            <a:r>
              <a:rPr lang="en-US" dirty="0" err="1" smtClean="0"/>
              <a:t>opgeslagen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in/</a:t>
            </a:r>
            <a:r>
              <a:rPr lang="en-US" dirty="0" err="1" smtClean="0"/>
              <a:t>uit</a:t>
            </a:r>
            <a:r>
              <a:rPr lang="en-US" dirty="0" smtClean="0"/>
              <a:t> lift</a:t>
            </a:r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58</TotalTime>
  <Words>133</Words>
  <Application>Microsoft Office PowerPoint</Application>
  <PresentationFormat>Diavoorstelling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Austin</vt:lpstr>
      <vt:lpstr>TI2710-D Imaging project  Groep 5</vt:lpstr>
      <vt:lpstr>TI2710-D Imaging project  Groep 5</vt:lpstr>
      <vt:lpstr>Waar gaan we het over hebben? </vt:lpstr>
      <vt:lpstr>Onderwerp </vt:lpstr>
      <vt:lpstr>Werking </vt:lpstr>
      <vt:lpstr>Werking – lift-detectie </vt:lpstr>
      <vt:lpstr>Werking – lift-status </vt:lpstr>
      <vt:lpstr>Persoonssegmentatie </vt:lpstr>
      <vt:lpstr>Classificatie </vt:lpstr>
      <vt:lpstr>Data-analyse </vt:lpstr>
      <vt:lpstr>Demos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TI2710-D Imaging project  Groep 5</dc:title>
  <dc:creator>Tim</dc:creator>
  <cp:lastModifiedBy>Tim</cp:lastModifiedBy>
  <cp:revision>8</cp:revision>
  <dcterms:created xsi:type="dcterms:W3CDTF">2013-01-16T15:07:48Z</dcterms:created>
  <dcterms:modified xsi:type="dcterms:W3CDTF">2013-01-16T16:06:41Z</dcterms:modified>
</cp:coreProperties>
</file>