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7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4" y="1475234"/>
            <a:ext cx="3639199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CUSTOMER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DESCRIPTIVE ANALYSIS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Task TO-DO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326BF-F6D0-5540-D715-067EBC55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Revenue per State.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Revenue based on Month of the Year.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Revenue based on 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Quantity-Discount percentage correlation.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Percentage of Revenue per Region.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Revenue per Category per Gender.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Build the dashboard.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37BB-FB51-3919-99A5-0CA3E06D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9998"/>
            <a:ext cx="9608234" cy="44491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Revenue per State</a:t>
            </a:r>
            <a:endParaRPr lang="en-IN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5D7059-6302-66DD-4700-4AA1DE1F4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664914"/>
            <a:ext cx="9720775" cy="5700375"/>
          </a:xfrm>
        </p:spPr>
      </p:pic>
    </p:spTree>
    <p:extLst>
      <p:ext uri="{BB962C8B-B14F-4D97-AF65-F5344CB8AC3E}">
        <p14:creationId xmlns:p14="http://schemas.microsoft.com/office/powerpoint/2010/main" val="160794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5CF5-B6F7-342E-54BA-64CCAFC6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5072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Revenue based on Month of the Year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C82E2-E0AD-091D-E2EA-3EFB1F071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805" y="932155"/>
            <a:ext cx="10466364" cy="5442012"/>
          </a:xfrm>
        </p:spPr>
      </p:pic>
    </p:spTree>
    <p:extLst>
      <p:ext uri="{BB962C8B-B14F-4D97-AF65-F5344CB8AC3E}">
        <p14:creationId xmlns:p14="http://schemas.microsoft.com/office/powerpoint/2010/main" val="386782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BC13-3B35-B34D-3850-A8E465E0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273"/>
            <a:ext cx="10058400" cy="780756"/>
          </a:xfrm>
        </p:spPr>
        <p:txBody>
          <a:bodyPr/>
          <a:lstStyle/>
          <a:p>
            <a:r>
              <a:rPr lang="en-US" u="sng" dirty="0"/>
              <a:t>Revenue based on Age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A539BD-A51A-CF20-3984-04E5086E5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686" y="956603"/>
            <a:ext cx="10283483" cy="5437163"/>
          </a:xfrm>
        </p:spPr>
      </p:pic>
    </p:spTree>
    <p:extLst>
      <p:ext uri="{BB962C8B-B14F-4D97-AF65-F5344CB8AC3E}">
        <p14:creationId xmlns:p14="http://schemas.microsoft.com/office/powerpoint/2010/main" val="92600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330F-5E66-32A2-83DA-687DAF1E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5577"/>
            <a:ext cx="10058400" cy="402717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Quantity-Discount percentage correlation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92D7A-5251-0D4A-36B9-35705F865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308294"/>
            <a:ext cx="10199077" cy="4979964"/>
          </a:xfrm>
        </p:spPr>
      </p:pic>
    </p:spTree>
    <p:extLst>
      <p:ext uri="{BB962C8B-B14F-4D97-AF65-F5344CB8AC3E}">
        <p14:creationId xmlns:p14="http://schemas.microsoft.com/office/powerpoint/2010/main" val="75372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7B56-4718-04F2-35B9-EE3FEC53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Percentage of Revenue per Region</a:t>
            </a:r>
            <a:endParaRPr lang="en-IN" u="sn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8FD602E-3CC2-8F06-680B-692AFAF75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181685"/>
            <a:ext cx="10227211" cy="5162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666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3DE6-FC84-8170-9CF0-61A376BD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Revenue per Category per Gender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321C8-F833-45E6-2020-EF6BB92ED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54" y="1153551"/>
            <a:ext cx="10860259" cy="5106572"/>
          </a:xfrm>
        </p:spPr>
      </p:pic>
    </p:spTree>
    <p:extLst>
      <p:ext uri="{BB962C8B-B14F-4D97-AF65-F5344CB8AC3E}">
        <p14:creationId xmlns:p14="http://schemas.microsoft.com/office/powerpoint/2010/main" val="42756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1EB0-7ADB-7063-D16E-98DC1696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4339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Dashboard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37EA2-5741-6B63-BCDD-C1428DDA0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9" y="829993"/>
            <a:ext cx="11915336" cy="5542671"/>
          </a:xfrm>
        </p:spPr>
      </p:pic>
    </p:spTree>
    <p:extLst>
      <p:ext uri="{BB962C8B-B14F-4D97-AF65-F5344CB8AC3E}">
        <p14:creationId xmlns:p14="http://schemas.microsoft.com/office/powerpoint/2010/main" val="1508297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{0B473EC3-4A99-4D2F-91AF-1C722FEAB5B6}tf22712842_win32</Template>
  <TotalTime>56</TotalTime>
  <Words>71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Custom</vt:lpstr>
      <vt:lpstr>CUSTOMER ANALYSIS</vt:lpstr>
      <vt:lpstr>Task TO-DO</vt:lpstr>
      <vt:lpstr>Revenue per State</vt:lpstr>
      <vt:lpstr>Revenue based on Month of the Year</vt:lpstr>
      <vt:lpstr>Revenue based on Age</vt:lpstr>
      <vt:lpstr>Quantity-Discount percentage correlation</vt:lpstr>
      <vt:lpstr>Percentage of Revenue per Region</vt:lpstr>
      <vt:lpstr>Revenue per Category per Gender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C</dc:creator>
  <cp:lastModifiedBy>Suresh C</cp:lastModifiedBy>
  <cp:revision>3</cp:revision>
  <dcterms:created xsi:type="dcterms:W3CDTF">2024-06-10T04:33:57Z</dcterms:created>
  <dcterms:modified xsi:type="dcterms:W3CDTF">2024-06-10T05:30:46Z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