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402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</a:t>
            </a:r>
            <a:r>
              <a:rPr dirty="0" sz="2400" lang="en-US" smtClean="0"/>
              <a:t>E</a:t>
            </a:r>
            <a:r>
              <a:rPr dirty="0" sz="2400" lang="en-US" smtClean="0"/>
              <a:t>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asunm13112022batch/2230117</a:t>
            </a:r>
            <a:endParaRPr dirty="0" sz="2400" lang="en-US"/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59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901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569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412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03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77328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2024-03-28T06:07:22Z</dcterms:created>
  <dcterms:modified xsi:type="dcterms:W3CDTF">2024-09-09T05:23:17Z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024d0f2d268f47e5ab1a5259bbf51741</vt:lpwstr>
  </property>
</Properties>
</file>