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  <p:sldId id="618" r:id="rId368"/>
    <p:sldId id="619" r:id="rId369"/>
    <p:sldId id="620" r:id="rId370"/>
    <p:sldId id="621" r:id="rId371"/>
    <p:sldId id="622" r:id="rId372"/>
    <p:sldId id="623" r:id="rId373"/>
    <p:sldId id="624" r:id="rId374"/>
    <p:sldId id="625" r:id="rId375"/>
    <p:sldId id="626" r:id="rId376"/>
    <p:sldId id="627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635" r:id="rId385"/>
    <p:sldId id="636" r:id="rId386"/>
    <p:sldId id="637" r:id="rId387"/>
    <p:sldId id="638" r:id="rId388"/>
    <p:sldId id="639" r:id="rId389"/>
    <p:sldId id="640" r:id="rId390"/>
    <p:sldId id="641" r:id="rId391"/>
    <p:sldId id="642" r:id="rId392"/>
    <p:sldId id="643" r:id="rId393"/>
    <p:sldId id="644" r:id="rId394"/>
    <p:sldId id="645" r:id="rId395"/>
    <p:sldId id="646" r:id="rId396"/>
    <p:sldId id="647" r:id="rId397"/>
    <p:sldId id="648" r:id="rId398"/>
    <p:sldId id="649" r:id="rId399"/>
    <p:sldId id="650" r:id="rId400"/>
    <p:sldId id="651" r:id="rId401"/>
    <p:sldId id="652" r:id="rId402"/>
    <p:sldId id="653" r:id="rId403"/>
    <p:sldId id="654" r:id="rId40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" Type="http://schemas.openxmlformats.org/officeDocument/2006/relationships/slide" Target="slides/slide6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" Type="http://schemas.openxmlformats.org/officeDocument/2006/relationships/slide" Target="slides/slide7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" Type="http://schemas.openxmlformats.org/officeDocument/2006/relationships/slide" Target="slides/slide8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" Type="http://schemas.openxmlformats.org/officeDocument/2006/relationships/slide" Target="slides/slide9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" Type="http://schemas.openxmlformats.org/officeDocument/2006/relationships/slide" Target="slides/slide10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" Type="http://schemas.openxmlformats.org/officeDocument/2006/relationships/slide" Target="slides/slide12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" Type="http://schemas.openxmlformats.org/officeDocument/2006/relationships/slide" Target="slides/slide13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" Type="http://schemas.openxmlformats.org/officeDocument/2006/relationships/slide" Target="slides/slide1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" Type="http://schemas.openxmlformats.org/officeDocument/2006/relationships/slide" Target="slides/slide16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Relationship Id="rId216" Type="http://schemas.openxmlformats.org/officeDocument/2006/relationships/slide" Target="slides/slide211.xml"/><Relationship Id="rId217" Type="http://schemas.openxmlformats.org/officeDocument/2006/relationships/slide" Target="slides/slide212.xml"/><Relationship Id="rId218" Type="http://schemas.openxmlformats.org/officeDocument/2006/relationships/slide" Target="slides/slide213.xml"/><Relationship Id="rId219" Type="http://schemas.openxmlformats.org/officeDocument/2006/relationships/slide" Target="slides/slide214.xml"/><Relationship Id="rId22" Type="http://schemas.openxmlformats.org/officeDocument/2006/relationships/slide" Target="slides/slide17.xml"/><Relationship Id="rId220" Type="http://schemas.openxmlformats.org/officeDocument/2006/relationships/slide" Target="slides/slide215.xml"/><Relationship Id="rId221" Type="http://schemas.openxmlformats.org/officeDocument/2006/relationships/slide" Target="slides/slide216.xml"/><Relationship Id="rId222" Type="http://schemas.openxmlformats.org/officeDocument/2006/relationships/slide" Target="slides/slide217.xml"/><Relationship Id="rId223" Type="http://schemas.openxmlformats.org/officeDocument/2006/relationships/slide" Target="slides/slide218.xml"/><Relationship Id="rId224" Type="http://schemas.openxmlformats.org/officeDocument/2006/relationships/slide" Target="slides/slide219.xml"/><Relationship Id="rId225" Type="http://schemas.openxmlformats.org/officeDocument/2006/relationships/slide" Target="slides/slide220.xml"/><Relationship Id="rId226" Type="http://schemas.openxmlformats.org/officeDocument/2006/relationships/slide" Target="slides/slide221.xml"/><Relationship Id="rId227" Type="http://schemas.openxmlformats.org/officeDocument/2006/relationships/slide" Target="slides/slide222.xml"/><Relationship Id="rId228" Type="http://schemas.openxmlformats.org/officeDocument/2006/relationships/slide" Target="slides/slide223.xml"/><Relationship Id="rId229" Type="http://schemas.openxmlformats.org/officeDocument/2006/relationships/slide" Target="slides/slide224.xml"/><Relationship Id="rId23" Type="http://schemas.openxmlformats.org/officeDocument/2006/relationships/slide" Target="slides/slide18.xml"/><Relationship Id="rId230" Type="http://schemas.openxmlformats.org/officeDocument/2006/relationships/slide" Target="slides/slide225.xml"/><Relationship Id="rId231" Type="http://schemas.openxmlformats.org/officeDocument/2006/relationships/slide" Target="slides/slide226.xml"/><Relationship Id="rId232" Type="http://schemas.openxmlformats.org/officeDocument/2006/relationships/slide" Target="slides/slide227.xml"/><Relationship Id="rId233" Type="http://schemas.openxmlformats.org/officeDocument/2006/relationships/slide" Target="slides/slide228.xml"/><Relationship Id="rId234" Type="http://schemas.openxmlformats.org/officeDocument/2006/relationships/slide" Target="slides/slide229.xml"/><Relationship Id="rId235" Type="http://schemas.openxmlformats.org/officeDocument/2006/relationships/slide" Target="slides/slide230.xml"/><Relationship Id="rId236" Type="http://schemas.openxmlformats.org/officeDocument/2006/relationships/slide" Target="slides/slide231.xml"/><Relationship Id="rId237" Type="http://schemas.openxmlformats.org/officeDocument/2006/relationships/slide" Target="slides/slide232.xml"/><Relationship Id="rId238" Type="http://schemas.openxmlformats.org/officeDocument/2006/relationships/slide" Target="slides/slide233.xml"/><Relationship Id="rId239" Type="http://schemas.openxmlformats.org/officeDocument/2006/relationships/slide" Target="slides/slide234.xml"/><Relationship Id="rId24" Type="http://schemas.openxmlformats.org/officeDocument/2006/relationships/slide" Target="slides/slide19.xml"/><Relationship Id="rId240" Type="http://schemas.openxmlformats.org/officeDocument/2006/relationships/slide" Target="slides/slide235.xml"/><Relationship Id="rId241" Type="http://schemas.openxmlformats.org/officeDocument/2006/relationships/slide" Target="slides/slide236.xml"/><Relationship Id="rId242" Type="http://schemas.openxmlformats.org/officeDocument/2006/relationships/slide" Target="slides/slide237.xml"/><Relationship Id="rId243" Type="http://schemas.openxmlformats.org/officeDocument/2006/relationships/slide" Target="slides/slide238.xml"/><Relationship Id="rId244" Type="http://schemas.openxmlformats.org/officeDocument/2006/relationships/slide" Target="slides/slide239.xml"/><Relationship Id="rId245" Type="http://schemas.openxmlformats.org/officeDocument/2006/relationships/slide" Target="slides/slide240.xml"/><Relationship Id="rId246" Type="http://schemas.openxmlformats.org/officeDocument/2006/relationships/slide" Target="slides/slide241.xml"/><Relationship Id="rId247" Type="http://schemas.openxmlformats.org/officeDocument/2006/relationships/slide" Target="slides/slide242.xml"/><Relationship Id="rId248" Type="http://schemas.openxmlformats.org/officeDocument/2006/relationships/slide" Target="slides/slide243.xml"/><Relationship Id="rId249" Type="http://schemas.openxmlformats.org/officeDocument/2006/relationships/slide" Target="slides/slide244.xml"/><Relationship Id="rId25" Type="http://schemas.openxmlformats.org/officeDocument/2006/relationships/slide" Target="slides/slide20.xml"/><Relationship Id="rId250" Type="http://schemas.openxmlformats.org/officeDocument/2006/relationships/slide" Target="slides/slide245.xml"/><Relationship Id="rId251" Type="http://schemas.openxmlformats.org/officeDocument/2006/relationships/slide" Target="slides/slide246.xml"/><Relationship Id="rId252" Type="http://schemas.openxmlformats.org/officeDocument/2006/relationships/slide" Target="slides/slide247.xml"/><Relationship Id="rId253" Type="http://schemas.openxmlformats.org/officeDocument/2006/relationships/slide" Target="slides/slide248.xml"/><Relationship Id="rId254" Type="http://schemas.openxmlformats.org/officeDocument/2006/relationships/slide" Target="slides/slide249.xml"/><Relationship Id="rId255" Type="http://schemas.openxmlformats.org/officeDocument/2006/relationships/slide" Target="slides/slide250.xml"/><Relationship Id="rId256" Type="http://schemas.openxmlformats.org/officeDocument/2006/relationships/slide" Target="slides/slide251.xml"/><Relationship Id="rId257" Type="http://schemas.openxmlformats.org/officeDocument/2006/relationships/slide" Target="slides/slide252.xml"/><Relationship Id="rId258" Type="http://schemas.openxmlformats.org/officeDocument/2006/relationships/slide" Target="slides/slide253.xml"/><Relationship Id="rId259" Type="http://schemas.openxmlformats.org/officeDocument/2006/relationships/slide" Target="slides/slide254.xml"/><Relationship Id="rId26" Type="http://schemas.openxmlformats.org/officeDocument/2006/relationships/slide" Target="slides/slide21.xml"/><Relationship Id="rId260" Type="http://schemas.openxmlformats.org/officeDocument/2006/relationships/slide" Target="slides/slide255.xml"/><Relationship Id="rId261" Type="http://schemas.openxmlformats.org/officeDocument/2006/relationships/slide" Target="slides/slide256.xml"/><Relationship Id="rId262" Type="http://schemas.openxmlformats.org/officeDocument/2006/relationships/slide" Target="slides/slide257.xml"/><Relationship Id="rId263" Type="http://schemas.openxmlformats.org/officeDocument/2006/relationships/slide" Target="slides/slide258.xml"/><Relationship Id="rId264" Type="http://schemas.openxmlformats.org/officeDocument/2006/relationships/slide" Target="slides/slide259.xml"/><Relationship Id="rId265" Type="http://schemas.openxmlformats.org/officeDocument/2006/relationships/slide" Target="slides/slide260.xml"/><Relationship Id="rId266" Type="http://schemas.openxmlformats.org/officeDocument/2006/relationships/slide" Target="slides/slide261.xml"/><Relationship Id="rId267" Type="http://schemas.openxmlformats.org/officeDocument/2006/relationships/slide" Target="slides/slide262.xml"/><Relationship Id="rId268" Type="http://schemas.openxmlformats.org/officeDocument/2006/relationships/slide" Target="slides/slide263.xml"/><Relationship Id="rId269" Type="http://schemas.openxmlformats.org/officeDocument/2006/relationships/slide" Target="slides/slide264.xml"/><Relationship Id="rId27" Type="http://schemas.openxmlformats.org/officeDocument/2006/relationships/slide" Target="slides/slide22.xml"/><Relationship Id="rId270" Type="http://schemas.openxmlformats.org/officeDocument/2006/relationships/slide" Target="slides/slide265.xml"/><Relationship Id="rId271" Type="http://schemas.openxmlformats.org/officeDocument/2006/relationships/slide" Target="slides/slide266.xml"/><Relationship Id="rId272" Type="http://schemas.openxmlformats.org/officeDocument/2006/relationships/slide" Target="slides/slide267.xml"/><Relationship Id="rId273" Type="http://schemas.openxmlformats.org/officeDocument/2006/relationships/slide" Target="slides/slide268.xml"/><Relationship Id="rId274" Type="http://schemas.openxmlformats.org/officeDocument/2006/relationships/slide" Target="slides/slide269.xml"/><Relationship Id="rId275" Type="http://schemas.openxmlformats.org/officeDocument/2006/relationships/slide" Target="slides/slide270.xml"/><Relationship Id="rId276" Type="http://schemas.openxmlformats.org/officeDocument/2006/relationships/slide" Target="slides/slide271.xml"/><Relationship Id="rId277" Type="http://schemas.openxmlformats.org/officeDocument/2006/relationships/slide" Target="slides/slide272.xml"/><Relationship Id="rId278" Type="http://schemas.openxmlformats.org/officeDocument/2006/relationships/slide" Target="slides/slide273.xml"/><Relationship Id="rId279" Type="http://schemas.openxmlformats.org/officeDocument/2006/relationships/slide" Target="slides/slide274.xml"/><Relationship Id="rId28" Type="http://schemas.openxmlformats.org/officeDocument/2006/relationships/slide" Target="slides/slide23.xml"/><Relationship Id="rId280" Type="http://schemas.openxmlformats.org/officeDocument/2006/relationships/slide" Target="slides/slide275.xml"/><Relationship Id="rId281" Type="http://schemas.openxmlformats.org/officeDocument/2006/relationships/slide" Target="slides/slide276.xml"/><Relationship Id="rId282" Type="http://schemas.openxmlformats.org/officeDocument/2006/relationships/slide" Target="slides/slide277.xml"/><Relationship Id="rId283" Type="http://schemas.openxmlformats.org/officeDocument/2006/relationships/slide" Target="slides/slide278.xml"/><Relationship Id="rId284" Type="http://schemas.openxmlformats.org/officeDocument/2006/relationships/slide" Target="slides/slide279.xml"/><Relationship Id="rId285" Type="http://schemas.openxmlformats.org/officeDocument/2006/relationships/slide" Target="slides/slide280.xml"/><Relationship Id="rId286" Type="http://schemas.openxmlformats.org/officeDocument/2006/relationships/slide" Target="slides/slide281.xml"/><Relationship Id="rId287" Type="http://schemas.openxmlformats.org/officeDocument/2006/relationships/slide" Target="slides/slide282.xml"/><Relationship Id="rId288" Type="http://schemas.openxmlformats.org/officeDocument/2006/relationships/slide" Target="slides/slide283.xml"/><Relationship Id="rId289" Type="http://schemas.openxmlformats.org/officeDocument/2006/relationships/slide" Target="slides/slide284.xml"/><Relationship Id="rId29" Type="http://schemas.openxmlformats.org/officeDocument/2006/relationships/slide" Target="slides/slide24.xml"/><Relationship Id="rId290" Type="http://schemas.openxmlformats.org/officeDocument/2006/relationships/slide" Target="slides/slide285.xml"/><Relationship Id="rId291" Type="http://schemas.openxmlformats.org/officeDocument/2006/relationships/slide" Target="slides/slide286.xml"/><Relationship Id="rId292" Type="http://schemas.openxmlformats.org/officeDocument/2006/relationships/slide" Target="slides/slide287.xml"/><Relationship Id="rId293" Type="http://schemas.openxmlformats.org/officeDocument/2006/relationships/slide" Target="slides/slide288.xml"/><Relationship Id="rId294" Type="http://schemas.openxmlformats.org/officeDocument/2006/relationships/slide" Target="slides/slide289.xml"/><Relationship Id="rId295" Type="http://schemas.openxmlformats.org/officeDocument/2006/relationships/slide" Target="slides/slide290.xml"/><Relationship Id="rId296" Type="http://schemas.openxmlformats.org/officeDocument/2006/relationships/slide" Target="slides/slide291.xml"/><Relationship Id="rId297" Type="http://schemas.openxmlformats.org/officeDocument/2006/relationships/slide" Target="slides/slide292.xml"/><Relationship Id="rId298" Type="http://schemas.openxmlformats.org/officeDocument/2006/relationships/slide" Target="slides/slide293.xml"/><Relationship Id="rId299" Type="http://schemas.openxmlformats.org/officeDocument/2006/relationships/slide" Target="slides/slide294.xml"/><Relationship Id="rId3" Type="http://schemas.openxmlformats.org/officeDocument/2006/relationships/viewProps" Target="viewProps.xml"/><Relationship Id="rId30" Type="http://schemas.openxmlformats.org/officeDocument/2006/relationships/slide" Target="slides/slide25.xml"/><Relationship Id="rId300" Type="http://schemas.openxmlformats.org/officeDocument/2006/relationships/slide" Target="slides/slide295.xml"/><Relationship Id="rId301" Type="http://schemas.openxmlformats.org/officeDocument/2006/relationships/slide" Target="slides/slide296.xml"/><Relationship Id="rId302" Type="http://schemas.openxmlformats.org/officeDocument/2006/relationships/slide" Target="slides/slide297.xml"/><Relationship Id="rId303" Type="http://schemas.openxmlformats.org/officeDocument/2006/relationships/slide" Target="slides/slide298.xml"/><Relationship Id="rId304" Type="http://schemas.openxmlformats.org/officeDocument/2006/relationships/slide" Target="slides/slide299.xml"/><Relationship Id="rId305" Type="http://schemas.openxmlformats.org/officeDocument/2006/relationships/slide" Target="slides/slide300.xml"/><Relationship Id="rId306" Type="http://schemas.openxmlformats.org/officeDocument/2006/relationships/slide" Target="slides/slide301.xml"/><Relationship Id="rId307" Type="http://schemas.openxmlformats.org/officeDocument/2006/relationships/slide" Target="slides/slide302.xml"/><Relationship Id="rId308" Type="http://schemas.openxmlformats.org/officeDocument/2006/relationships/slide" Target="slides/slide303.xml"/><Relationship Id="rId309" Type="http://schemas.openxmlformats.org/officeDocument/2006/relationships/slide" Target="slides/slide304.xml"/><Relationship Id="rId31" Type="http://schemas.openxmlformats.org/officeDocument/2006/relationships/slide" Target="slides/slide26.xml"/><Relationship Id="rId310" Type="http://schemas.openxmlformats.org/officeDocument/2006/relationships/slide" Target="slides/slide305.xml"/><Relationship Id="rId311" Type="http://schemas.openxmlformats.org/officeDocument/2006/relationships/slide" Target="slides/slide306.xml"/><Relationship Id="rId312" Type="http://schemas.openxmlformats.org/officeDocument/2006/relationships/slide" Target="slides/slide307.xml"/><Relationship Id="rId313" Type="http://schemas.openxmlformats.org/officeDocument/2006/relationships/slide" Target="slides/slide308.xml"/><Relationship Id="rId314" Type="http://schemas.openxmlformats.org/officeDocument/2006/relationships/slide" Target="slides/slide309.xml"/><Relationship Id="rId315" Type="http://schemas.openxmlformats.org/officeDocument/2006/relationships/slide" Target="slides/slide310.xml"/><Relationship Id="rId316" Type="http://schemas.openxmlformats.org/officeDocument/2006/relationships/slide" Target="slides/slide311.xml"/><Relationship Id="rId317" Type="http://schemas.openxmlformats.org/officeDocument/2006/relationships/slide" Target="slides/slide312.xml"/><Relationship Id="rId318" Type="http://schemas.openxmlformats.org/officeDocument/2006/relationships/slide" Target="slides/slide313.xml"/><Relationship Id="rId319" Type="http://schemas.openxmlformats.org/officeDocument/2006/relationships/slide" Target="slides/slide314.xml"/><Relationship Id="rId32" Type="http://schemas.openxmlformats.org/officeDocument/2006/relationships/slide" Target="slides/slide27.xml"/><Relationship Id="rId320" Type="http://schemas.openxmlformats.org/officeDocument/2006/relationships/slide" Target="slides/slide315.xml"/><Relationship Id="rId321" Type="http://schemas.openxmlformats.org/officeDocument/2006/relationships/slide" Target="slides/slide316.xml"/><Relationship Id="rId322" Type="http://schemas.openxmlformats.org/officeDocument/2006/relationships/slide" Target="slides/slide317.xml"/><Relationship Id="rId323" Type="http://schemas.openxmlformats.org/officeDocument/2006/relationships/slide" Target="slides/slide318.xml"/><Relationship Id="rId324" Type="http://schemas.openxmlformats.org/officeDocument/2006/relationships/slide" Target="slides/slide319.xml"/><Relationship Id="rId325" Type="http://schemas.openxmlformats.org/officeDocument/2006/relationships/slide" Target="slides/slide320.xml"/><Relationship Id="rId326" Type="http://schemas.openxmlformats.org/officeDocument/2006/relationships/slide" Target="slides/slide321.xml"/><Relationship Id="rId327" Type="http://schemas.openxmlformats.org/officeDocument/2006/relationships/slide" Target="slides/slide322.xml"/><Relationship Id="rId328" Type="http://schemas.openxmlformats.org/officeDocument/2006/relationships/slide" Target="slides/slide323.xml"/><Relationship Id="rId329" Type="http://schemas.openxmlformats.org/officeDocument/2006/relationships/slide" Target="slides/slide324.xml"/><Relationship Id="rId33" Type="http://schemas.openxmlformats.org/officeDocument/2006/relationships/slide" Target="slides/slide28.xml"/><Relationship Id="rId330" Type="http://schemas.openxmlformats.org/officeDocument/2006/relationships/slide" Target="slides/slide325.xml"/><Relationship Id="rId331" Type="http://schemas.openxmlformats.org/officeDocument/2006/relationships/slide" Target="slides/slide326.xml"/><Relationship Id="rId332" Type="http://schemas.openxmlformats.org/officeDocument/2006/relationships/slide" Target="slides/slide327.xml"/><Relationship Id="rId333" Type="http://schemas.openxmlformats.org/officeDocument/2006/relationships/slide" Target="slides/slide328.xml"/><Relationship Id="rId334" Type="http://schemas.openxmlformats.org/officeDocument/2006/relationships/slide" Target="slides/slide329.xml"/><Relationship Id="rId335" Type="http://schemas.openxmlformats.org/officeDocument/2006/relationships/slide" Target="slides/slide330.xml"/><Relationship Id="rId336" Type="http://schemas.openxmlformats.org/officeDocument/2006/relationships/slide" Target="slides/slide331.xml"/><Relationship Id="rId337" Type="http://schemas.openxmlformats.org/officeDocument/2006/relationships/slide" Target="slides/slide332.xml"/><Relationship Id="rId338" Type="http://schemas.openxmlformats.org/officeDocument/2006/relationships/slide" Target="slides/slide333.xml"/><Relationship Id="rId339" Type="http://schemas.openxmlformats.org/officeDocument/2006/relationships/slide" Target="slides/slide334.xml"/><Relationship Id="rId34" Type="http://schemas.openxmlformats.org/officeDocument/2006/relationships/slide" Target="slides/slide29.xml"/><Relationship Id="rId340" Type="http://schemas.openxmlformats.org/officeDocument/2006/relationships/slide" Target="slides/slide335.xml"/><Relationship Id="rId341" Type="http://schemas.openxmlformats.org/officeDocument/2006/relationships/slide" Target="slides/slide336.xml"/><Relationship Id="rId342" Type="http://schemas.openxmlformats.org/officeDocument/2006/relationships/slide" Target="slides/slide337.xml"/><Relationship Id="rId343" Type="http://schemas.openxmlformats.org/officeDocument/2006/relationships/slide" Target="slides/slide338.xml"/><Relationship Id="rId344" Type="http://schemas.openxmlformats.org/officeDocument/2006/relationships/slide" Target="slides/slide339.xml"/><Relationship Id="rId345" Type="http://schemas.openxmlformats.org/officeDocument/2006/relationships/slide" Target="slides/slide340.xml"/><Relationship Id="rId346" Type="http://schemas.openxmlformats.org/officeDocument/2006/relationships/slide" Target="slides/slide341.xml"/><Relationship Id="rId347" Type="http://schemas.openxmlformats.org/officeDocument/2006/relationships/slide" Target="slides/slide342.xml"/><Relationship Id="rId348" Type="http://schemas.openxmlformats.org/officeDocument/2006/relationships/slide" Target="slides/slide343.xml"/><Relationship Id="rId349" Type="http://schemas.openxmlformats.org/officeDocument/2006/relationships/slide" Target="slides/slide344.xml"/><Relationship Id="rId35" Type="http://schemas.openxmlformats.org/officeDocument/2006/relationships/slide" Target="slides/slide30.xml"/><Relationship Id="rId350" Type="http://schemas.openxmlformats.org/officeDocument/2006/relationships/slide" Target="slides/slide345.xml"/><Relationship Id="rId351" Type="http://schemas.openxmlformats.org/officeDocument/2006/relationships/slide" Target="slides/slide346.xml"/><Relationship Id="rId352" Type="http://schemas.openxmlformats.org/officeDocument/2006/relationships/slide" Target="slides/slide347.xml"/><Relationship Id="rId353" Type="http://schemas.openxmlformats.org/officeDocument/2006/relationships/slide" Target="slides/slide348.xml"/><Relationship Id="rId354" Type="http://schemas.openxmlformats.org/officeDocument/2006/relationships/slide" Target="slides/slide349.xml"/><Relationship Id="rId355" Type="http://schemas.openxmlformats.org/officeDocument/2006/relationships/slide" Target="slides/slide350.xml"/><Relationship Id="rId356" Type="http://schemas.openxmlformats.org/officeDocument/2006/relationships/slide" Target="slides/slide351.xml"/><Relationship Id="rId357" Type="http://schemas.openxmlformats.org/officeDocument/2006/relationships/slide" Target="slides/slide352.xml"/><Relationship Id="rId358" Type="http://schemas.openxmlformats.org/officeDocument/2006/relationships/slide" Target="slides/slide353.xml"/><Relationship Id="rId359" Type="http://schemas.openxmlformats.org/officeDocument/2006/relationships/slide" Target="slides/slide354.xml"/><Relationship Id="rId36" Type="http://schemas.openxmlformats.org/officeDocument/2006/relationships/slide" Target="slides/slide31.xml"/><Relationship Id="rId360" Type="http://schemas.openxmlformats.org/officeDocument/2006/relationships/slide" Target="slides/slide355.xml"/><Relationship Id="rId361" Type="http://schemas.openxmlformats.org/officeDocument/2006/relationships/slide" Target="slides/slide356.xml"/><Relationship Id="rId362" Type="http://schemas.openxmlformats.org/officeDocument/2006/relationships/slide" Target="slides/slide357.xml"/><Relationship Id="rId363" Type="http://schemas.openxmlformats.org/officeDocument/2006/relationships/slide" Target="slides/slide358.xml"/><Relationship Id="rId364" Type="http://schemas.openxmlformats.org/officeDocument/2006/relationships/slide" Target="slides/slide359.xml"/><Relationship Id="rId365" Type="http://schemas.openxmlformats.org/officeDocument/2006/relationships/slide" Target="slides/slide360.xml"/><Relationship Id="rId366" Type="http://schemas.openxmlformats.org/officeDocument/2006/relationships/slide" Target="slides/slide361.xml"/><Relationship Id="rId367" Type="http://schemas.openxmlformats.org/officeDocument/2006/relationships/slide" Target="slides/slide362.xml"/><Relationship Id="rId368" Type="http://schemas.openxmlformats.org/officeDocument/2006/relationships/slide" Target="slides/slide363.xml"/><Relationship Id="rId369" Type="http://schemas.openxmlformats.org/officeDocument/2006/relationships/slide" Target="slides/slide364.xml"/><Relationship Id="rId37" Type="http://schemas.openxmlformats.org/officeDocument/2006/relationships/slide" Target="slides/slide32.xml"/><Relationship Id="rId370" Type="http://schemas.openxmlformats.org/officeDocument/2006/relationships/slide" Target="slides/slide365.xml"/><Relationship Id="rId371" Type="http://schemas.openxmlformats.org/officeDocument/2006/relationships/slide" Target="slides/slide366.xml"/><Relationship Id="rId372" Type="http://schemas.openxmlformats.org/officeDocument/2006/relationships/slide" Target="slides/slide367.xml"/><Relationship Id="rId373" Type="http://schemas.openxmlformats.org/officeDocument/2006/relationships/slide" Target="slides/slide368.xml"/><Relationship Id="rId374" Type="http://schemas.openxmlformats.org/officeDocument/2006/relationships/slide" Target="slides/slide369.xml"/><Relationship Id="rId375" Type="http://schemas.openxmlformats.org/officeDocument/2006/relationships/slide" Target="slides/slide370.xml"/><Relationship Id="rId376" Type="http://schemas.openxmlformats.org/officeDocument/2006/relationships/slide" Target="slides/slide371.xml"/><Relationship Id="rId377" Type="http://schemas.openxmlformats.org/officeDocument/2006/relationships/slide" Target="slides/slide372.xml"/><Relationship Id="rId378" Type="http://schemas.openxmlformats.org/officeDocument/2006/relationships/slide" Target="slides/slide373.xml"/><Relationship Id="rId379" Type="http://schemas.openxmlformats.org/officeDocument/2006/relationships/slide" Target="slides/slide374.xml"/><Relationship Id="rId38" Type="http://schemas.openxmlformats.org/officeDocument/2006/relationships/slide" Target="slides/slide33.xml"/><Relationship Id="rId380" Type="http://schemas.openxmlformats.org/officeDocument/2006/relationships/slide" Target="slides/slide375.xml"/><Relationship Id="rId381" Type="http://schemas.openxmlformats.org/officeDocument/2006/relationships/slide" Target="slides/slide376.xml"/><Relationship Id="rId382" Type="http://schemas.openxmlformats.org/officeDocument/2006/relationships/slide" Target="slides/slide377.xml"/><Relationship Id="rId383" Type="http://schemas.openxmlformats.org/officeDocument/2006/relationships/slide" Target="slides/slide378.xml"/><Relationship Id="rId384" Type="http://schemas.openxmlformats.org/officeDocument/2006/relationships/slide" Target="slides/slide379.xml"/><Relationship Id="rId385" Type="http://schemas.openxmlformats.org/officeDocument/2006/relationships/slide" Target="slides/slide380.xml"/><Relationship Id="rId386" Type="http://schemas.openxmlformats.org/officeDocument/2006/relationships/slide" Target="slides/slide381.xml"/><Relationship Id="rId387" Type="http://schemas.openxmlformats.org/officeDocument/2006/relationships/slide" Target="slides/slide382.xml"/><Relationship Id="rId388" Type="http://schemas.openxmlformats.org/officeDocument/2006/relationships/slide" Target="slides/slide383.xml"/><Relationship Id="rId389" Type="http://schemas.openxmlformats.org/officeDocument/2006/relationships/slide" Target="slides/slide384.xml"/><Relationship Id="rId39" Type="http://schemas.openxmlformats.org/officeDocument/2006/relationships/slide" Target="slides/slide34.xml"/><Relationship Id="rId390" Type="http://schemas.openxmlformats.org/officeDocument/2006/relationships/slide" Target="slides/slide385.xml"/><Relationship Id="rId391" Type="http://schemas.openxmlformats.org/officeDocument/2006/relationships/slide" Target="slides/slide386.xml"/><Relationship Id="rId392" Type="http://schemas.openxmlformats.org/officeDocument/2006/relationships/slide" Target="slides/slide387.xml"/><Relationship Id="rId393" Type="http://schemas.openxmlformats.org/officeDocument/2006/relationships/slide" Target="slides/slide388.xml"/><Relationship Id="rId394" Type="http://schemas.openxmlformats.org/officeDocument/2006/relationships/slide" Target="slides/slide389.xml"/><Relationship Id="rId395" Type="http://schemas.openxmlformats.org/officeDocument/2006/relationships/slide" Target="slides/slide390.xml"/><Relationship Id="rId396" Type="http://schemas.openxmlformats.org/officeDocument/2006/relationships/slide" Target="slides/slide391.xml"/><Relationship Id="rId397" Type="http://schemas.openxmlformats.org/officeDocument/2006/relationships/slide" Target="slides/slide392.xml"/><Relationship Id="rId398" Type="http://schemas.openxmlformats.org/officeDocument/2006/relationships/slide" Target="slides/slide393.xml"/><Relationship Id="rId399" Type="http://schemas.openxmlformats.org/officeDocument/2006/relationships/slide" Target="slides/slide394.xml"/><Relationship Id="rId4" Type="http://schemas.openxmlformats.org/officeDocument/2006/relationships/theme" Target="theme/theme1.xml"/><Relationship Id="rId40" Type="http://schemas.openxmlformats.org/officeDocument/2006/relationships/slide" Target="slides/slide35.xml"/><Relationship Id="rId400" Type="http://schemas.openxmlformats.org/officeDocument/2006/relationships/slide" Target="slides/slide395.xml"/><Relationship Id="rId401" Type="http://schemas.openxmlformats.org/officeDocument/2006/relationships/slide" Target="slides/slide396.xml"/><Relationship Id="rId402" Type="http://schemas.openxmlformats.org/officeDocument/2006/relationships/slide" Target="slides/slide397.xml"/><Relationship Id="rId403" Type="http://schemas.openxmlformats.org/officeDocument/2006/relationships/slide" Target="slides/slide398.xml"/><Relationship Id="rId404" Type="http://schemas.openxmlformats.org/officeDocument/2006/relationships/slide" Target="slides/slide399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slide" Target="slides/slide1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" Type="http://schemas.openxmlformats.org/officeDocument/2006/relationships/slide" Target="slides/slide3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" Type="http://schemas.openxmlformats.org/officeDocument/2006/relationships/slide" Target="slides/slide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荣誉证书(花边)22">
            <a:extLst>
              <a:ext uri="{FF2B5EF4-FFF2-40B4-BE49-F238E27FC236}">
                <a16:creationId xmlns:a16="http://schemas.microsoft.com/office/drawing/2014/main" id="{2B710042-8D7A-4544-A80F-C891556481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0713"/>
            <a:ext cx="859155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2906C-A87C-4824-AB62-FD4F1BCB57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1600" y="2060848"/>
            <a:ext cx="7488238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b="1" dirty="0"/>
              <a:t>xx班 </a:t>
            </a:r>
            <a:r>
              <a:rPr lang="en-US" altLang="zh-CN" sz="3200" b="1" dirty="0" err="1"/>
              <a:t>yy</a:t>
            </a:r>
            <a:r>
              <a:rPr lang="zh-CN" altLang="zh-CN" sz="3200" b="1" dirty="0"/>
              <a:t> 同学</a:t>
            </a:r>
            <a:r>
              <a:rPr lang="zh-CN" altLang="en-US" sz="3200" dirty="0"/>
              <a:t>：</a:t>
            </a:r>
            <a:endParaRPr lang="zh-CN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9647AE-D699-4F7F-9D56-5FCAE37B07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619672" y="2708920"/>
            <a:ext cx="6480720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在201</a:t>
            </a:r>
            <a:r>
              <a:rPr lang="en-US" altLang="zh-CN" sz="3200" dirty="0"/>
              <a:t>9</a:t>
            </a:r>
            <a:r>
              <a:rPr lang="zh-CN" altLang="zh-CN" sz="3200" dirty="0"/>
              <a:t>-20</a:t>
            </a:r>
            <a:r>
              <a:rPr lang="en-US" altLang="zh-CN" sz="3200" dirty="0"/>
              <a:t>20</a:t>
            </a:r>
            <a:r>
              <a:rPr lang="zh-CN" altLang="zh-CN" sz="3200" dirty="0"/>
              <a:t>学年度第一学期</a:t>
            </a:r>
            <a:r>
              <a:rPr lang="zh-CN" altLang="en-US" sz="3200" dirty="0"/>
              <a:t>获得</a:t>
            </a:r>
            <a:endParaRPr lang="zh-CN" altLang="zh-CN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96E9B7F-5F51-4514-BB09-7A213C8DBF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71600" y="3379771"/>
            <a:ext cx="421715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“好孩子”称号</a:t>
            </a:r>
            <a:r>
              <a:rPr lang="zh-CN" altLang="zh-CN" sz="3200" dirty="0"/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592633-F8D9-4493-B327-7633F0665E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19672" y="4077072"/>
            <a:ext cx="4536504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特发此证，以资鼓励</a:t>
            </a:r>
            <a:r>
              <a:rPr lang="zh-CN" altLang="zh-CN" sz="2800" dirty="0"/>
              <a:t>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4463414-3E5C-454F-8CBA-97F79F403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12810" y="4520340"/>
            <a:ext cx="1903201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市幼儿园</a:t>
            </a:r>
            <a:r>
              <a:rPr lang="zh-CN" altLang="zh-CN" sz="3200" dirty="0"/>
              <a:t> 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8DEE405-F97D-4925-B34A-A38F1B9C19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64088" y="5107787"/>
            <a:ext cx="240064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sz="3200" dirty="0"/>
              <a:t>2020</a:t>
            </a:r>
            <a:r>
              <a:rPr lang="zh-CN" altLang="zh-CN" sz="3200" dirty="0"/>
              <a:t>年</a:t>
            </a:r>
            <a:r>
              <a:rPr lang="en-US" altLang="zh-CN" sz="3200" dirty="0"/>
              <a:t>1</a:t>
            </a:r>
            <a:r>
              <a:rPr lang="zh-CN" altLang="zh-CN" sz="32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744897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D7050D-2E6D-4DEB-92CA-B797662A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637"/>
            <a:ext cx="7039694" cy="47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潘88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王90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张9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李9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王89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王102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王101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王185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刘93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刘105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大一 班 刘177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张2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李2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李14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王94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王106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王178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刘86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刘98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小二 班 刘182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张3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李3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李15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王95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王107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王186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王179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刘87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刘99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李10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小三 班 刘183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张4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李4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李16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王84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王96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王108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王180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刘88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刘100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小四 班 刘172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张1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李1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李13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王93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王105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王177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刘85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刘94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刘97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刘109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小一 班 刘181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张6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李6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刘106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王86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王98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王110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王122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王134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王146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王158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王170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王182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刘90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刘102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刘114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刘126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刘138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刘150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刘162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中二 班 刘174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张7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李7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王87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王99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王183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刘91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刘103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刘178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中三 班 刘175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张8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李8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张11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王88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王100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李11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王184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刘92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刘104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中四 班 刘176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张5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李5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王85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王97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王109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王121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王133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王145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王157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王169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王181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刘29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刘41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刘53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刘65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刘77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刘89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刘101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刘113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刘125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刘137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刘149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刘161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中一 班 刘173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王18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王91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王103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王115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王127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王139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王151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王163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王30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王175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王187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刘23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刘35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刘47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刘59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刘71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刘83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刘95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王42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刘107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刘119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刘131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刘143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刘155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刘167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大三 班 刘179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张12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李12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王54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王92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王104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王116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王128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王66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王140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王152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王164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王176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王188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刘24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刘36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刘48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刘60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大二 班 王78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刘72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刘84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刘96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刘108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刘120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刘132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刘144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刘156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刘168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大四 班 刘180 同学：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在2019-2020学年度第一学期获得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“好孩子”称号。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特发此证，以资鼓励。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市幼儿园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2020年1月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Pages>0</Pages>
  <Words>0</Words>
  <Characters>0</Characters>
  <Application>Microsoft Office PowerPoint</Application>
  <DocSecurity>0</DocSecurity>
  <PresentationFormat>全屏显示(4:3)</PresentationFormat>
  <Lines>0</Lines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方正粗黑宋简体</vt:lpstr>
      <vt:lpstr>Arial</vt:lpstr>
      <vt:lpstr>默认设计模板</vt:lpstr>
    </vt:vector>
  </TitlesOfParts>
  <Manager/>
  <Company>Founder PC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USER</dc:creator>
  <cp:keywords/>
  <dc:description/>
  <cp:lastModifiedBy>wei dylan</cp:lastModifiedBy>
  <cp:revision>28</cp:revision>
  <dcterms:created xsi:type="dcterms:W3CDTF">2011-05-30T00:40:25Z</dcterms:created>
  <dcterms:modified xsi:type="dcterms:W3CDTF">2020-05-17T09:12:48Z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