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380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274639"/>
            <a:ext cx="19812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274640"/>
            <a:ext cx="60261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6778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98121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EFD960-D280-4325-BF92-58E37C814B00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F25B68F-49EF-4539-B39F-9E4A195A11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8650" y="1676400"/>
            <a:ext cx="7512050" cy="1089025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 EMS (Ecommerce Management System</a:t>
            </a:r>
            <a:endParaRPr lang="en-US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6350" y="3810000"/>
            <a:ext cx="2228850" cy="8382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By Suresh Subedi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BCA 4</a:t>
            </a:r>
            <a:r>
              <a:rPr lang="en-US" sz="18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semester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95400"/>
            <a:ext cx="8172450" cy="4800600"/>
          </a:xfrm>
        </p:spPr>
        <p:txBody>
          <a:bodyPr anchor="t">
            <a:normAutofit/>
          </a:bodyPr>
          <a:lstStyle/>
          <a:p>
            <a:pPr algn="just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EMS is a user-friendly web application that enhances your online shopping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experience.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It allows</a:t>
            </a:r>
          </a:p>
          <a:p>
            <a:pPr algn="just"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you to browse and purchase a wide range of products. Whether you’re looking for latest fashion</a:t>
            </a:r>
          </a:p>
          <a:p>
            <a:pPr algn="just"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trends, home essentials, electronics or anything in between.</a:t>
            </a:r>
          </a:p>
          <a:p>
            <a:pPr algn="just">
              <a:buNone/>
            </a:pP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As a user, you have the flexibility to add your own products to the application. You become both</a:t>
            </a:r>
          </a:p>
          <a:p>
            <a:pPr algn="just"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a buyer or a seller.  Additionally,  EMS provides you with hassle-free billing system. Upon</a:t>
            </a:r>
          </a:p>
          <a:p>
            <a:pPr algn="just"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completing a purchase, you’ll receive a comprehensive and detailed bill.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The problem at hand is the lack of user-friendly ecommerce web applications in the market. Existing platforms often suffer from complex interfaces, unintuitive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navigation.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This hinders the overall online shopping experience for users and creates barriers to engagement, resulting in reduced customer satisfaction and potentially impacting business growth and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revenue.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00200" y="16002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55242" y="1447800"/>
            <a:ext cx="8122920" cy="4800600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EMS aims to create a application that has simple and user-friendly interface.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Users will have access to detailed descriptions,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specifications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, high-quality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images to make the navigation convenient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3581400"/>
            <a:ext cx="8122920" cy="609600"/>
          </a:xfrm>
        </p:spPr>
        <p:txBody>
          <a:bodyPr>
            <a:normAutofit fontScale="90000"/>
          </a:bodyPr>
          <a:lstStyle/>
          <a:p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Editor</a:t>
            </a:r>
            <a:b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1555242" y="1447800"/>
            <a:ext cx="812292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React.js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CSS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Node.js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Express.js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MongoDB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381000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Technologies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4114800"/>
            <a:ext cx="8122920" cy="182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Vs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Code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Gantt Chart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u="sng" dirty="0" smtClean="0">
                <a:latin typeface="Times New Roman" pitchFamily="18" charset="0"/>
                <a:cs typeface="Times New Roman" pitchFamily="18" charset="0"/>
              </a:rPr>
              <a:t>Case Diagram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GB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cd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89</TotalTime>
  <Words>213</Words>
  <Application>Microsoft Office PowerPoint</Application>
  <PresentationFormat>A4 Paper (210x297 mm)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 EMS (Ecommerce Management System</vt:lpstr>
      <vt:lpstr>Introduction</vt:lpstr>
      <vt:lpstr>Problem Statement</vt:lpstr>
      <vt:lpstr>Objective</vt:lpstr>
      <vt:lpstr>Editor </vt:lpstr>
      <vt:lpstr>Gantt Chart</vt:lpstr>
      <vt:lpstr>Case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Simple</dc:title>
  <dc:creator>MSI</dc:creator>
  <cp:lastModifiedBy>MSI</cp:lastModifiedBy>
  <cp:revision>34</cp:revision>
  <dcterms:created xsi:type="dcterms:W3CDTF">2023-05-18T05:10:22Z</dcterms:created>
  <dcterms:modified xsi:type="dcterms:W3CDTF">2023-05-18T06:43:03Z</dcterms:modified>
</cp:coreProperties>
</file>