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6" r:id="rId8"/>
    <p:sldId id="264" r:id="rId9"/>
    <p:sldId id="261" r:id="rId10"/>
    <p:sldId id="262" r:id="rId11"/>
    <p:sldId id="263"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512" y="-108"/>
      </p:cViewPr>
      <p:guideLst>
        <p:guide orient="horz" pos="2160"/>
        <p:guide pos="3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551940" y="359898"/>
            <a:ext cx="802386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3F25B68F-49EF-4539-B39F-9E4A195A1182}" type="slidenum">
              <a:rPr lang="en-US" smtClean="0"/>
              <a:pPr/>
              <a:t>‹#›</a:t>
            </a:fld>
            <a:endParaRPr lang="en-US" dirty="0"/>
          </a:p>
        </p:txBody>
      </p:sp>
      <p:sp>
        <p:nvSpPr>
          <p:cNvPr id="8" name="Oval 7"/>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253607" y="1345016"/>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39"/>
            <a:ext cx="19812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38250" y="274640"/>
            <a:ext cx="60261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473131" y="-54"/>
            <a:ext cx="74295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F25B68F-49EF-4539-B39F-9E4A195A1182}" type="slidenum">
              <a:rPr lang="en-US" smtClean="0"/>
              <a:pPr/>
              <a:t>‹#›</a:t>
            </a:fld>
            <a:endParaRPr lang="en-US" dirty="0"/>
          </a:p>
        </p:txBody>
      </p:sp>
      <p:sp>
        <p:nvSpPr>
          <p:cNvPr id="10" name="Rectangle 9"/>
          <p:cNvSpPr/>
          <p:nvPr/>
        </p:nvSpPr>
        <p:spPr bwMode="invGray">
          <a:xfrm>
            <a:off x="2476500" y="0"/>
            <a:ext cx="8255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608736" y="2745870"/>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99566" y="0"/>
            <a:ext cx="8806434"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F25B68F-49EF-4539-B39F-9E4A195A1182}" type="slidenum">
              <a:rPr lang="en-US" smtClean="0"/>
              <a:pPr/>
              <a:t>‹#›</a:t>
            </a:fld>
            <a:endParaRPr lang="en-US" dirty="0"/>
          </a:p>
        </p:txBody>
      </p:sp>
      <p:sp>
        <p:nvSpPr>
          <p:cNvPr id="6" name="Rectangle 5"/>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F25B68F-49EF-4539-B39F-9E4A195A118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CEFD960-D280-4325-BF92-58E37C814B00}" type="datetimeFigureOut">
              <a:rPr lang="en-US" smtClean="0"/>
              <a:pPr/>
              <a:t>6/21/2024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F25B68F-49EF-4539-B39F-9E4A195A1182}" type="slidenum">
              <a:rPr lang="en-US" smtClean="0"/>
              <a:pPr/>
              <a:t>‹#›</a:t>
            </a:fld>
            <a:endParaRPr lang="en-US" dirty="0"/>
          </a:p>
        </p:txBody>
      </p:sp>
      <p:sp>
        <p:nvSpPr>
          <p:cNvPr id="8" name="Rectangle 7"/>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429785" y="954341"/>
            <a:ext cx="74295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420639" y="936786"/>
            <a:ext cx="70332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3920" y="-815922"/>
            <a:ext cx="177546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82885" y="21103"/>
            <a:ext cx="1844040"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98121"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97280" y="-54"/>
            <a:ext cx="8808721"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555242" y="274638"/>
            <a:ext cx="812292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555242" y="1447800"/>
            <a:ext cx="812292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CEFD960-D280-4325-BF92-58E37C814B00}" type="datetimeFigureOut">
              <a:rPr lang="en-US" smtClean="0"/>
              <a:pPr/>
              <a:t>6/21/2024</a:t>
            </a:fld>
            <a:endParaRPr lang="en-US" dirty="0"/>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9331452"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F25B68F-49EF-4539-B39F-9E4A195A1182}" type="slidenum">
              <a:rPr lang="en-US" smtClean="0"/>
              <a:pPr/>
              <a:t>‹#›</a:t>
            </a:fld>
            <a:endParaRPr lang="en-US" dirty="0"/>
          </a:p>
        </p:txBody>
      </p:sp>
      <p:sp>
        <p:nvSpPr>
          <p:cNvPr id="15" name="Rectangle 14"/>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8650" y="1676400"/>
            <a:ext cx="7512050" cy="1089025"/>
          </a:xfrm>
        </p:spPr>
        <p:txBody>
          <a:bodyPr>
            <a:normAutofit fontScale="90000"/>
          </a:bodyPr>
          <a:lstStyle/>
          <a:p>
            <a:r>
              <a:rPr lang="en-US" b="1" i="1" u="sng" dirty="0" smtClean="0">
                <a:latin typeface="Times New Roman" pitchFamily="18" charset="0"/>
                <a:cs typeface="Times New Roman" pitchFamily="18" charset="0"/>
              </a:rPr>
              <a:t> </a:t>
            </a:r>
            <a:r>
              <a:rPr lang="en-US" b="1" i="1" u="sng" dirty="0" err="1" smtClean="0">
                <a:latin typeface="Times New Roman" pitchFamily="18" charset="0"/>
                <a:cs typeface="Times New Roman" pitchFamily="18" charset="0"/>
              </a:rPr>
              <a:t>Ebazzar</a:t>
            </a:r>
            <a:r>
              <a:rPr lang="en-US" b="1" i="1" u="sng" dirty="0" smtClean="0">
                <a:latin typeface="Times New Roman" pitchFamily="18" charset="0"/>
                <a:cs typeface="Times New Roman" pitchFamily="18" charset="0"/>
              </a:rPr>
              <a:t> (An E-commerce Platform)</a:t>
            </a:r>
            <a:endParaRPr lang="en-US" b="1" i="1" u="sng" dirty="0">
              <a:latin typeface="Times New Roman" pitchFamily="18" charset="0"/>
              <a:cs typeface="Times New Roman" pitchFamily="18" charset="0"/>
            </a:endParaRPr>
          </a:p>
        </p:txBody>
      </p:sp>
      <p:sp>
        <p:nvSpPr>
          <p:cNvPr id="3" name="Subtitle 2"/>
          <p:cNvSpPr>
            <a:spLocks noGrp="1"/>
          </p:cNvSpPr>
          <p:nvPr>
            <p:ph type="subTitle" idx="1"/>
          </p:nvPr>
        </p:nvSpPr>
        <p:spPr>
          <a:xfrm>
            <a:off x="6356350" y="3810000"/>
            <a:ext cx="2228850" cy="838200"/>
          </a:xfrm>
        </p:spPr>
        <p:txBody>
          <a:bodyPr>
            <a:normAutofit/>
          </a:bodyPr>
          <a:lstStyle/>
          <a:p>
            <a:r>
              <a:rPr lang="en-US" sz="1800" b="1" dirty="0" smtClean="0">
                <a:latin typeface="Times New Roman" pitchFamily="18" charset="0"/>
                <a:cs typeface="Times New Roman" pitchFamily="18" charset="0"/>
              </a:rPr>
              <a:t>By Suresh Subedi</a:t>
            </a:r>
          </a:p>
          <a:p>
            <a:r>
              <a:rPr lang="en-US" sz="1800" b="1" dirty="0" smtClean="0">
                <a:latin typeface="Times New Roman" pitchFamily="18" charset="0"/>
                <a:cs typeface="Times New Roman" pitchFamily="18" charset="0"/>
              </a:rPr>
              <a:t>BCA 4</a:t>
            </a:r>
            <a:r>
              <a:rPr lang="en-US" sz="1800" b="1" baseline="30000" dirty="0" smtClean="0">
                <a:latin typeface="Times New Roman" pitchFamily="18" charset="0"/>
                <a:cs typeface="Times New Roman" pitchFamily="18" charset="0"/>
              </a:rPr>
              <a:t>th</a:t>
            </a:r>
            <a:r>
              <a:rPr lang="en-US" sz="1800" b="1" dirty="0" smtClean="0">
                <a:latin typeface="Times New Roman" pitchFamily="18" charset="0"/>
                <a:cs typeface="Times New Roman" pitchFamily="18" charset="0"/>
              </a:rPr>
              <a:t> semester</a:t>
            </a:r>
            <a:endParaRPr lang="en-US"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GB" sz="2400" b="1" u="sng" dirty="0" smtClean="0">
                <a:latin typeface="Times New Roman" pitchFamily="18" charset="0"/>
                <a:cs typeface="Times New Roman" pitchFamily="18" charset="0"/>
              </a:rPr>
              <a:t>ER Diagram</a:t>
            </a:r>
            <a:endParaRPr lang="en-US" sz="2400" b="1" u="sng" dirty="0">
              <a:latin typeface="Times New Roman" pitchFamily="18" charset="0"/>
              <a:cs typeface="Times New Roman" pitchFamily="18" charset="0"/>
            </a:endParaRPr>
          </a:p>
        </p:txBody>
      </p:sp>
      <p:sp>
        <p:nvSpPr>
          <p:cNvPr id="2050" name="AutoShape 2" descr="data:image/png;base64,iVBORw0KGgoAAAANSUhEUgAADDQAAAZwCAYAAAA4e/RsAAAAAXNSR0IArs4c6QAAW1B0RVh0bXhmaWxlACUzQ214R3JhcGhNb2RlbCUyMGR4JTNEJTIyMTAzOCUyMiUyMGR5JTNEJTIyNTU4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d1N3eHpyUW1ITTJpakdKUGtVMmgtMSUyMiUyMHZhbHVlJTNEJTIyVXNlciUyMiUyMHN0eWxlJTNEJTIycm91bmRlZCUzRDElM0JhcmNTaXplJTNEMTAlM0J3aGl0ZVNwYWNlJTNEd3JhcCUzQmh0bWwlM0QxJTNCYWxpZ24lM0RjZW50ZXIlM0IlMjIlMjBwYXJlbnQlM0QlMjIxJTIyJTIwdmVydGV4JTNEJTIyMSUyMiUzRSUzQ214R2VvbWV0cnklMjB4JTNEJTIyMjAwJTIyJTIweSUzRCUyMjIzMCUyMiUyMHdpZHRoJTNEJTIyMTAwJTIyJTIwaGVpZ2h0JTNEJTIyNDUlMjIlMjBhcyUzRCUyMmdlb21ldHJ5JTIyJTJGJTNFJTNDJTJGbXhDZWxsJTNFJTNDbXhDZWxsJTIwaWQlM0QlMjJ3U3d4enJRbUhNMmlqR0pQa1UyaC0yJTIyJTIwdmFsdWUlM0QlMjJ1c2VyX25hbWUlMjIlMjBzdHlsZSUzRCUyMmVsbGlwc2UlM0J3aGl0ZVNwYWNlJTNEd3JhcCUzQmh0bWwlM0QxJTNCYWxpZ24lM0RjZW50ZXIlM0IlMjIlMjBwYXJlbnQlM0QlMjIxJTIyJTIwdmVydGV4JTNEJTIyMSUyMiUzRSUzQ214R2VvbWV0cnklMjB4JTNEJTIyMTYwJTIyJTIweSUzRCUyMjE0MCUyMiUyMHdpZHRoJTNEJTIyMTAwJTIyJTIwaGVpZ2h0JTNEJTIyNDAlMjIlMjBhcyUzRCUyMmdlb21ldHJ5JTIyJTJGJTNFJTNDJTJGbXhDZWxsJTNFJTNDbXhDZWxsJTIwaWQlM0QlMjJ3U3d4enJRbUhNMmlqR0pQa1UyaC0zJTIyJTIwdmFsdWUlM0QlMjJ1c2VyX0lkJTIyJTIwc3R5bGUlM0QlMjJlbGxpcHNlJTNCd2hpdGVTcGFjZSUzRHdyYXAlM0JodG1sJTNEMSUzQmFsaWduJTNEY2VudGVyJTNCZm9udFN0eWxlJTNENCUzQiUyMiUyMHBhcmVudCUzRCUyMjElMjIlMjB2ZXJ0ZXglM0QlMjIxJTIyJTNFJTNDbXhHZW9tZXRyeSUyMHglM0QlMjIyNzUlMjIlMjB5JTNEJTIyMTQwJTIyJTIwd2lkdGglM0QlMjIxMDAlMjIlMjBoZWlnaHQlM0QlMjI0MCUyMiUyMGFzJTNEJTIyZ2VvbWV0cnklMjIlMkYlM0UlM0MlMkZteENlbGwlM0UlM0NteENlbGwlMjBpZCUzRCUyMndTd3h6clFtSE0yaWpHSlBrVTJoLTQlMjIlMjB2YWx1ZSUzRCUyMmNvbnRhY3QlMjIlMjBzdHlsZSUzRCUyMmVsbGlwc2UlM0J3aGl0ZVNwYWNlJTNEd3JhcCUzQmh0bWwlM0QxJTNCYWxpZ24lM0RjZW50ZXIlM0IlMjIlMjBwYXJlbnQlM0QlMjIxJTIyJTIwdmVydGV4JTNEJTIyMSUyMiUzRSUzQ214R2VvbWV0cnklMjB4JTNEJTIyMTQwJTIyJTIweSUzRCUyMjMxMCUyMiUyMHdpZHRoJTNEJTIyMTAwJTIyJTIwaGVpZ2h0JTNEJTIyNDAlMjIlMjBhcyUzRCUyMmdlb21ldHJ5JTIyJTJGJTNFJTNDJTJGbXhDZWxsJTNFJTNDbXhDZWxsJTIwaWQlM0QlMjJ3U3d4enJRbUhNMmlqR0pQa1UyaC01JTIyJTIwdmFsdWUlM0QlMjJhZGRyZXNzJTIyJTIwc3R5bGUlM0QlMjJlbGxpcHNlJTNCd2hpdGVTcGFjZSUzRHdyYXAlM0JodG1sJTNEMSUzQmFsaWduJTNEY2VudGVyJTNCJTIyJTIwcGFyZW50JTNEJTIyMSUyMiUyMHZlcnRleCUzRCUyMjElMjIlM0UlM0NteEdlb21ldHJ5JTIweCUzRCUyMjI3NSUyMiUyMHklM0QlMjIzMTAlMjIlMjB3aWR0aCUzRCUyMjEwMCUyMiUyMGhlaWdodCUzRCUyMjQwJTIyJTIwYXMlM0QlMjJnZW9tZXRyeSUyMiUyRiUzRSUzQyUyRm14Q2VsbCUzRSUzQ214Q2VsbCUyMGlkJTNEJTIyd1N3eHpyUW1ITTJpakdKUGtVMmgtNiUyMiUyMHZhbHVlJTNEJTIyRW1haWwlMjIlMjBzdHlsZSUzRCUyMmVsbGlwc2UlM0J3aGl0ZVNwYWNlJTNEd3JhcCUzQmh0bWwlM0QxJTNCYWxpZ24lM0RjZW50ZXIlM0IlMjIlMjBwYXJlbnQlM0QlMjIxJTIyJTIwdmVydGV4JTNEJTIyMSUyMiUzRSUzQ214R2VvbWV0cnklMjB4JTNEJTIyODAlMjIlMjB5JTNEJTIyMjQwJTIyJTIwd2lkdGglM0QlMjIxMDAlMjIlMjBoZWlnaHQlM0QlMjI0MCUyMiUyMGFzJTNEJTIyZ2VvbWV0cnklMjIlMkYlM0UlM0MlMkZteENlbGwlM0UlM0NteENlbGwlMjBpZCUzRCUyMndTd3h6clFtSE0yaWpHSlBrVTJoLTEzJTIyJTIwdmFsdWUlM0QlMjJQYXNzd29yZCUyMiUyMHN0eWxlJTNEJTIyZWxsaXBzZSUzQndoaXRlU3BhY2UlM0R3cmFwJTNCaHRtbCUzRDElM0JhbGlnbiUzRGNlbnRlciUzQiUyMiUyMHBhcmVudCUzRCUyMjElMjIlMjB2ZXJ0ZXglM0QlMjIxJTIyJTNFJTNDbXhHZW9tZXRyeSUyMHglM0QlMjIzNTAlMjIlMjB5JTNEJTIyMjYwJTIyJTIwd2lkdGglM0QlMjIxMDAlMjIlMjBoZWlnaHQlM0QlMjI0MCUyMiUyMGFzJTNEJTIyZ2VvbWV0cnklMjIlMkYlM0UlM0MlMkZteENlbGwlM0UlM0NteENlbGwlMjBpZCUzRCUyMndTd3h6clFtSE0yaWpHSlBrVTJoLTE5JTIyJTIwdmFsdWUlM0QlMjIlMjIlMjBzdHlsZSUzRCUyMmVuZEFycm93JTNEbm9uZSUzQmh0bWwlM0QxJTNCcm91bmRlZCUzRDAlM0JlbnRyeVglM0QwLjUlM0JlbnRyeVklM0QxJTNCZW50cnlEeCUzRDAlM0JlbnRyeUR5JTNEMCUzQmV4aXRYJTNEMC4yNSUzQmV4aXRZJTNEMCUzQmV4aXREeCUzRDAlM0JleGl0RHklM0QwJTNCJTIyJTIwcGFyZW50JTNEJTIyMSUyMiUyMHRhcmdldCUzRCUyMndTd3h6clFtSE0yaWpHSlBrVTJoLTIlMjIlMjBlZGdlJTNEJTIyMSUyMiUyMHNvdXJjZSUzRCUyMndTd3h6clFtSE0yaWpHSlBrVTJoLTElMjIlM0UlM0NteEdlb21ldHJ5JTIwd2lkdGglM0QlMjI1MCUyMiUyMGhlaWdodCUzRCUyMjUwJTIyJTIwcmVsYXRpdmUlM0QlMjIxJTIyJTIwYXMlM0QlMjJnZW9tZXRyeSUyMiUzRSUzQ214UG9pbnQlMjB4JTNEJTIyMjEwJTIyJTIweSUzRCUyMjIzMCUyMiUyMGFzJTNEJTIyc291cmNlUG9pbnQlMjIlMkYlM0UlM0NteFBvaW50JTIweCUzRCUyMjQ0MCUyMiUyMHklM0QlMjIzMjAlMjIlMjBhcyUzRCUyMnRhcmdldFBvaW50JTIyJTJGJTNFJTNDJTJGbXhHZW9tZXRyeSUzRSUzQyUyRm14Q2VsbCUzRSUzQ214Q2VsbCUyMGlkJTNEJTIyd1N3eHpyUW1ITTJpakdKUGtVMmgtMjElMjIlMjB2YWx1ZSUzRCUyMiUyMiUyMHN0eWxlJTNEJTIyZW5kQXJyb3clM0Rub25lJTNCaHRtbCUzRDElM0Jyb3VuZGVkJTNEMCUzQmVudHJ5WCUzRDAuOTI5JTNCZW50cnlZJTNEMC45NzklM0JlbnRyeUR4JTNEMCUzQmVudHJ5RHklM0QwJTNCZW50cnlQZXJpbWV0ZXIlM0QwJTNCJTIyJTIwcGFyZW50JTNEJTIyMSUyMiUyMHNvdXJjZSUzRCUyMndTd3h6clFtSE0yaWpHSlBrVTJoLTUlMjIlMjB0YXJnZXQlM0QlMjJ3U3d4enJRbUhNMmlqR0pQa1UyaC0xJTIyJTIwZWRnZSUzRCUyMjElMjIlM0UlM0NteEdlb21ldHJ5JTIwd2lkdGglM0QlMjI1MCUyMiUyMGhlaWdodCUzRCUyMjUwJTIyJTIwcmVsYXRpdmUlM0QlMjIxJTIyJTIwYXMlM0QlMjJnZW9tZXRyeSUyMiUzRSUzQ214UG9pbnQlMjB4JTNEJTIyMzMwJTIyJTIweSUzRCUyMjM2MCUyMiUyMGFzJTNEJTIyc291cmNlUG9pbnQlMjIlMkYlM0UlM0NteFBvaW50JTIweCUzRCUyMjMzMCUyMiUyMHklM0QlMjIzMDAlMjIlMjBhcyUzRCUyMnRhcmdldFBvaW50JTIyJTJGJTNFJTNDJTJGbXhHZW9tZXRyeSUzRSUzQyUyRm14Q2VsbCUzRSUzQ214Q2VsbCUyMGlkJTNEJTIyd1N3eHpyUW1ITTJpakdKUGtVMmgtMjIlMjIlMjB2YWx1ZSUzRCUyMiUyMiUyMHN0eWxlJTNEJTIyZW5kQXJyb3clM0Rub25lJTNCaHRtbCUzRDElM0Jyb3VuZGVkJTNEMCUzQmVudHJ5WCUzRDAuMjUlM0JlbnRyeVklM0QxJTNCZW50cnlEeCUzRDAlM0JlbnRyeUR5JTNEMCUzQmV4aXRYJTNEMC42JTNCZXhpdFklM0QwJTNCZXhpdER4JTNEMCUzQmV4aXREeSUzRDAlM0JleGl0UGVyaW1ldGVyJTNEMCUzQiUyMiUyMHBhcmVudCUzRCUyMjElMjIlMjBzb3VyY2UlM0QlMjJ3U3d4enJRbUhNMmlqR0pQa1UyaC00JTIyJTIwdGFyZ2V0JTNEJTIyd1N3eHpyUW1ITTJpakdKUGtVMmgtMSUyMiUyMGVkZ2UlM0QlMjIxJTIyJTNFJTNDbXhHZW9tZXRyeSUyMHdpZHRoJTNEJTIyNTAlMjIlMjBoZWlnaHQlM0QlMjI1MCUyMiUyMHJlbGF0aXZlJTNEJTIyMSUyMiUyMGFzJTNEJTIyZ2VvbWV0cnklMjIlM0UlM0NteFBvaW50JTIweCUzRCUyMjIyMCUyMiUyMHklM0QlMjIzNTAlMjIlMjBhcyUzRCUyMnNvdXJjZVBvaW50JTIyJTJGJTNFJTNDbXhQb2ludCUyMHglM0QlMjIyNTAlMjIlMjB5JTNEJTIyMzAwJTIyJTIwYXMlM0QlMjJ0YXJnZXRQb2ludCUyMiUyRiUzRSUzQyUyRm14R2VvbWV0cnklM0UlM0MlMkZteENlbGwlM0UlM0NteENlbGwlMjBpZCUzRCUyMndTd3h6clFtSE0yaWpHSlBrVTJoLTI1JTIyJTIwdmFsdWUlM0QlMjIlMjIlMjBzdHlsZSUzRCUyMmVuZEFycm93JTNEbm9uZSUzQmh0bWwlM0QxJTNCcm91bmRlZCUzRDAlM0JleGl0WCUzRDAuODk1JTNCZXhpdFklM0QwLjAwMSUzQmV4aXREeCUzRDAlM0JleGl0RHklM0QwJTNCZXhpdFBlcmltZXRlciUzRDAlM0IlMjIlMjBwYXJlbnQlM0QlMjIxJTIyJTIwc291cmNlJTNEJTIyd1N3eHpyUW1ITTJpakdKUGtVMmgtMSUyMiUyMHRhcmdldCUzRCUyMndTd3h6clFtSE0yaWpHSlBrVTJoLTMlMjIlMjBlZGdlJTNEJTIyMSUyMiUzRSUzQ214R2VvbWV0cnklMjB3aWR0aCUzRCUyMjUwJTIyJTIwaGVpZ2h0JTNEJTIyNTAlMjIlMjByZWxhdGl2ZSUzRCUyMjElMjIlMjBhcyUzRCUyMmdlb21ldHJ5JTIyJTNFJTNDbXhQb2ludCUyMHglM0QlMjIzMjAlMjIlMjB5JTNEJTIyMjI2JTIyJTIwYXMlM0QlMjJzb3VyY2VQb2ludCUyMiUyRiUzRSUzQ214UG9pbnQlMjB4JTNEJTIyMzIwJTIyJTIweSUzRCUyMjE4MCUyMiUyMGFzJTNEJTIydGFyZ2V0UG9pbnQlMjIlMkYlM0UlM0MlMkZteEdlb21ldHJ5JTNFJTNDJTJGbXhDZWxsJTNFJTNDbXhDZWxsJTIwaWQlM0QlMjJ3U3d4enJRbUhNMmlqR0pQa1UyaC02MCUyMiUyMHZhbHVlJTNEJTIyQWRkcyUyRmJyb3dzZXMlMjIlMjBzdHlsZSUzRCUyMnJob21idXMlM0J3aGl0ZVNwYWNlJTNEd3JhcCUzQmh0bWwlM0QxJTNCcm91bmRlZCUzRDElM0JhcmNTaXplJTNEMTAlM0IlMjIlMjBwYXJlbnQlM0QlMjIxJTIyJTIwdmVydGV4JTNEJTIyMSUyMiUzRSUzQ214R2VvbWV0cnklMjB4JTNEJTIyMTkwJTIyJTIweSUzRCUyMjQwMCUyMiUyMHdpZHRoJTNEJTIyMTEwJTIyJTIwaGVpZ2h0JTNEJTIyNzAlMjIlMjBhcyUzRCUyMmdlb21ldHJ5JTIyJTJGJTNFJTNDJTJGbXhDZWxsJTNFJTNDbXhDZWxsJTIwaWQlM0QlMjJ3U3d4enJRbUhNMmlqR0pQa1UyaC0xMDAlMjIlMjB2YWx1ZSUzRCUyMlByb2R1Y3RzJTIyJTIwc3R5bGUlM0QlMjJ3aGl0ZVNwYWNlJTNEd3JhcCUzQmh0bWwlM0QxJTNCcm91bmRlZCUzRDElM0JhcmNTaXplJTNEMTAlM0IlMjIlMjBwYXJlbnQlM0QlMjIxJTIyJTIwdmVydGV4JTNEJTIyMSUyMiUzRSUzQ214R2VvbWV0cnklMjB4JTNEJTIyNDAwJTIyJTIweSUzRCUyMjQxNy41JTIyJTIwd2lkdGglM0QlMjIxMDAlMjIlMjBoZWlnaHQlM0QlMjIzNSUyMiUyMGFzJTNEJTIyZ2VvbWV0cnklMjIlMkYlM0UlM0MlMkZteENlbGwlM0UlM0NteENlbGwlMjBpZCUzRCUyMndTd3h6clFtSE0yaWpHSlBrVTJoLTEwMiUyMiUyMHZhbHVlJTNEJTIycHJvZHVjdF9pZCUyMiUyMHN0eWxlJTNEJTIyZWxsaXBzZSUzQndoaXRlU3BhY2UlM0R3cmFwJTNCaHRtbCUzRDElM0JhbGlnbiUzRGNlbnRlciUzQmZvbnRTdHlsZSUzRDQlM0IlMjIlMjBwYXJlbnQlM0QlMjIxJTIyJTIwdmVydGV4JTNEJTIyMSUyMiUzRSUzQ214R2VvbWV0cnklMjB4JTNEJTIyNDIwJTIyJTIweSUzRCUyMjM2MCUyMiUyMHdpZHRoJTNEJTIyODAlMjIlMjBoZWlnaHQlM0QlMjI0MCUyMiUyMGFzJTNEJTIyZ2VvbWV0cnklMjIlMkYlM0UlM0MlMkZteENlbGwlM0UlM0NteENlbGwlMjBpZCUzRCUyMndTd3h6clFtSE0yaWpHSlBrVTJoLTEwMyUyMiUyMHZhbHVlJTNEJTIycHJvZHVjdF9uYW1lJTIyJTIwc3R5bGUlM0QlMjJlbGxpcHNlJTNCd2hpdGVTcGFjZSUzRHdyYXAlM0JodG1sJTNEMSUzQmFsaWduJTNEY2VudGVyJTNCJTIyJTIwcGFyZW50JTNEJTIyMSUyMiUyMHZlcnRleCUzRCUyMjElMjIlM0UlM0NteEdlb21ldHJ5JTIweCUzRCUyMjU1NSUyMiUyMHklM0QlMjI0MTAlMjIlMjB3aWR0aCUzRCUyMjg1JTIyJTIwaGVpZ2h0JTNEJTIyNDAlMjIlMjBhcyUzRCUyMmdlb21ldHJ5JTIyJTJGJTNFJTNDJTJGbXhDZWxsJTNFJTNDbXhDZWxsJTIwaWQlM0QlMjJ3U3d4enJRbUhNMmlqR0pQa1UyaC0xMDQlMjIlMjB2YWx1ZSUzRCUyMmRlc2NyaXB0aW9uJTIyJTIwc3R5bGUlM0QlMjJlbGxpcHNlJTNCd2hpdGVTcGFjZSUzRHdyYXAlM0JodG1sJTNEMSUzQmFsaWduJTNEY2VudGVyJTNCJTIyJTIwcGFyZW50JTNEJTIyMSUyMiUyMHZlcnRleCUzRCUyMjElMjIlM0UlM0NteEdlb21ldHJ5JTIweCUzRCUyMjU1NSUyMiUyMHklM0QlMjI0NzAlMjIlMjB3aWR0aCUzRCUyMjEwMCUyMiUyMGhlaWdodCUzRCUyMjQwJTIyJTIwYXMlM0QlMjJnZW9tZXRyeSUyMiUyRiUzRSUzQyUyRm14Q2VsbCUzRSUzQ214Q2VsbCUyMGlkJTNEJTIyd1N3eHpyUW1ITTJpakdKUGtVMmgtMTEwJTIyJTIwdmFsdWUlM0QlMjIlMjIlMjBzdHlsZSUzRCUyMmVuZEFycm93JTNEbm9uZSUzQmh0bWwlM0QxJTNCcm91bmRlZCUzRDAlM0JlbnRyeVglM0QwJTNCZW50cnlZJTNEMC41JTNCZW50cnlEeCUzRDAlM0JlbnRyeUR5JTNEMCUzQiUyMiUyMHBhcmVudCUzRCUyMjElMjIlMjBzb3VyY2UlM0QlMjJ3U3d4enJRbUhNMmlqR0pQa1UyaC02MCUyMiUyMHRhcmdldCUzRCUyMndTd3h6clFtSE0yaWpHSlBrVTJoLTEwMCUyMiUyMGVkZ2UlM0QlMjIxJTIyJTNFJTNDbXhHZW9tZXRyeSUyMHJlbGF0aXZlJTNEJTIyMSUyMiUyMGFzJTNEJTIyZ2VvbWV0cnklMjIlM0UlM0NteFBvaW50JTIweCUzRCUyMjM3MCUyMiUyMHklM0QlMjI1MzAlMjIlMjBhcyUzRCUyMnNvdXJjZVBvaW50JTIyJTJGJTNFJTNDbXhQb2ludCUyMHglM0QlMjI1MjAlMjIlMjB5JTNEJTIyNTM0LjUlMjIlMjBhcyUzRCUyMnRhcmdldFBvaW50JTIyJTJGJTNFJTNDJTJGbXhHZW9tZXRyeSUzRSUzQyUyRm14Q2VsbCUzRSUzQ214Q2VsbCUyMGlkJTNEJTIyd1N3eHpyUW1ITTJpakdKUGtVMmgtMTExJTIyJTIwdmFsdWUlM0QlMjIlMjIlMjBzdHlsZSUzRCUyMmVuZEFycm93JTNEbm9uZSUzQmh0bWwlM0QxJTNCcm91bmRlZCUzRDAlM0JlbnRyeVglM0QwLjUlM0JlbnRyeVklM0QwJTNCZW50cnlEeCUzRDAlM0JlbnRyeUR5JTNEMCUzQmV4aXRYJTNEMC4zNDQlM0JleGl0WSUzRDAuOTUzJTNCZXhpdER4JTNEMCUzQmV4aXREeSUzRDAlM0JleGl0UGVyaW1ldGVyJTNEMCUzQiUyMiUyMHBhcmVudCUzRCUyMjElMjIlMjBzb3VyY2UlM0QlMjJ3U3d4enJRbUhNMmlqR0pQa1UyaC0xMDIlMjIlMjB0YXJnZXQlM0QlMjJ3U3d4enJRbUhNMmlqR0pQa1UyaC0xMDAlMjIlMjBlZGdlJTNEJTIyMSUyMiUzRSUzQ214R2VvbWV0cnklMjByZWxhdGl2ZSUzRCUyMjElMjIlMjBhcyUzRCUyMmdlb21ldHJ5JTIyJTNFJTNDbXhQb2ludCUyMHglM0QlMjIyODUlMjIlMjB5JTNEJTIyNDAwJTIyJTIwYXMlM0QlMjJzb3VyY2VQb2ludCUyMiUyRiUzRSUzQ214UG9pbnQlMjB4JTNEJTIyNDQ1JTIyJTIweSUzRCUyMjQwMCUyMiUyMGFzJTNEJTIydGFyZ2V0UG9pbnQlMjIlMkYlM0UlM0MlMkZteEdlb21ldHJ5JTNFJTNDJTJGbXhDZWxsJTNFJTNDbXhDZWxsJTIwaWQlM0QlMjJ3U3d4enJRbUhNMmlqR0pQa1UyaC0xMTIlMjIlMjB2YWx1ZSUzRCUyMiUyMiUyMHN0eWxlJTNEJTIyZW5kQXJyb3clM0Rub25lJTNCaHRtbCUzRDElM0Jyb3VuZGVkJTNEMCUzQiUyMiUyMHBhcmVudCUzRCUyMjElMjIlMjB0YXJnZXQlM0QlMjJ3U3d4enJRbUhNMmlqR0pQa1UyaC0xMDMlMjIlMjBlZGdlJTNEJTIyMSUyMiUyMHNvdXJjZSUzRCUyMndTd3h6clFtSE0yaWpHSlBrVTJoLTEwMCUyMiUzRSUzQ214R2VvbWV0cnklMjByZWxhdGl2ZSUzRCUyMjElMjIlMjBhcyUzRCUyMmdlb21ldHJ5JTIyJTNFJTNDbXhQb2ludCUyMHglM0QlMjI0OTUlMjIlMjB5JTNEJTIyNDYyJTIyJTIwYXMlM0QlMjJzb3VyY2VQb2ludCUyMiUyRiUzRSUzQ214UG9pbnQlMjB4JTNEJTIyNjU1JTIyJTIweSUzRCUyMjQ2MiUyMiUyMGFzJTNEJTIydGFyZ2V0UG9pbnQlMjIlMkYlM0UlM0MlMkZteEdlb21ldHJ5JTNFJTNDJTJGbXhDZWxsJTNFJTNDbXhDZWxsJTIwaWQlM0QlMjJ3U3d4enJRbUhNMmlqR0pQa1UyaC0xMTMlMjIlMjB2YWx1ZSUzRCUyMiUyMiUyMHN0eWxlJTNEJTIyZW5kQXJyb3clM0Rub25lJTNCaHRtbCUzRDElM0Jyb3VuZGVkJTNEMCUzQmVudHJ5WCUzRDAlM0JlbnRyeVklM0QwJTNCZW50cnlEeCUzRDAlM0JlbnRyeUR5JTNEMCUzQmV4aXRYJTNEMSUzQmV4aXRZJTNEMC43NSUzQmV4aXREeCUzRDAlM0JleGl0RHklM0QwJTNCJTIyJTIwcGFyZW50JTNEJTIyMSUyMiUyMHNvdXJjZSUzRCUyMndTd3h6clFtSE0yaWpHSlBrVTJoLTEwMCUyMiUyMHRhcmdldCUzRCUyMndTd3h6clFtSE0yaWpHSlBrVTJoLTEwNCUyMiUyMGVkZ2UlM0QlMjIxJTIyJTNFJTNDbXhHZW9tZXRyeSUyMHJlbGF0aXZlJTNEJTIyMSUyMiUyMGFzJTNEJTIyZ2VvbWV0cnklMjIlM0UlM0NteFBvaW50JTIweCUzRCUyMjUwNSUyMiUyMHklM0QlMjI0NzIlMjIlMjBhcyUzRCUyMnNvdXJjZVBvaW50JTIyJTJGJTNFJTNDbXhQb2ludCUyMHglM0QlMjI1NzAlMjIlMjB5JTNEJTIyNDU2JTIyJTIwYXMlM0QlMjJ0YXJnZXRQb2ludCUyMiUyRiUzRSUzQyUyRm14R2VvbWV0cnklM0UlM0MlMkZteENlbGwlM0UlM0NteENlbGwlMjBpZCUzRCUyMndTd3h6clFtSE0yaWpHSlBrVTJoLTExNCUyMiUyMHZhbHVlJTNEJTIyaW1hZ2UlMjIlMjBzdHlsZSUzRCUyMmVsbGlwc2UlM0J3aGl0ZVNwYWNlJTNEd3JhcCUzQmh0bWwlM0QxJTNCYWxpZ24lM0RjZW50ZXIlM0IlMjIlMjBwYXJlbnQlM0QlMjIxJTIyJTIwdmVydGV4JTNEJTIyMSUyMiUzRSUzQ214R2VvbWV0cnklMjB4JTNEJTIyMzMwJTIyJTIweSUzRCUyMjQ5MCUyMiUyMHdpZHRoJTNEJTIyMTAwJTIyJTIwaGVpZ2h0JTNEJTIyNDAlMjIlMjBhcyUzRCUyMmdlb21ldHJ5JTIyJTJGJTNFJTNDJTJGbXhDZWxsJTNFJTNDbXhDZWxsJTIwaWQlM0QlMjJ3U3d4enJRbUhNMmlqR0pQa1UyaC0xMTUlMjIlMjB2YWx1ZSUzRCUyMnByaWNlJTIyJTIwc3R5bGUlM0QlMjJlbGxpcHNlJTNCd2hpdGVTcGFjZSUzRHdyYXAlM0JodG1sJTNEMSUzQmFsaWduJTNEY2VudGVyJTNCJTIyJTIwcGFyZW50JTNEJTIyMSUyMiUyMHZlcnRleCUzRCUyMjElMjIlM0UlM0NteEdlb21ldHJ5JTIweCUzRCUyMjQ1MCUyMiUyMHklM0QlMjI0OTAlMjIlMjB3aWR0aCUzRCUyMjEwMCUyMiUyMGhlaWdodCUzRCUyMjQwJTIyJTIwYXMlM0QlMjJnZW9tZXRyeSUyMiUyRiUzRSUzQyUyRm14Q2VsbCUzRSUzQ214Q2VsbCUyMGlkJTNEJTIyd1N3eHpyUW1ITTJpakdKUGtVMmgtMTE2JTIyJTIwdmFsdWUlM0QlMjIlMjIlMjBzdHlsZSUzRCUyMmVuZEFycm93JTNEbm9uZSUzQmh0bWwlM0QxJTNCcm91bmRlZCUzRDAlM0JlbnRyeVglM0QwLjI1JTNCZW50cnlZJTNEMSUzQmVudHJ5RHglM0QwJTNCZW50cnlEeSUzRDAlM0JleGl0WCUzRDAuNTgxJTNCZXhpdFklM0QwLjA0MyUzQmV4aXREeCUzRDAlM0JleGl0RHklM0QwJTNCZXhpdFBlcmltZXRlciUzRDAlM0IlMjIlMjBwYXJlbnQlM0QlMjIxJTIyJTIwc291cmNlJTNEJTIyd1N3eHpyUW1ITTJpakdKUGtVMmgtMTE0JTIyJTIwdGFyZ2V0JTNEJTIyd1N3eHpyUW1ITTJpakdKUGtVMmgtMTAwJTIyJTIwZWRnZSUzRCUyMjElMjIlM0UlM0NteEdlb21ldHJ5JTIwcmVsYXRpdmUlM0QlMjIxJTIyJTIwYXMlM0QlMjJnZW9tZXRyeSUyMiUzRSUzQ214UG9pbnQlMjB4JTNEJTIyMjg1JTIyJTIweSUzRCUyMjQwMCUyMiUyMGFzJTNEJTIyc291cmNlUG9pbnQlMjIlMkYlM0UlM0NteFBvaW50JTIweCUzRCUyMjQ0NSUyMiUyMHklM0QlMjI0MDAlMjIlMjBhcyUzRCUyMnRhcmdldFBvaW50JTIyJTJGJTNFJTNDJTJGbXhHZW9tZXRyeSUzRSUzQyUyRm14Q2VsbCUzRSUzQ214Q2VsbCUyMGlkJTNEJTIyd1N3eHpyUW1ITTJpakdKUGtVMmgtMTE3JTIyJTIwdmFsdWUlM0QlMjIlMjIlMjBzdHlsZSUzRCUyMmVuZEFycm93JTNEbm9uZSUzQmh0bWwlM0QxJTNCcm91bmRlZCUzRDAlM0IlMjIlMjBwYXJlbnQlM0QlMjIxJTIyJTIwc291cmNlJTNEJTIyd1N3eHpyUW1ITTJpakdKUGtVMmgtMTE1JTIyJTIwdGFyZ2V0JTNEJTIyd1N3eHpyUW1ITTJpakdKUGtVMmgtMTAwJTIyJTIwZWRnZSUzRCUyMjElMjIlM0UlM0NteEdlb21ldHJ5JTIwcmVsYXRpdmUlM0QlMjIxJTIyJTIwYXMlM0QlMjJnZW9tZXRyeSUyMiUzRSUzQ214UG9pbnQlMjB4JTNEJTIyMjg1JTIyJTIweSUzRCUyMjQwMCUyMiUyMGFzJTNEJTIyc291cmNlUG9pbnQlMjIlMkYlM0UlM0NteFBvaW50JTIweCUzRCUyMjQ0NSUyMiUyMHklM0QlMjI0MDAlMjIlMjBhcyUzRCUyMnRhcmdldFBvaW50JTIyJTJGJTNFJTNDJTJGbXhHZW9tZXRyeSUzRSUzQyUyRm14Q2VsbCUzRSUzQ214Q2VsbCUyMGlkJTNEJTIyd1N3eHpyUW1ITTJpakdKUGtVMmgtMTE5JTIyJTIwdmFsdWUlM0QlMjJDYXJ0JTIyJTIwc3R5bGUlM0QlMjJ3aGl0ZVNwYWNlJTNEd3JhcCUzQmh0bWwlM0QxJTNCYWxpZ24lM0RjZW50ZXIlM0IlMjIlMjBwYXJlbnQlM0QlMjIxJTIyJTIwdmVydGV4JTNEJTIyMSUyMiUzRSUzQ214R2VvbWV0cnklMjB4JTNEJTIyNjMwJTIyJTIweSUzRCUyMjIyNSUyMiUyMHdpZHRoJTNEJTIyODAlMjIlMjBoZWlnaHQlM0QlMjIzMCUyMiUyMGFzJTNEJTIyZ2VvbWV0cnklMjIlMkYlM0UlM0MlMkZteENlbGwlM0UlM0NteENlbGwlMjBpZCUzRCUyMjV5c3BMMFI3bm1DUENwenFrNE04LTQlMjIlMjB2YWx1ZSUzRCUyMkhhcyUyMiUyMHN0eWxlJTNEJTIycmhvbWJ1cyUzQndoaXRlU3BhY2UlM0R3cmFwJTNCaHRtbCUzRDElM0Jyb3VuZGVkJTNEMSUzQmFyY1NpemUlM0QxMCUzQiUyMiUyMHZlcnRleCUzRCUyMjElMjIlMjBwYXJlbnQlM0QlMjIxJTIyJTNFJTNDbXhHZW9tZXRyeSUyMHglM0QlMjI0NzAlMjIlMjB5JTNEJTIyMjAwJTIyJTIwd2lkdGglM0QlMjI4MCUyMiUyMGhlaWdodCUzRCUyMjgwJTIyJTIwYXMlM0QlMjJnZW9tZXRyeSUyMiUyRiUzRSUzQyUyRm14Q2VsbCUzRSUzQ214Q2VsbCUyMGlkJTNEJTIyNXlzcEwwUjdubUNQQ3B6cWs0TTgtNiUyMiUyMHZhbHVlJTNEJTIyMSUyMiUyMHN0eWxlJTNEJTIydGV4dCUzQnN0cm9rZUNvbG9yJTNEbm9uZSUzQmFsaWduJTNEY2VudGVyJTNCZmlsbENvbG9yJTNEbm9uZSUzQmh0bWwlM0QxJTNCdmVydGljYWxBbGlnbiUzRG1pZGRsZSUzQndoaXRlU3BhY2UlM0R3cmFwJTNCcm91bmRlZCUzRDAlM0IlMjIlMjB2ZXJ0ZXglM0QlMjIxJTIyJTIwcGFyZW50JTNEJTIyMSUyMiUzRSUzQ214R2VvbWV0cnklMjB4JTNEJTIyMjMwJTIyJTIweSUzRCUyMjI3NSUyMiUyMHdpZHRoJTNEJTIyNjAlMjIlMjBoZWlnaHQlM0QlMjIzMCUyMiUyMGFzJTNEJTIyZ2VvbWV0cnklMjIlMkYlM0UlM0MlMkZteENlbGwlM0UlM0NteENlbGwlMjBpZCUzRCUyMjV5c3BMMFI3bm1DUENwenFrNE04LTE1JTIyJTIwdmFsdWUlM0QlMjIlMjIlMjBzdHlsZSUzRCUyMmVuZEFycm93JTNEbm9uZSUzQmh0bWwlM0QxJTNCcm91bmRlZCUzRDAlM0JleGl0WCUzRDAuMjUlM0JleGl0WSUzRDAlM0JleGl0RHglM0QwJTNCZXhpdER5JTNEMCUzQiUyMiUyMGVkZ2UlM0QlMjIxJTIyJTIwcGFyZW50JTNEJTIyMSUyMiUyMHNvdXJjZSUzRCUyMjV5c3BMMFI3bm1DUENwenFrNE04LTYlMjIlMjB0YXJnZXQlM0QlMjJ3U3d4enJRbUhNMmlqR0pQa1UyaC02MCUyMiUzRSUzQ214R2VvbWV0cnklMjByZWxhdGl2ZSUzRCUyMjElMjIlMjBhcyUzRCUyMmdlb21ldHJ5JTIyJTNFJTNDbXhQb2ludCUyMHglM0QlMjI0MjAlMjIlMjB5JTNEJTIyMzQwJTIyJTIwYXMlM0QlMjJzb3VyY2VQb2ludCUyMiUyRiUzRSUzQ214UG9pbnQlMjB4JTNEJTIyNTgwJTIyJTIweSUzRCUyMjM0MCUyMiUyMGFzJTNEJTIydGFyZ2V0UG9pbnQlMjIlMkYlM0UlM0MlMkZteEdlb21ldHJ5JTNFJTNDJTJGbXhDZWxsJTNFJTNDbXhDZWxsJTIwaWQlM0QlMjI1eXNwTDBSN25tQ1BDcHpxazRNOC0xNiUyMiUyMHZhbHVlJTNEJTIyTiUyMiUyMHN0eWxlJTNEJTIydGV4dCUzQnN0cm9rZUNvbG9yJTNEbm9uZSUzQmFsaWduJTNEY2VudGVyJTNCZmlsbENvbG9yJTNEbm9uZSUzQmh0bWwlM0QxJTNCdmVydGljYWxBbGlnbiUzRG1pZGRsZSUzQndoaXRlU3BhY2UlM0R3cmFwJTNCcm91bmRlZCUzRDAlM0IlMjIlMjB2ZXJ0ZXglM0QlMjIxJTIyJTIwcGFyZW50JTNEJTIyMSUyMiUzRSUzQ214R2VvbWV0cnklMjB4JTNEJTIyMzcwJTIyJTIweSUzRCUyMjQxNy41JTIyJTIwd2lkdGglM0QlMjI0MCUyMiUyMGhlaWdodCUzRCUyMjIwJTIyJTIwYXMlM0QlMjJnZW9tZXRyeSUyMiUyRiUzRSUzQyUyRm14Q2VsbCUzRSUzQ214Q2VsbCUyMGlkJTNEJTIyNXlzcEwwUjdubUNQQ3B6cWs0TTgtMTclMjIlMjB2YWx1ZSUzRCUyMiUyMiUyMHN0eWxlJTNEJTIyZW5kQXJyb3clM0Rub25lJTNCaHRtbCUzRDElM0Jyb3VuZGVkJTNEMCUzQmV4aXRYJTNEMSUzQmV4aXRZJTNEMC4yNSUzQmV4aXREeCUzRDAlM0JleGl0RHklM0QwJTNCJTIyJTIwZWRnZSUzRCUyMjElMjIlMjBwYXJlbnQlM0QlMjIxJTIyJTIwc291cmNlJTNEJTIyd1N3eHpyUW1ITTJpakdKUGtVMmgtMSUyMiUyMHRhcmdldCUzRCUyMjV5c3BMMFI3bm1DUENwenFrNE04LTQlMjIlM0UlM0NteEdlb21ldHJ5JTIwcmVsYXRpdmUlM0QlMjIxJTIyJTIwYXMlM0QlMjJnZW9tZXRyeSUyMiUzRSUzQ214UG9pbnQlMjB4JTNEJTIyNDUwJTIyJTIweSUzRCUyMjM0MCUyMiUyMGFzJTNEJTIyc291cmNlUG9pbnQlMjIlMkYlM0UlM0NteFBvaW50JTIweCUzRCUyMjYxMCUyMiUyMHklM0QlMjIzNDAlMjIlMjBhcyUzRCUyMnRhcmdldFBvaW50JTIyJTJGJTNFJTNDJTJGbXhHZW9tZXRyeSUzRSUzQyUyRm14Q2VsbCUzRSUzQ214Q2VsbCUyMGlkJTNEJTIyNXlzcEwwUjdubUNQQ3B6cWs0TTgtMTglMjIlMjB2YWx1ZSUzRCUyMiUyMiUyMHN0eWxlJTNEJTIyZW5kQXJyb3clM0Rub25lJTNCaHRtbCUzRDElM0Jyb3VuZGVkJTNEMCUzQmV4aXRYJTNEMSUzQmV4aXRZJTNEMC4yNSUzQmV4aXREeCUzRDAlM0JleGl0RHklM0QwJTNCZW50cnlYJTNEMC4wMyUzQmVudHJ5WSUzRDAuMzczJTNCZW50cnlEeCUzRDAlM0JlbnRyeUR5JTNEMCUzQmVudHJ5UGVyaW1ldGVyJTNEMCUzQiUyMiUyMGVkZ2UlM0QlMjIxJTIyJTIwcGFyZW50JTNEJTIyMSUyMiUyMHRhcmdldCUzRCUyMndTd3h6clFtSE0yaWpHSlBrVTJoLTEzJTIyJTNFJTNDbXhHZW9tZXRyeSUyMHJlbGF0aXZlJTNEJTIyMSUyMiUyMGFzJTNEJTIyZ2VvbWV0cnklMjIlM0UlM0NteFBvaW50JTIweCUzRCUyMjMwMCUyMiUyMHklM0QlMjIyNTAlMjIlMjBhcyUzRCUyMnNvdXJjZVBvaW50JTIyJTJGJTNFJTNDbXhQb2ludCUyMHglM0QlMjI1MDIlMjIlMjB5JTNEJTIyMjYwJTIyJTIwYXMlM0QlMjJ0YXJnZXRQb2ludCUyMiUyRiUzRSUzQyUyRm14R2VvbWV0cnklM0UlM0MlMkZteENlbGwlM0UlM0NteENlbGwlMjBpZCUzRCUyMjV5c3BMMFI3bm1DUENwenFrNE04LTIwJTIyJTIwdmFsdWUlM0QlMjIlMjIlMjBzdHlsZSUzRCUyMmVuZEFycm93JTNEbm9uZSUzQmh0bWwlM0QxJTNCcm91bmRlZCUzRDAlM0JleGl0WCUzRDElM0JleGl0WSUzRDAuNSUzQmV4aXREeCUzRDAlM0JleGl0RHklM0QwJTNCJTIyJTIwZWRnZSUzRCUyMjElMjIlMjBwYXJlbnQlM0QlMjIxJTIyJTIwc291cmNlJTNEJTIyd1N3eHpyUW1ITTJpakdKUGtVMmgtNiUyMiUyMHRhcmdldCUzRCUyMndTd3h6clFtSE0yaWpHSlBrVTJoLTElMjIlM0UlM0NteEdlb21ldHJ5JTIwcmVsYXRpdmUlM0QlMjIxJTIyJTIwYXMlM0QlMjJnZW9tZXRyeSUyMiUzRSUzQ214UG9pbnQlMjB4JTNEJTIyMzEwJTIyJTIweSUzRCUyMjI1MSUyMiUyMGFzJTNEJTIyc291cmNlUG9pbnQlMjIlMkYlM0UlM0NteFBvaW50JTIweCUzRCUyMjQ4MCUyMiUyMHklM0QlMjIyNTAlMjIlMjBhcyUzRCUyMnRhcmdldFBvaW50JTIyJTJGJTNFJTNDJTJGbXhHZW9tZXRyeSUzRSUzQyUyRm14Q2VsbCUzRSUzQ214Q2VsbCUyMGlkJTNEJTIyNXlzcEwwUjdubUNQQ3B6cWs0TTgtMjElMjIlMjB2YWx1ZSUzRCUyMiUyMiUyMHN0eWxlJTNEJTIyZW5kQXJyb3clM0Rub25lJTNCaHRtbCUzRDElM0Jyb3VuZGVkJTNEMCUzQmVudHJ5WCUzRDAlM0JlbnRyeVklM0QwLjUlM0JlbnRyeUR4JTNEMCUzQmVudHJ5RHklM0QwJTNCJTIyJTIwZWRnZSUzRCUyMjElMjIlMjBwYXJlbnQlM0QlMjIxJTIyJTIwc291cmNlJTNEJTIyNXlzcEwwUjdubUNQQ3B6cWs0TTgtNCUyMiUyMHRhcmdldCUzRCUyMndTd3h6clFtSE0yaWpHSlBrVTJoLTExOSUyMiUzRSUzQ214R2VvbWV0cnklMjByZWxhdGl2ZSUzRCUyMjElMjIlMjBhcyUzRCUyMmdlb21ldHJ5JTIyJTNFJTNDbXhQb2ludCUyMHglM0QlMjIzNzAlMjIlMjB5JTNEJTIyMjcwJTIyJTIwYXMlM0QlMjJzb3VyY2VQb2ludCUyMiUyRiUzRSUzQ214UG9pbnQlMjB4JTNEJTIyNTMwJTIyJTIweSUzRCUyMjI3MCUyMiUyMGFzJTNEJTIydGFyZ2V0UG9pbnQlMjIlMkYlM0UlM0MlMkZteEdlb21ldHJ5JTNFJTNDJTJGbXhDZWxsJTNFJTNDbXhDZWxsJTIwaWQlM0QlMjI1eXNwTDBSN25tQ1BDcHpxazRNOC0yMiUyMiUyMHZhbHVlJTNEJTIyTiUyMiUyMHN0eWxlJTNEJTIydGV4dCUzQnN0cm9rZUNvbG9yJTNEbm9uZSUzQmFsaWduJTNEY2VudGVyJTNCZmlsbENvbG9yJTNEbm9uZSUzQmh0bWwlM0QxJTNCdmVydGljYWxBbGlnbiUzRG1pZGRsZSUzQndoaXRlU3BhY2UlM0R3cmFwJTNCcm91bmRlZCUzRDAlM0IlMjIlMjB2ZXJ0ZXglM0QlMjIxJTIyJTIwcGFyZW50JTNEJTIyMSUyMiUzRSUzQ214R2VvbWV0cnklMjB4JTNEJTIyNTkwJTIyJTIweSUzRCUyMjIyMCUyMiUyMHdpZHRoJTNEJTIyNDAlMjIlMjBoZWlnaHQlM0QlMjIyMCUyMiUyMGFzJTNEJTIyZ2VvbWV0cnklMjIlMkYlM0UlM0MlMkZteENlbGwlM0UlM0NteENlbGwlMjBpZCUzRCUyMjV5c3BMMFI3bm1DUENwenFrNE04LTIzJTIyJTIwdmFsdWUlM0QlMjIxJTIyJTIwc3R5bGUlM0QlMjJ0ZXh0JTNCc3Ryb2tlQ29sb3IlM0Rub25lJTNCYWxpZ24lM0RjZW50ZXIlM0JmaWxsQ29sb3IlM0Rub25lJTNCaHRtbCUzRDElM0J2ZXJ0aWNhbEFsaWduJTNEbWlkZGxlJTNCd2hpdGVTcGFjZSUzRHdyYXAlM0Jyb3VuZGVkJTNEMCUzQiUyMiUyMHZlcnRleCUzRCUyMjElMjIlMjBwYXJlbnQlM0QlMjIxJTIyJTNFJTNDbXhHZW9tZXRyeSUyMHglM0QlMjIzMDAlMjIlMjB5JTNEJTIyMjI1JTIyJTIwd2lkdGglM0QlMjIyMCUyMiUyMGhlaWdodCUzRCUyMjIwJTIyJTIwYXMlM0QlMjJnZW9tZXRyeSUyMiUyRiUzRSUzQyUyRm14Q2VsbCUzRSUzQ214Q2VsbCUyMGlkJTNEJTIyNXlzcEwwUjdubUNQQ3B6cWs0TTgtMjUlMjIlMjB2YWx1ZSUzRCUyMnByb2R1Y3RfaWQlMjIlMjBzdHlsZSUzRCUyMmVsbGlwc2UlM0J3aGl0ZVNwYWNlJTNEd3JhcCUzQmh0bWwlM0QxJTNCYWxpZ24lM0RjZW50ZXIlM0IlMjIlMjB2ZXJ0ZXglM0QlMjIxJTIyJTIwcGFyZW50JTNEJTIyMSUyMiUzRSUzQ214R2VvbWV0cnklMjB4JTNEJTIyNjEwJTIyJTIweSUzRCUyMjE2MCUyMiUyMHdpZHRoJTNEJTIyNjAlMjIlMjBoZWlnaHQlM0QlMjIzMCUyMiUyMGFzJTNEJTIyZ2VvbWV0cnklMjIlMkYlM0UlM0MlMkZteENlbGwlM0UlM0NteENlbGwlMjBpZCUzRCUyMjV5c3BMMFI3bm1DUENwenFrNE04LTI5JTIyJTIwdmFsdWUlM0QlMjJwcm9kX25hbWUlMjIlMjBzdHlsZSUzRCUyMmVsbGlwc2UlM0J3aGl0ZVNwYWNlJTNEd3JhcCUzQmh0bWwlM0QxJTNCYWxpZ24lM0RjZW50ZXIlM0IlMjIlMjB2ZXJ0ZXglM0QlMjIxJTIyJTIwcGFyZW50JTNEJTIyMSUyMiUzRSUzQ214R2VvbWV0cnklMjB4JTNEJTIyNzMwJTIyJTIweSUzRCUyMjIyMCUyMiUyMHdpZHRoJTNEJTIyODAlMjIlMjBoZWlnaHQlM0QlMjI0MCUyMiUyMGFzJTNEJTIyZ2VvbWV0cnklMjIlMkYlM0UlM0MlMkZteENlbGwlM0UlM0NteENlbGwlMjBpZCUzRCUyMjV5c3BMMFI3bm1DUENwenFrNE04LTMwJTIyJTIwdmFsdWUlM0QlMjJwcmljZSUyMiUyMHN0eWxlJTNEJTIyZWxsaXBzZSUzQndoaXRlU3BhY2UlM0R3cmFwJTNCaHRtbCUzRDElM0JhbGlnbiUzRGNlbnRlciUzQiUyMiUyMHZlcnRleCUzRCUyMjElMjIlMjBwYXJlbnQlM0QlMjIxJTIyJTNFJTNDbXhHZW9tZXRyeSUyMHglM0QlMjI2ODAlMjIlMjB5JTNEJTIyMjc1JTIyJTIwd2lkdGglM0QlMjI2MCUyMiUyMGhlaWdodCUzRCUyMjMwJTIyJTIwYXMlM0QlMjJnZW9tZXRyeSUyMiUyRiUzRSUzQyUyRm14Q2VsbCUzRSUzQ214Q2VsbCUyMGlkJTNEJTIyNXlzcEwwUjdubUNQQ3B6cWs0TTgtMzElMjIlMjB2YWx1ZSUzRCUyMmNhdGVnb3J5JTIyJTIwc3R5bGUlM0QlMjJlbGxpcHNlJTNCd2hpdGVTcGFjZSUzRHdyYXAlM0JodG1sJTNEMSUzQmFsaWduJTNEY2VudGVyJTNCJTIyJTIwdmVydGV4JTNEJTIyMSUyMiUyMHBhcmVudCUzRCUyMjElMjIlM0UlM0NteEdlb21ldHJ5JTIweCUzRCUyMjYxMCUyMiUyMHklM0QlMjIyNzUlMjIlMjB3aWR0aCUzRCUyMjYwJTIyJTIwaGVpZ2h0JTNEJTIyMzAlMjIlMjBhcyUzRCUyMmdlb21ldHJ5JTIyJTJGJTNFJTNDJTJGbXhDZWxsJTNFJTNDbXhDZWxsJTIwaWQlM0QlMjI1eXNwTDBSN25tQ1BDcHpxazRNOC0zMiUyMiUyMHZhbHVlJTNEJTIyY2FydF9pZCUyMiUyMHN0eWxlJTNEJTIyZWxsaXBzZSUzQndoaXRlU3BhY2UlM0R3cmFwJTNCaHRtbCUzRDElM0JhbGlnbiUzRGNlbnRlciUzQmZvbnRTdHlsZSUzRDQlM0IlMjIlMjB2ZXJ0ZXglM0QlMjIxJTIyJTIwcGFyZW50JTNEJTIyMSUyMiUzRSUzQ214R2VvbWV0cnklMjB4JTNEJTIyNjkwJTIyJTIweSUzRCUyMjE2MCUyMiUyMHdpZHRoJTNEJTIyNjAlMjIlMjBoZWlnaHQlM0QlMjIzMCUyMiUyMGFzJTNEJTIyZ2VvbWV0cnklMjIlMkYlM0UlM0MlMkZteENlbGwlM0UlM0NteENlbGwlMjBpZCUzRCUyMjV5c3BMMFI3bm1DUENwenFrNE04LTM0JTIyJTIwdmFsdWUlM0QlMjJjYXRlZ29yeSUyMiUyMHN0eWxlJTNEJTIyZWxsaXBzZSUzQndoaXRlU3BhY2UlM0R3cmFwJTNCaHRtbCUzRDElM0JhbGlnbiUzRGNlbnRlciUzQiUyMiUyMHZlcnRleCUzRCUyMjElMjIlMjBwYXJlbnQlM0QlMjIxJTIyJTNFJTNDbXhHZW9tZXRyeSUyMHglM0QlMjIzMjAlMjIlMjB5JTNEJTIyMzcwJTIyJTIwd2lkdGglM0QlMjI4MCUyMiUyMGhlaWdodCUzRCUyMjMwJTIyJTIwYXMlM0QlMjJnZW9tZXRyeSUyMiUyRiUzRSUzQyUyRm14Q2VsbCUzRSUzQ214Q2VsbCUyMGlkJTNEJTIyNXlzcEwwUjdubUNQQ3B6cWs0TTgtMzUlMjIlMjB2YWx1ZSUzRCUyMiUyMiUyMHN0eWxlJTNEJTIyZW5kQXJyb3clM0Rub25lJTNCaHRtbCUzRDElM0Jyb3VuZGVkJTNEMCUzQmVudHJ5WCUzRDAuMTg4JTNCZW50cnlZJTNELTAuMDA4JTNCZW50cnlEeCUzRDAlM0JlbnRyeUR5JTNEMCUzQmVudHJ5UGVyaW1ldGVyJTNEMCUzQmV4aXRYJTNEMC43JTNCZXhpdFklM0QwLjkzMiUzQmV4aXREeCUzRDAlM0JleGl0RHklM0QwJTNCZXhpdFBlcmltZXRlciUzRDAlM0IlMjIlMjBlZGdlJTNEJTIyMSUyMiUyMHBhcmVudCUzRCUyMjElMjIlMjBzb3VyY2UlM0QlMjI1eXNwTDBSN25tQ1BDcHpxazRNOC0zNCUyMiUyMHRhcmdldCUzRCUyMndTd3h6clFtSE0yaWpHSlBrVTJoLTEwMCUyMiUzRSUzQ214R2VvbWV0cnklMjByZWxhdGl2ZSUzRCUyMjElMjIlMjBhcyUzRCUyMmdlb21ldHJ5JTIyJTNFJTNDbXhQb2ludCUyMHglM0QlMjIzNzAlMjIlMjB5JTNEJTIyMzQwJTIyJTIwYXMlM0QlMjJzb3VyY2VQb2ludCUyMiUyRiUzRSUzQ214UG9pbnQlMjB4JTNEJTIyNTMwJTIyJTIweSUzRCUyMjM0MCUyMiUyMGFzJTNEJTIydGFyZ2V0UG9pbnQlMjIlMkYlM0UlM0MlMkZteEdlb21ldHJ5JTNFJTNDJTJGbXhDZWxsJTNFJTNDbXhDZWxsJTIwaWQlM0QlMjI1eXNwTDBSN25tQ1BDcHpxazRNOC0zNiUyMiUyMHZhbHVlJTNEJTIydXNlcl9pZCUyMiUyMHN0eWxlJTNEJTIyZWxsaXBzZSUzQndoaXRlU3BhY2UlM0R3cmFwJTNCaHRtbCUzRDElM0JhbGlnbiUzRGNlbnRlciUzQiUyMiUyMHZlcnRleCUzRCUyMjElMjIlMjBwYXJlbnQlM0QlMjIxJTIyJTNFJTNDbXhHZW9tZXRyeSUyMHglM0QlMjI1MzAlMjIlMjB5JTNEJTIyMTcwJTIyJTIwd2lkdGglM0QlMjI2MCUyMiUyMGhlaWdodCUzRCUyMjMwJTIyJTIwYXMlM0QlMjJnZW9tZXRyeSUyMiUyRiUzRSUzQyUyRm14Q2VsbCUzRSUzQ214Q2VsbCUyMGlkJTNEJTIyNXlzcEwwUjdubUNQQ3B6cWs0TTgtMzclMjIlMjB2YWx1ZSUzRCUyMmltZyUyMiUyMHN0eWxlJTNEJTIyZWxsaXBzZSUzQndoaXRlU3BhY2UlM0R3cmFwJTNCaHRtbCUzRDElM0JhbGlnbiUzRGNlbnRlciUzQiUyMiUyMHZlcnRleCUzRCUyMjElMjIlMjBwYXJlbnQlM0QlMjIxJTIyJTNFJTNDbXhHZW9tZXRyeSUyMHglM0QlMjI1NDAlMjIlMjB5JTNEJTIyMjc1JTIyJTIwd2lkdGglM0QlMjI2MCUyMiUyMGhlaWdodCUzRCUyMjMwJTIyJTIwYXMlM0QlMjJnZW9tZXRyeSUyMiUyRiUzRSUzQyUyRm14Q2VsbCUzRSUzQ214Q2VsbCUyMGlkJTNEJTIyNXlzcEwwUjdubUNQQ3B6cWs0TTgtMzglMjIlMjB2YWx1ZSUzRCUyMiUyMiUyMHN0eWxlJTNEJTIyZW5kQXJyb3clM0Rub25lJTNCaHRtbCUzRDElM0Jyb3VuZGVkJTNEMCUzQmVudHJ5WCUzRDAlM0JlbnRyeVklM0QwLjc1JTNCZW50cnlEeCUzRDAlM0JlbnRyeUR5JTNEMCUzQmV4aXRYJTNEMC43NTYlM0JleGl0WSUzRDAuMTAxJTNCZXhpdER4JTNEMCUzQmV4aXREeSUzRDAlM0JleGl0UGVyaW1ldGVyJTNEMCUzQiUyMiUyMGVkZ2UlM0QlMjIxJTIyJTIwcGFyZW50JTNEJTIyMSUyMiUyMHNvdXJjZSUzRCUyMjV5c3BMMFI3bm1DUENwenFrNE04LTM3JTIyJTIwdGFyZ2V0JTNEJTIyd1N3eHpyUW1ITTJpakdKUGtVMmgtMTE5JTIyJTNFJTNDbXhHZW9tZXRyeSUyMHJlbGF0aXZlJTNEJTIyMSUyMiUyMGFzJTNEJTIyZ2VvbWV0cnklMjIlM0UlM0NteFBvaW50JTIweCUzRCUyMjU4MCUyMiUyMHklM0QlMjIzNTAlMjIlMjBhcyUzRCUyMnNvdXJjZVBvaW50JTIyJTJGJTNFJTNDbXhQb2ludCUyMHglM0QlMjI3NDAlMjIlMjB5JTNEJTIyMzUwJTIyJTIwYXMlM0QlMjJ0YXJnZXRQb2ludCUyMiUyRiUzRSUzQyUyRm14R2VvbWV0cnklM0UlM0MlMkZteENlbGwlM0UlM0NteENlbGwlMjBpZCUzRCUyMjV5c3BMMFI3bm1DUENwenFrNE04LTM5JTIyJTIwdmFsdWUlM0QlMjIlMjIlMjBzdHlsZSUzRCUyMmVuZEFycm93JTNEbm9uZSUzQmh0bWwlM0QxJTNCcm91bmRlZCUzRDAlM0IlMjIlMjBlZGdlJTNEJTIyMSUyMiUyMHBhcmVudCUzRCUyMjElMjIlMjBzb3VyY2UlM0QlMjJ3U3d4enJRbUhNMmlqR0pQa1UyaC0xMTklMjIlMjB0YXJnZXQlM0QlMjI1eXNwTDBSN25tQ1BDcHpxazRNOC0zMiUyMiUzRSUzQ214R2VvbWV0cnklMjByZWxhdGl2ZSUzRCUyMjElMjIlMjBhcyUzRCUyMmdlb21ldHJ5JTIyJTNFJTNDbXhQb2ludCUyMHglM0QlMjI2NTUlMjIlMjB5JTNEJTIyMjIwJTIyJTIwYXMlM0QlMjJzb3VyY2VQb2ludCUyMiUyRiUzRSUzQ214UG9pbnQlMjB4JTNEJTIyNzAwJTIyJTIweSUzRCUyMjE5MCUyMiUyMGFzJTNEJTIydGFyZ2V0UG9pbnQlMjIlMkYlM0UlM0MlMkZteEdlb21ldHJ5JTNFJTNDJTJGbXhDZWxsJTNFJTNDbXhDZWxsJTIwaWQlM0QlMjI1eXNwTDBSN25tQ1BDcHpxazRNOC00MCUyMiUyMHZhbHVlJTNEJTIyJTIyJTIwc3R5bGUlM0QlMjJlbmRBcnJvdyUzRG5vbmUlM0JodG1sJTNEMSUzQnJvdW5kZWQlM0QwJTNCZW50cnlYJTNEMC4zNzQlM0JlbnRyeVklM0QxLjAwMiUzQmVudHJ5RHglM0QwJTNCZW50cnlEeSUzRDAlM0JlbnRyeVBlcmltZXRlciUzRDAlM0IlMjIlMjBlZGdlJTNEJTIyMSUyMiUyMHBhcmVudCUzRCUyMjElMjIlMjBzb3VyY2UlM0QlMjI1eXNwTDBSN25tQ1BDcHpxazRNOC0zMSUyMiUyMHRhcmdldCUzRCUyMndTd3h6clFtSE0yaWpHSlBrVTJoLTExOSUyMiUzRSUzQ214R2VvbWV0cnklMjByZWxhdGl2ZSUzRCUyMjElMjIlMjBhcyUzRCUyMmdlb21ldHJ5JTIyJTNFJTNDbXhQb2ludCUyMHglM0QlMjI2MDUlMjIlMjB5JTNEJTIyMjk4JTIyJTIwYXMlM0QlMjJzb3VyY2VQb2ludCUyMiUyRiUzRSUzQ214UG9pbnQlMjB4JTNEJTIyNjUwJTIyJTIweSUzRCUyMjI2OCUyMiUyMGFzJTNEJTIydGFyZ2V0UG9pbnQlMjIlMkYlM0UlM0MlMkZteEdlb21ldHJ5JTNFJTNDJTJGbXhDZWxsJTNFJTNDbXhDZWxsJTIwaWQlM0QlMjI1eXNwTDBSN25tQ1BDcHpxazRNOC00MSUyMiUyMHZhbHVlJTNEJTIyJTIyJTIwc3R5bGUlM0QlMjJlbmRBcnJvdyUzRG5vbmUlM0JodG1sJTNEMSUzQnJvdW5kZWQlM0QwJTNCJTIyJTIwZWRnZSUzRCUyMjElMjIlMjBwYXJlbnQlM0QlMjIxJTIyJTIwc291cmNlJTNEJTIyd1N3eHpyUW1ITTJpakdKUGtVMmgtMTE5JTIyJTIwdGFyZ2V0JTNEJTIyNXlzcEwwUjdubUNQQ3B6cWs0TTgtMjUlMjIlM0UlM0NteEdlb21ldHJ5JTIwcmVsYXRpdmUlM0QlMjIxJTIyJTIwYXMlM0QlMjJnZW9tZXRyeSUyMiUzRSUzQ214UG9pbnQlMjB4JTNEJTIyNjE1JTIyJTIweSUzRCUyMjMwOCUyMiUyMGFzJTNEJTIyc291cmNlUG9pbnQlMjIlMkYlM0UlM0NteFBvaW50JTIweCUzRCUyMjY2MCUyMiUyMHklM0QlMjIyNzglMjIlMjBhcyUzRCUyMnRhcmdldFBvaW50JTIyJTJGJTNFJTNDJTJGbXhHZW9tZXRyeSUzRSUzQyUyRm14Q2VsbCUzRSUzQ214Q2VsbCUyMGlkJTNEJTIyNXlzcEwwUjdubUNQQ3B6cWs0TTgtNDIlMjIlMjB2YWx1ZSUzRCUyMiUyMiUyMHN0eWxlJTNEJTIyZW5kQXJyb3clM0Rub25lJTNCaHRtbCUzRDElM0Jyb3VuZGVkJTNEMCUzQmV4aXRYJTNEMC4wMzMlM0JleGl0WSUzRDAuNzIxJTNCZXhpdER4JTNEMCUzQmV4aXREeSUzRDAlM0JleGl0UGVyaW1ldGVyJTNEMCUzQiUyMiUyMGVkZ2UlM0QlMjIxJTIyJTIwcGFyZW50JTNEJTIyMSUyMiUyMHNvdXJjZSUzRCUyMjV5c3BMMFI3bm1DUENwenFrNE04LTI5JTIyJTIwdGFyZ2V0JTNEJTIyd1N3eHpyUW1ITTJpakdKUGtVMmgtMTE5JTIyJTNFJTNDbXhHZW9tZXRyeSUyMHJlbGF0aXZlJTNEJTIyMSUyMiUyMGFzJTNEJTIyZ2VvbWV0cnklMjIlM0UlM0NteFBvaW50JTIweCUzRCUyMjY5MiUyMiUyMHklM0QlMjIyMzUlMjIlMjBhcyUzRCUyMnNvdXJjZVBvaW50JTIyJTJGJTNFJTNDbXhQb2ludCUyMHglM0QlMjI3MTklMjIlMjB5JTNEJTIyMTk5JTIyJTIwYXMlM0QlMjJ0YXJnZXRQb2ludCUyMiUyRiUzRSUzQyUyRm14R2VvbWV0cnklM0UlM0MlMkZteENlbGwlM0UlM0NteENlbGwlMjBpZCUzRCUyMjV5c3BMMFI3bm1DUENwenFrNE04LTQzJTIyJTIwdmFsdWUlM0QlMjIlMjIlMjBzdHlsZSUzRCUyMmVuZEFycm93JTNEbm9uZSUzQmh0bWwlM0QxJTNCcm91bmRlZCUzRDAlM0IlMjIlMjBlZGdlJTNEJTIyMSUyMiUyMHBhcmVudCUzRCUyMjElMjIlMjBzb3VyY2UlM0QlMjI1eXNwTDBSN25tQ1BDcHpxazRNOC0zMCUyMiUyMHRhcmdldCUzRCUyMndTd3h6clFtSE0yaWpHSlBrVTJoLTExOSUyMiUzRSUzQ214R2VvbWV0cnklMjByZWxhdGl2ZSUzRCUyMjElMjIlMjBhcyUzRCUyMmdlb21ldHJ5JTIyJTNFJTNDbXhQb2ludCUyMHglM0QlMjI3MDIlMjIlMjB5JTNEJTIyMjQ1JTIyJTIwYXMlM0QlMjJzb3VyY2VQb2ludCUyMiUyRiUzRSUzQ214UG9pbnQlMjB4JTNEJTIyNzI5JTIyJTIweSUzRCUyMjIwOSUyMiUyMGFzJTNEJTIydGFyZ2V0UG9pbnQlMjIlMkYlM0UlM0MlMkZteEdlb21ldHJ5JTNFJTNDJTJGbXhDZWxsJTNFJTNDbXhDZWxsJTIwaWQlM0QlMjI1eXNwTDBSN25tQ1BDcHpxazRNOC00NCUyMiUyMHZhbHVlJTNEJTIyJTIyJTIwc3R5bGUlM0QlMjJlbmRBcnJvdyUzRG5vbmUlM0JodG1sJTNEMSUzQnJvdW5kZWQlM0QwJTNCZXhpdFglM0QwLjE4NyUzQmV4aXRZJTNELTAuMDEzJTNCZXhpdER4JTNEMCUzQmV4aXREeSUzRDAlM0JleGl0UGVyaW1ldGVyJTNEMCUzQiUyMiUyMGVkZ2UlM0QlMjIxJTIyJTIwcGFyZW50JTNEJTIyMSUyMiUyMHNvdXJjZSUzRCUyMndTd3h6clFtSE0yaWpHSlBrVTJoLTExOSUyMiUyMHRhcmdldCUzRCUyMjV5c3BMMFI3bm1DUENwenFrNE04LTM2JTIyJTNFJTNDbXhHZW9tZXRyeSUyMHJlbGF0aXZlJTNEJTIyMSUyMiUyMGFzJTNEJTIyZ2VvbWV0cnklMjIlM0UlM0NteFBvaW50JTIweCUzRCUyMjcxMiUyMiUyMHklM0QlMjIyNTUlMjIlMjBhcyUzRCUyMnNvdXJjZVBvaW50JTIyJTJGJTNFJTNDbXhQb2ludCUyMHglM0QlMjI3MzklMjIlMjB5JTNEJTIyMjE5JTIyJTIwYXMlM0QlMjJ0YXJnZXRQb2ludCUyMiUyRiUzRSUzQyUyRm14R2VvbWV0cnklM0UlM0MlMkZteENlbGwlM0UlM0NteENlbGwlMjBpZCUzRCUyMjV5c3BMMFI3bm1DUENwenFrNE04LTQ1JTIyJTIwdmFsdWUlM0QlMjJyb2xlJTIyJTIwc3R5bGUlM0QlMjJlbGxpcHNlJTNCd2hpdGVTcGFjZSUzRHdyYXAlM0JodG1sJTNEMSUzQmFsaWduJTNEY2VudGVyJTNCJTIyJTIwdmVydGV4JTNEJTIyMSUyMiUyMHBhcmVudCUzRCUyMjElMjIlM0UlM0NteEdlb21ldHJ5JTIweCUzRCUyMjUwJTIyJTIweSUzRCUyMjE2NSUyMiUyMHdpZHRoJTNEJTIyMTAwJTIyJTIwaGVpZ2h0JTNEJTIyNDAlMjIlMjBhcyUzRCUyMmdlb21ldHJ5JTIyJTJGJTNFJTNDJTJGbXhDZWxsJTNFJTNDbXhDZWxsJTIwaWQlM0QlMjI1eXNwTDBSN25tQ1BDcHpxazRNOC00NiUyMiUyMHZhbHVlJTNEJTIyJTIyJTIwc3R5bGUlM0QlMjJlbmRBcnJvdyUzRG5vbmUlM0JodG1sJTNEMSUzQnJvdW5kZWQlM0QwJTNCJTIyJTIwZWRnZSUzRCUyMjElMjIlMjBwYXJlbnQlM0QlMjIxJTIyJTIwc291cmNlJTNEJTIyd1N3eHpyUW1ITTJpakdKUGtVMmgtMSUyMiUyMHRhcmdldCUzRCUyMjV5c3BMMFI3bm1DUENwenFrNE04LTQ1JTIyJTNFJTNDbXhHZW9tZXRyeSUyMHdpZHRoJTNEJTIyNTAlMjIlMjBoZWlnaHQlM0QlMjI1MCUyMiUyMHJlbGF0aXZlJTNEJTIyMSUyMiUyMGFzJTNEJTIyZ2VvbWV0cnklMjIlM0UlM0NteFBvaW50JTIweCUzRCUyMjIzMCUyMiUyMHklM0QlMjIyNDAlMjIlMjBhcyUzRCUyMnNvdXJjZVBvaW50JTIyJTJGJTNFJTNDbXhQb2ludCUyMHglM0QlMjIyMjAlMjIlMjB5JTNEJTIyMTkwJTIyJTIwYXMlM0QlMjJ0YXJnZXRQb2ludCUyMiUyRiUzRSUzQyUyRm14R2VvbWV0cnklM0UlM0MlMkZteENlbGwlM0UlM0MlMkZyb290JTNFJTNDJTJGbXhHcmFwaE1vZGVsJTNFEVdmdAAAIABJREFUeF7s3QeYFFXWxvEXhiCiBMkmEAOgSHBFWcQErAEQs4gEd3FBQcyKOWEGxTUg6ooCi4p5DaCiICiYFREFzGAgiAKCghLk49Q31dvT0z1dHaa7q+p/n6efGWaqbvjdss84c8+9FURBAAEEEEAAAQQQQAABBBBAAAEEEEAAAQQQQAABBBBAAAEEEEAAAQQQQAABBBBAAAEEEEAAAQQQQAABBHIsUCHH7dEcAggggAACCCCAAAIIIIAAAggggAACCCCAAAIIIIAAAggggAACCCCAAAIIIIAAAggggAACCCCAAAIIICASGngIEEAAAQQQQAABBBBAAAEEEEAAAQQQQAABBBBAAAEEEEAAAQQQQAABBBBAAAEEEEAAAQQQQAABBBBAIOcCJDTknJwGEUAAAQQQQAABBBBAAAEEEEAAAQQQQAABBBBAAAEEEEAAAQQQQAABBBBAAAEEEEAAAQQQQAABBBBAgIQGngEEEEAAAQQQQAABBBBAAAEEEEAAAQQQQAABBBBAAAEEEEAAAQQQQAABBBBAAAEEEEAAAQQQQAABBBDIuQAJDTknp0EEEEAAAQQQQAABBBBAAAEEEEAAAQQQQAABBBBAAAEEEEAAAQQQQAABBBBAAAEEEEAAAQQQQAABBBAgoYFnAAEEEEAAAQQQQAABBBBAAAEEEEAAAQQQQAABBBBAAAEEEEAAAQQQQAABBBBAAAEEEEAAAQQQQAABBHIuQEJDzslpEAEEEEAAAQQQQAABBBBAAAEEEEAAAQQQQAABBBBAAAEEEEAAAQQQQAABBBBAAAEEEEAAAQQQQAABBEho4BlAAAEEEEAAAQQQQAABBBBAAAEEEEAAAQQQQAABBBBAAAEEEEAAAQQQQAABBBBAAAEEEEAAAQQQQACBnAuQ0JBzchpEAAEEEEAAAQQQQAABBBBAAAEEEEAAAQQQQAABBBBAAAEEEEAAAQQQQAABBBBAAAEEEEAAAQQQQAABEhp4BhBAAAEEEEAAAQQQQAABBBBAAAEEEEAAAQQQQAABBBBAAAEEEEAAAQQQQAABBBBAAAEEEEAAAQQQQCDnAiQ05JycBhFAAAEEEEAAAQQQQAABBBBAAAEEEEAAAQQQQAABBBBAAAEEEEAAAQQQQAABBBBAAAEEEEAAAQQQQICEBp4BBBBAAAEEEEAAAQQQQAABBBBAAAEEEEAAAQQQQAABBBBAAAEEEEAAAQQQQAABBBBAAAEEEEAAAQQQyLkACQ05J6dBBBBAAAEEEEAAAQQQQAABBBBAAAEEEEAAAQQQQAABBBBAAAEEEEAAAQQQQAABBBBAAAEEEEAAAQQQIKGBZwABBBBAAAEEEEAAAQQQQAABBBBAAAEEEEAAAQQQQAABBBBAAAEEEEAAAQQQQAABBBBAAAEEEEAAAQRyLkBCQ87JaRABBBBAAAEEEEAAAQQQQAABBBBAAAEEEEAAAQQQQAABBBBAAAEEEEAAAQQQQAABBBBAAAEEEEAAAQRIaOAZQAABBBBAAAEEEEAAAQQQQAABBBBAAAEEEEAAAQQQQAABBBBAAAEEEEAAAQQQQAABBBBAAAEEEEAAgZwLkNCQc3IaRAABBBBAAAEEEEAAAQQQQAABBBBAAAEEEEAAAQQQQAABBBBAAAEEEEAAAQQQQAABBBBAAAEEEEAAARIaeAYQQAABBBBAAAEEEEAAAQQQQAABBBBAAAEEEEAAAQQQQAABBBBAAAEEEEAAAQQQQAABBBBAAAEEEEAg5wIkNOScnAYRQAABBBBAAAEEEEAAAQQQQAABBBBAAAEEEEAAAQQQQAABBBBAAAEEEEAAAQQQQAABBBBAAAEEEECAhAaeAQQQQAABBBBAAAEEEEAAAQQQQAABBBBAAAEEEEAAAQQQQAABBBBAAAEEEEAAAQQQQAABBBBAAAEEEMi5AAkNOSenQQQQQAABBBBAAAEEEEAAAQQQQAABBBBAAAEEEEAAAQQQQAABBBBAAAEEEEAAAQQQQAABBBBAAAEEECChgWcAAQQQQAABBBBAAAEEEEAAAQQQQAABBBBAAAEEEEAAAQQQQAABBBBAAAEEEEAAAQQQQAABBBBAAAEEci5AQkPOyWkQAQQQQAABBBBAAAEEEEAAAQQQQAABBBBAAAEEEEAAAQQQQAABBBBAAAEEEEAAAQQQQAABBBBAAAEESGjgGUAAAQQQQAABBBBAAAEEEEAAAQQQQAABBBBAAAEEEEAAAQQQQAABBBBAAAEEEEAAAQQQQAABBBBAAIGcC5DQkHNyGkQAAQQQQAABBBBAAAEEEEAAAQQQQAABBBBAAAEEEEAAAQQQQAABBBBAAAEEEEAAAQQQQAABBBBAAAESGngGEEAAAQQQQAABBBBAAAEEEEAAAQQQQAABBBBAAAEEEEAAAQQQQAABBBBAAAEEEEAAAQQQQAABBBBAIOcCJDTknJwGEUAAAQQQQAABBBBAAAEEEEAAAQQQQAABBBBAAAEEEEAAAQQQQAABBBBAAAEEEEAAAQQQQAABBBBAgIQGngEEEEAAAQQQQAABBBBAAAEEEEAAAQQQQAABBBBAAAEEEEAAAQQQQAABBBBAAAEEEEAAAQQQQAABBBDIuQAJDTknp0EEEEAAAQQQQAABBBBAAAEEEEAAAQQQQAABBBBAAAEEEEAAAQQQQAABBBBAAAEEEEAAAQQQQAABBBAgoYFnAAEEEEAAAQQQQAABBBBAAAEEEEAAAQQQQAABBBBAAAEEEEAAAQQQQAABBBBAAAEEEEAAAQQQQAABBHIuQEJDzslpEAEEEEAAAQQQQAABBBBAAAEEEEAAAQQQQAABBBBAAAEEEEAAAQQQQAABBBBAAAEEEEAAAQQQQAABBEho4BlAAAEEEEAAAQQQQAABBBBAAAEEEEAAAQQQQAABBBBAAAEEEEAAAQQQQAABBBBAAAEEEEAAAQQQQACBnAuQ0JBzchpEAAEEEEAAAQQQQAABBBBAAAEEEEAAAQQQQAABBBBAAAEEEEAAAQQQQAABBBBAAAEEEEAAAQQQQAABEhp4BhBAAAEEEEAAAQQQQAABBBBAAAEEEEAAAQQQQAABBBBAAAEEEEAAAQQQQAABBBBAAAEEEEAAAQQQQCDnAiQ05JycBhFAAAEEEEAAAQQQQAABBBBAAAEEEEAAAQQQQAABBBBAAAEEEEAAAQQQQAABBBBAAAEEEEAAAQQQQICEBp4BBBBAAAEEEEAAAQQQQAABBBBAAAEEEEAAAQQQQAABBBBAAAEEEEAAAQQQQAABBBBAAAEEEEAAAQQQyLkACQ05J6dBBBBAAAEEEEAAAQQQQAABBBBAAAEEEEAAAQQQQAABBBBAAAEEEEAAAQQQQAABBBBAAAEEEEAAAQQQIKGBZwABBBBAAAEEEEAAAQQQQAABBBBAAAEEEEAAAQQQQAABBBBAAAEEEEAAAQQQQAABBBBAAAEEEEAAAQRyLkBCQ87JaRABBBBAAAEEEEAAAQQQQAABBBBAAAEEEEAAAQQQQAABBBBAAAEEEEAAAQQQQAABBBBAAAEEEEAAAQRIaOAZQAABBBBAAAEEEEgmsI2k2pK2K/5on0e/or++laQqkoqKX5XifB7va3a9fX3rBJ1ZK2mjpE3FL/fzeF+za6K/vl7S75JWSFpZ/HFV8efuv+2j+/o1GQjfRwABBBBAII4A8ZLHAgEEEEAAAQQQQAABBBBAAAEEEEAAAQQQQAABBBBAAAEEEEAAgRQFSGhIEYzLEUAAAQQQQAABnwtUk9So+NWw+GP9mGSF6ASFej4fb7rdXx6VABGd7PCzpB8lLZW0pPjj4uKEiXTb4j4EEEAAgcITIF56mxPipTcnrkIAAQQQQAABBBBAAAEEEEAAAQQQQAABBBBAAAEEEEAAAQQQSCBAQgOPBgIIIIAAAggg4H8B+5muriRLUHCTFKI/Rn9e0//DLcgR/BKV4OAmOsT7aKdEbC7IEdApBBBAIPgCxMv8zzHxMv9zQA8QQAABBBBAAAEEEEAAAQQQQAABBBBAAAEEEEAAAQQQQACBghIgoaGgpoPOIIAAAggggAACCQUaS9pN0q7Fr90l7Shpe0k74OYrgR8k2es7SV9I+lrSV5K+lPStr0ZCZxFAAIHCEyBeFt6cpNsj4mW6ctyHAAIIIIAAAggggAACCCCAAAIIIIAAAggggAACCCCAAAII+EiAhAYfTRZdRQABBBBAAIHAC+xRnKxgiQu7SGpW/G/7mNfSoEEDbbfddqpdu7bzcj+P/pp9fdttt1VRUZHzqlSpUomPXr9WrVq1EmNdt26dNm3apI0bN5b4mMrX1qxZoxUrVmjlypVatWqVfv75Z+dz9+V+b9myZXl1Lm58QXGSg338JirZwZIfKAgggAACEvGyqEjlFS8tNlpctHhpH90Y6X7dPhIv+c8QAQQQQAABBBBAAAEEEEAAAQQQQAABBBBAAAEEEEAAAQQQQCBbAiQ0ZEuSehBAAAEEEEAAAW8CtgjTEhSaS2pafOqCJTA08XZ75lc1bNhQ9mrUqJHzss/r1KlTKlnBTVzYeuutM2/URzX89ttvpRId3MQHS4RYsmSJli5d6ny0V44XdVqCg53kYCc62Ouz4tfnPiKmqwgggIAXAeKlF6U8XhMdL6OTHexz4mUeJ4amEUAAAQQQQAABBBBAAAEEEEAAAQQQQAABBBBAAAEEEEAAAZ8JkNDgswmjuwgggAACCCDgG4FtJbWV1Kr41VpSS0nlkh1guzS7yQnRiQru5+736tevr4oVK/oG0Q8dtZMili9fXirRITrpwU2CsNMmyqn8JukTSXMkfVz80T5fU07tUS0CCCCQLQHiZbYkC7we4mWBTxDdQwABBBBAAAEEEEAAAQQQQAABBBBAAAEEEEAAAQQQQAABBPIkQEJDnuBpFgEEEEAAAQQCJWCnLVjiwt5RSQw7ZXOEO+64o3bZZRc1adIk8rFx48bafvvtnRMWatWqlc3mqKucBFatWhU52WHhwoVatGiRvvnmG+dl//7++++z3fK3kuZK+jAq4cFOdaAggAAC+RAgXuZD3YdtEi99OGl0GQEEEEAAAQQQQAABBBBAAAEEEEAAAQQQQAABBBBAAAEEEEhTgISGNOG4DQEEEEAAAQRCKVCjOGHBTltwT16wUxeqZaJRoUIFJzHBkhWiExbcf++8886qXLlyJk1wr08ENmzYoG+//dZJbrCXm+jgfm4nPWzevDnT0awtTm5wT3Kwjx9JWp1pxdyPAAIIFAsQL3kUylWAeFmuvFSOAAIIIIAAAggggAACCCCAAAIIIIAAAggggAACCCCAAAII5FSAhIacctMYAggggAACCPhMoIWkAyR1LP64Wyb9b9SokVq1aqU2bdqoadOmkQSGPfbYI5NquTdkAp9//nkk2cESHj766CPNmTNHS5cuzVTiC0kzJc0q/shJDpmKcj8C4REgXoZnrn0zUuKlb6aKjiKAAAIIIIAAAggggAACCCCAAAIIIIAAAggggAACCCCAQMgFSGgI+QPA8BFAAAEEEEAgIlBF0r5RCQwdJNVNx6dq1arac889neSF1q1bOx/32Wcf1a5dO53quAcBTwIrV67U7NmzneQGe3388ceaN2+e/vjjD0/3x7loeXFyg5vg8IGkDelWxn0IIBAYAeJlYKYynAMhXoZz3hk1AggggAACCCCAAAIIIIAAAggggAACCCCAAAIIIIAAAggUrgAJDYU7N/QMAQQQQAABBMpXwLIL7PQF9wQGS2bYKtUmt99++xKJC5bA0Lx5cxUVFaVaFdcjkHWBTZs2acGCBZEEBzfZYcmSJem09buk94pPb3BPcvglnYq4BwEEfCVAvPTVdNHZdASIl+mocQ8CCCCAAAIIIIAAAggggAACCCCAAAIIIIAAAggggAACCCCQHQESGrLjSC0IIIAAAgggUPgCu0YlL1gSQwtJnn8Wck9dcE9csI926kKtWrUKf+T0EIEYgSztTr1Z0rziBAf3FIdvwEYAAd8LEC99P4UMIFsCxMtsSVIPAggggAACCCCAAAIIIIAAAggggAACCCCAAAIIIIAAAgggkFjA8yI+EBFAAAEEEEAAAZ8JbL1loXUXSUdK6ipp51T6X6dOHXXs2DHy2nfffVWpUqVUquBaBHwlsGHDBn3wwQd64403NHPmTOe1YsWKVMewUNKLkiZJek3S2lQr4HoEEMi5APEy5+Q06GcB4qWfZ4++I4AAAggggAACCCCAAAIIIIAAAggggAACCCCAAAIIIIBAIQqQ0FCIs0KfEEAAAQQQQCBdgT2KkxcsgeEgSVW9VtSkSRMdeOCBTgKDfWzRwg5woCAQboF58+ZFEhws0WHRokWpgPwhabqkycWvL1O5mWsRQKBcBYiX5cpL5WETIF6GbcYZLwIIIIAAAggggAACCCCAAAIIIIAAAggggAACCCCAAAIIZFOAhIZsalIXAggggAACCORawBIWOkWdwrCrlw5UrFhRLVu2jCQwHHLIIWrYsKGXW7kGgVALLF68WK+//rqT5GCvTz75RJs3b/ZqYgkNltxgpzfMkGQJDxQEEMiNAPEyN860goAjQLzkQUAAAQQQQAABBBBAAAEEEEAAAQQQQAABBBBAAAEEEEAAAQS8C5DQ4N2KKxFAAAEEEECgMAQaS+pefBLDoZKqJetW1apV1a5du0gCg53CUKNGjWS38X0EEEgisHr1as2cOTOS4PD+++/rjz885Sms3XKKyrTiBIcXJH0HNgIIZF2AeJl1UipEID0B4mV6btyFAAIIIIAAAggggAACCCCAAAIIIIAAAggggAACCCCAAALhECChIRzzzCgRQAABBBDws0BlSQdHncLQ3MtgGjdurG7dujmvzp07y5IaKAggUL4C69at07Rp0zRp0iS98MIL+u47z3kK86NOb5gpaUP59pTaEQikAPEykNPKoIIoQLwM4qwyJgQQQAABBBBAAAEEEEAAAQQQQAABBBBAAAEEEEAAAQQQSFeAhIZ05bgPAQQQQAABBMpToEhSZ0m9JB0nKelxCkVFRerQoUMkiaFly5bl2T/qRgABDwKffPKJk9hgCQ5vvfWWNm3a5OEurZL0tKRHi09x+NPLTVyDQEgFiJchnXiGHSwB4mWw5pPRIIAAAggggAACCCCAAAIIIIAAAggggAACCCCAAAIIIIBAagIkNKTmxdUIIIAAAgggUL4CHYqTGE6SVD9ZU3Xq1NERRxzhJDF07dpVNWvWTHYL30cAgTwJrFy5Ui+99JKT4GAfV6xY4aUnSyU9LumRLae0vOPlBq5BICQCxMuQTDTDDJ8A8TJ8c86IEUAAAQQQQAABBBBAAAEEEEAAAQQQQAABBBBAAAEEEAi7AAkNYX8CGD8CCCCAAAL5F2hVnMRwsqQmybrTqlUrJ4Ghe/fuat++vSpWrJjsFr6PAAIFJvDnn386Jza4pzfMnTvXSw+/KT61YYKk+V5u4BoEAiZAvAzYhDIcBJIJEC+TCfF9BBBAAAEEEEAAAQQQQAABBBBAAAEEEEAAAQQQQAABBBAIggAJDUGYRcaAAAIIIICA/wQaS+pTnMiwV1nd33rrrdW5c+dIEsMOO+zgv9HSYwQQKFPghx9+0PPPP+8kOEybNk3r1q1LJmYZEI8Wn9ywKNnFfB8BHwsQL308eXQdgWwLEC+zLUp9CCCAAAIIIIAAAggggAACCCCAAAIIIIAAAggggAACCCBQCAIkNBTCLNAHBBBAAAEEwiFQvziBoZek/csasp260KlTJ5166qk6/vjjVa1atXAIMUoEEHCSGZ588kmNHTtWr732mjZv3pxM5a3ixIbHJf2Y7GK+j4APBIiXPpgkuohAvgWIl/meAdpHAAEEEEAAAQQQQAABBBBAAAEEEEAAAQQQQAABBBBAAIFsCZDQkC1J6kEAAQQQQACBRAKnSuonqVMyol133VX9+/d3Xg0bNkx2Od9HAIGACyxevFgPPvigxowZo4ULF3oZ7auS/iNpvJeLuQaBAhMgXhbYhNAdBPwiQLz0y0zRTwQQQAABBBBAAAEEEEAAAQQQQAABBBBAAAEEEEAAAQQQiCdAQgPPBQIIIIAAAgiUh8BOkgZJ+qekemU1ULt2bZ188snOaQz771/mwQ3l0U/qRAABnwi8/fbbGjdunCZOnKhVq1Yl67Wd1PBvSfdIWpzsYr6PQB4FiJd5xKdpBIIoQLwM4qwyJgQQQAABBBBAAAEEEEAAAQQQQAABBBBAAAEEEEAAAQSCLUBCQ7Dnl9EhgAACCCCQa4Euks6UdJSkokSNV6pUSUcccYSTxNCjRw9VqVIl1/2kPQQQ8KnA+vXr9eyzzzrJDS+//LI2btxY1kg2SXp2S2LVKEnTfDpkuh1MAeJlMOeVUSFQMALEy4KZCjqCAAIIIIAAAggggAACCCCAAAIIIIAAAggggAACCCCAAAJJBEho4BFBAAEEEEAAgUwFtpX0D0mDJTUrq7I2bdqoX79+6tu3r+rWrZtpu9yPAAIhF/jpp580fvx4J7nh448/TqYxvzixYbykNcku5vsIlIMA8bIcUKkSAQSSCxAvkxtxBQIIIIAAAggggAACCCCAAAIIIIAAAggggAACCCCAAAII5E+AhIb82dMyAggggAACfheoJ2mopDMkbVPWYPr3769zzjlHrVq18vuY6T8CCBSowAcffKB77rlHDz74YLIe/irpbkkjt5woszzZxXwfgSwIEC+zgEgVCCCQHQHiZXYcqQUBBBBAAAEEEEAAAQQQQAABBBBAAAEEEEAAAQQQQAABBLInQEJD9iypCQEEEEAAgbAI7CjpEkmnSdoq0aAbNGigwYMH68wzz1SdOnXCYsM4EUAgzwLLly/X6NGjNWrUKP34449l9WadpAckDZf0fZ67TfPBFCBeBnNeGRUCgRAgXgZiGhkEAggggAACCCCAAAIIIIAAAggggAACCCCAAAIIIIAAAoEQIKEhENPIIBBAAAEEEMiJwG6SrpDUW1KlRC3aKQznnXeeTjnlFFWpUiUnHaMRBBBAIFZg/fr1euSRRzRy5EjNnTu3LKANkiZIulHSl0gikAUB4mUWEKkCAQRyI0C8zI0zrSCAAAIIIIAAAggggAACCCCAAAIIIIAAAggggAACCCCAQGIBEhp4OhBAAAEEEEAgmcAukoZJOmXLx4rxLq5QoYK6devmJDJ06tQpWX18HwEEEMipwLRp05zEhsmTJ2vz5s2J2v5T0sOSrpb0TU47SGNBESBeBmUmGQcCIRUgXoZ04hk2AggggAACCCCAAAIIIIAAAggggAACCCCAAAIIIIAAAnkWIKEhzxNA8wgggAACCBSwQKMtfbtGUv9EJzJsvfXW+vvf/+4kMuy2m21ITUEAAQQKV+DLL790EhvGjRuntWvXJuqondgwpjiRa0nhjoaeFZAA8bKAJoOuIIBA5gLEy8wNqQEBBBBAAAEEEEAAAQQQQAABBBBAAAEEEEAAAQQQQAABBLwLkNDg3YorEUAAAQQQCItAXUmXSRokaat4g95xxx01ZMgQnXHGGapZs2ZYXBgnAggERGDlypW67777dNddd2nx4sWJRrVO0ihJN0laEZChM4zsChAvs+tJbQggUGACxMsCmxC6gwACCCCAAAIIIIAAAggggAACCCCAAAIIIIAAAggggEBABUhoCOjEMiwEEEAAAQTSEKgs6XxJl0vaNt799erV0xVXXKFBgwapcmW7nIIAAgj4V2D9+vUaPXq0rr/+ev3000+JBvKLpOsk3bnl/dFOb6AgQLzkGUAAgVAJEC9DNd0MFgEEEEAAAQQQQAABBBBAAAEEEEAAAQQQQAABBBBAAIGcC5DQkHNyGkQAAQQQQKAgBY6VNELSrvF6V716dZ1//vm66KKLtO22cXMdCnJQdAoBBBDwIrBmzRoNHz5cI0eO1Nq1axPd8kVx0tcLXurkmsAKEC8DO7UMDAEEkgkQL5MJ8X0EEEAAAQQQQAABBBBAAAEEEEAAAQQQQAABBBBAAAEEEEhHgISGdNS4BwEEEEAAgeAINJd0r6SD4w2pUqVKGjBggK699lrZ6QwUBBBAIMgCy5Yt0zXXXKMHHnhAGzduTDTUqZKGSFoQZAvGVkqAeMlDgQACCBQLEC95FBBAAAEEEEAAAQQQQAABBBBAAAEEEEAAAQQQQAABBBBAIJsCJDRkU5O6EEAAAQQQ8I9AVUnDincbrxSv2yeccIJuvvlm7bpr3EMb/DNSeooAAgikKPDVV1/pkksu0ZNPPpnoTst2uEXSdZL+SLF6LveXAPHSX/NFbxFAIIcCxMscYtMUAggggAACCCCAAAIIIIAAAggggAACCCCAAAIIIIAAAgEWIKEhwJPL0BBAAAEEEEggcKCksZKaxvv+wQcfrFtvvVX77rsvgAgggECoBd5//32de+65mjVrViKHryX1lvR2qKGCO3jiZXDnlpEhgEAWBYiXWcSkKgQQQAABBBBAAAEEEEAAAQQQQAABBBBAAAEEEEAAAQRCKEBCQwgnnSEjgAACCIRWoKak2ySdFk+gVatWzokMRx55ZGiBGDgCCCAQT+DFF190Tmz4+OOP4317s6T7JV0kaQ2CgRAgXgZiGhkEAgjkWoB4mWtx2kMAAQQQQAABBBBAAAEEEEAAAQQQQAABBBBAAAEEEEAgGAIkNARjHhkFAggggAACyQROkHSXpIaxFzZu3FjDhg1T3759VaECPxokg+T7CCAQToHNmzdrwoQJuvLKK7Vo0aJ4CEskDZA0KZxCgRk18TIwU8lAEEAgHwLEy3yo0yYCCCCAAAIIIIAAAggggAACCCCAAAIIIIAAAggggAAC/hZg1aK/54/eI4AAAgggkExgG0ljJJ0Ue6ElLwwZMkTDhw/XVlttlawevo8AAgggIOn333/X0KFDdffdd8sWbcYp4yQNlrQWMF8JEC99NV10FgHpIxwnAAAgAElEQVQECl2AeFnoM0T/EEAAAQQQQAABBBBAAAEEEEAAAQQQQAABBBBAAAEEECgcARIaCmcu6AkCCCCAAALZFmgt6b+SmsRWvMMOO2jcuHHq3LlzttukPgQQQCAUAlOnTlWfPn20dOnSeOP9StLxkuaEAsP/gyRe+n8OGQECCBSoAPGyQCeGbiGAAAIIIIAAAggggAACCCCAAAIIIIAAAggggAACCCBQQAIkNBTQZNAVBBBAAAEEsihwgaSbJFWOrfOUU07R6NGjVaNGjSw2R1UIIIBA+ARWrVqlwYMH69FHH403+D+2nNIwVNKd4ZPx1YiJl76aLjqLAAJ+FCBe+nHW6DMCCCCAAAIIIIAAAggggAACCCCAAAIIIIAAAggggAACuRMgoSF31rSEAAIIIIBALgSqSXpcUvfYxmrVqqUxY8bouOOOy0U/aAMBBBAIjcDTTz+t0047TbZgM055QtLftyQ3rA0NiD8GSrz0xzzRSwQQCJAA8TJAk8lQEEAAAQQQQAABBBBAAAEEEEAAAQQQQAABBBBAAAEEEMiiAAkNWcSkKgQQQAABBPIs0FjSJEl7xfbjiCOO0EMPPaSGDRvmuYs0jwACCARTYOnSperTp4+mTp0ab4CfSOoq6btgjt53oyJe+m7K6DACCARFgHgZlJlkHAgggAACCCCAAAIIIIAAAggggAACCCCAAAIIIIAAAghkT4CEhuxZUhMCCCCAAAL5FDhQ0nOSakV3onr16hoxYoQGDRqUz77RNgIIIBAagVGjRmno0KFau7bUgQw/Szpe0ozQYBTmQImXhTkv9AoBBEImQLwM2YQzXAQQQAABBBBAAAEEEEAAAQQQQAABBBBAAAEEEEAAAQTKECChgccDAQQQQAAB/wucI+k2SUXRQ2nXrp0mTpyopk2b+n+EjAABBBDwkcAXX3yhnj17avbs2bG93ijpbEmjfTScIHWVeBmk2WQsCCDgewHipe+nkAEggAACCCCAAAIIIIAAAggggAACCCCAAAIIIIAAAgggkBUBEhqywkglCCCAAAII5E3gLklDYlvv3bu3xo0bp6KiEjkOeeskDSOAAAJhE9iwYYP69evnJJbFKbdKuihsJnkeL/EyzxNA8wgggEA8AeIlzwUCCCCAAAIIIIAAAggggAACCCCAAAIIIIAAAggggAACCJDQwDOAAAIIIICAfwXiLs4cOnSobrnlFv+Oip4jgAACARHYvHmzzj77bN19993xRmRfPCsgQy30YRAvC32G6B8CCIRagHgZ6uln8AgggAACCCCAAAIIIIAAAggggAACCCCAAAIIIIAAAgiIhAYeAgQQQAABBPwnYPH7PkkDYrt+zz33aNCgQf4bET1GAAEEAixw22236aKLLpIt2Iwp/5Y0MMBDz/fQiJf5ngHaRwABBFIQIF6mgMWlCCCAAAIIIIAAAggggAACCCCAAAIIIIAAAggggAACCARIgISGAE0mQ0EAAQQQCIWAxe6xkvpFj7Zy5cp6+OGHdeKJJ4YCgUEigAACfhOYOHGi+vbtq40bN8Z23ZIaTpdUKtvBb2MssP4SLwtsQugOAggg4EWAeOlFiWsQQAABBBBAAAEEEEAAAQQQQAABBBBAAAEEEEAAAQQQCJYACQ3Bmk9GgwACCCAQfIEHJJ0WPcxq1app0qRJOvTQQ4M/ekaIAAII+FhgypQpOvbYY7V27drYUYyWNNjHQyvErhMvC3FW6BMCCCDgQYB46QGJSxBAAAEEEEAAAQQQQAABBBBAAAEEEEAAAQQQQAABBBAIkAAJDQGaTIaCAAIIIBB4gYskDY8eZb169WQLftq0aRP4wTNABBBAIAgCs2fP1t/+9jf9/PPPscO5UNJtQRhjAYyBeFkAk0AXEEAAgUwEiJeZ6HEvAggggAACCCCAAAIIIIAAAggggAACCCCAAAIIIIAAAv4SIKHBX/NFbxFAAAEEwivQVdILkiKxu3HjxpoxY4bsIwUBBBBAwD8CX375pTp16qTvvvsuutObJfUofq/3z2AKr6fEy8KbE3qEAAIIpCVAvEyLjZsQQAABBBBAAAEEEEAAAQQQQAABBBBAAAEEEEAAAQQQ8J0ACQ2+mzI6jAACCCAQQoF9JM2UVM0de926dfXRRx9phx12CCEHQ0YAAQT8L/D999+rbdu2+umnn6IHs07SQZLe9/8I8zIC4mVe2GkUAQQQKD8B4mX52VIzAggggAACCCCAAAIIIIAAAggggAACCCCAAAIIIIAAAoUiQEJDocwE/UAAAQQQQCC+gGUsfCSprvvtatWqaebMmdpnH1u3SUEAAQQQ8KvA+++/r4MOOkjr1lkeQ6RYhkNbSd/7dVx56jfxMk/wNIsAAgiUtwDxsryFqR8BBBBAAAEEEEAAAQQQQAABBBBAAAEEEEAAAQQQQACB/AqQ0JBff1pHAAEEEECgLIEakt6R1Ny9qEKFCnrhhRfUtWtX5BBAAAEEAiBg7+k9evTQ5s2bo0czX1I7Sb8FYIi5GALxMhfKtIEAAgjkUYB4mUd8mkYAAQQQQAABBBBAAAEEEEAAAQQQQAABBBBAAAEEEECgnAVIaChnYKpHAAEEEEAgTYEiSdO2vA6Kvv+2227T+eefn2aV3IYAAgggUIgC9t5+4YUXxnbtlS1JbUdK2lSIfS6gPhEvC2gy6AoCCCBQngLEy/LUpW4EEEAAAQQQQAABBBBAAAEEEEAAAQQQQAABBBBAAAEE8idAQkP+7GkZAQQQQACBsgTGSjo1+oJTTz1VY8falykIIIAAAkET6N+/vx566KHYYdkX+gdtrFkeD/Eyy6BUhwACCBSyAPGykGeHviGAAAIIIIAAAggggAACCCCAAAIIIIAAAggggAACCCCQngAJDem5cRcCCCCAAALlKXCSpMeiG+jSpYteeuklFRXZRtQUBBBAAIGgCWzatElHHnmkXnnFDmYoUY6T9EzQxpul8RAvswRJNQgggIBfBIiXfpkp+okAAggggAACCCCAAAIIIIAAAggggAACCCCAAAIIIICAdwESGrxbcSUCCCCAAAK5ENha0peSGrmN7b333nrrrbdUvXr1XLRPGwgggAACeRL47bff1K5dO82fPz+6B99K2kPSH3nqVqE2S7ws1JmhXwgggEA5CxAvyxmY6hFAAAEEEEAAAQQQQAABBBBAAAEEEEAAAQQQQAABBBDIsQAJDTkGpzkEEEAAAQSSCFwn6Qr3msqVK2vBggVq2rQpcAgggAACIRCw9/xWrVppw4YN0aO9SpLFB8r/BIiXPA0I+Ezg4YcfVp8+fSK9Pvzww2Vfq1OnTrmM5LrrrtNVV9nb5/+XCRMmqHfv3uXSFpXmXoB4mXtzWkQAAQQQQAABBBBAAAEEEEAAAQQQQAABBBBAAAEEEECgvARIaCgvWepFAAEEEEAgdYGdJH0hqap769ChQ3XLLbekXhN3IIAAAgj4VuCiiy7SrbfeGt1/O51hF0lLfDuo7HaceJldT2pDICcCJDTkhDlUjRAvQzXdDBYBBBBAAAEEEEAAAQQQQAABBBBAAAEEEEAAAQQQQCDAAiQ0BHhyGRoCCCCAgO8EnpF0jNvrhg0b6uuvv1a1atV8NxA6jAACCCCQvsDatWu12267acmSEvkLT0g6Kf1aA3Un8TJQ08lgwiJAQkNYZjp34yRe5s6alhBAAAEEEEAAAQQQQAABBBBAAAEEEEAAAQQQQAABBBAoTwESGspTl7oRQAABBBDwLtBZ0qvRl0+cOFE9e/b0XgNXIoAAAggERuCRRx5R7969Y8dzsKTXAzPI9AZCvEzPjbsQyLsACQ15n4JAdoB4GchpZVAIIIAAAggggAACCCCAAAIIIIAAAggggAACCCCAAAIhEyChIWQTznARQAABBApSoEjS55Kaur3r0KGDZs2aVZCdpVMIIIAAArkR6NixY2wsmCeplaRNuelBwbVCvCy4KaFDCHgXIKHBuxVXpiZAvEzNi6sRQAABBBBAAAEEEEAAAQQQQAABBBBAAAEEEEAAAQQQKDQBEhoKbUboDwIIIIBAGAVOlPS4O/CioiJ9+umnatasWRgtGDMCCCCAQLHAggUL1LJlS23aVCJ/4VhJ/w0pEvEypBPPsIMhQEJDMOaxEEdBvCzEWaFPCCCAAAIIIIAAAggggAACCCCAAAIIIIAAAggggAACCHgXIKHBuxVXIoAAAgggUF4Cz0k6yq38wgsv1IgRI8qrLepFAAEEEPCRwLnnnqs77rgjusdPSTrBR0PIZleJl9nUpC4EcixAQkOOwUPWHPEyZBPOcBFAAAEEEEAAAQQQQAABBBBAAAEEEEAAAQQQQAABBAIlQEJDoKaTwSCAAAII+FCglqSfJVW0vtvpDMuXL1ft2rV9OBS6jAACCCCQbYFly5apUaNG2rx5s1v1BknbSfo1220VeH3EywKfILqHQDIBEhqSCfH9TASIl5nocS8CCCCAAAIIIIAAAggggAACCCCAAAIIIIAAAggggAAC+RUgoSG//rSOAAIIIIDAYEmjXIbDDz9cL730EioIIIAAAghEBLp06aKpU6dGiwyU9O+QEREvQzbhDDd4AiQ0BG9OC21ExMtCmxH6gwACCCCAAAIIIIAAAggggAACCCCAAAIIIIAAAggggIA3ARIavDlxFQIIIIAAAuUl8Jak9m7l48aNU79+/cqrrcDV+/PPP6t37956+eWXI2ObOXOmDjjgAE9jTff+P//8UwsXLtRzzz2n1157TXPmzNGiRYucNps1a6YWLVro4IMPliWo2L8rVnQO4Ei52I7s33//vV544QUn0SW6nbZt26p169bq2rWr006NGjU81x+7oNA1++233zR+/HjZc/jOO++ocePG2n///XXsscc67aTShufOlHHhunXrdN555+m+++5zrrJxWt/r1Knj/Hv16tWaPHmynn32Wc2ePVufffaZ8/X27dtrv/3200knneT0v1KlSml1Z/369froo480ffp0vfXWW5o/f36kjUzmOpG/1fnHH3/o9ddf1yOPPOK0GT0mW6TXs2dP7bnnnnGfKdfjmWeecebPnsnttttO7dq1U/fu3R2P+vXrp2Vhz7z15fnnn9e0adP03nvvacWKFRHvffbZR0cffbQOPPBAVatWLa02uCmxwIMPPqjTTjst+oI3JB0UMjPiZYAnPN147JJkcv/KlSv16quvOvHE4qzFEyv2/mlx1mLKYYcd5sSTTN7f7D36jTfe0JNPPlmiHYu11s6hhx6qY445xom9FSp4+1WNX+K5O0+ZJjRE/1xk8/Xmm286scjMDjnkEOdnwoMOOkhVq1Z1mrzuuut01VVXRf7LmTBhgnMNJbgCxMvgzi0jQwABBBBAAAEEEEAAAQQQQAABBBBAAAEEEEAAAQQQCLaAt7+SB9uA0SGAAAIIIJAvgV0kfe02XrlyZWdR1jbbbJOv/viu3UwWMNpg07nfFrgPGzZMtmjcS7GF5Ndee60sAcHrAkWr1xImrr76aifBIFmxRZdXXHGFBg4cqOrVqye73EkK6NOnT+Q6S2iwhe5DhgzRlClT4t5viQU333yzqlSpkrT+bF2QKKGhZs2aeuKJJxxXd8F/ojZtMf+//vUv/fWvf/Xsb4kdY8eO1V133ZW0/uh2vc51PP8OHTo4CQznnnuukyxQVhk8eLCzSNPm3YolGzz99NPOM1CWh10/cuRIZzGn1yQPWzxqi3vtWbTEmmTFEnhs8ejxxx8fWVCa7B6+n1xgzZo1TiLPhg0boi/eSdL3ye8OxBXEy0BMY+JBpBOPo2tL5377meu2227TvffeG0nQKos53fc3iyn333+/rr/+ek/tWGKrxbcmTZoknXW/xHN3IJkkNCxfvtyZr3vuuUf2npioWCweMWKEmjdvTkJD0icoeBcQL4M3p4wIAQQQQAABBBBAAAEEEEAAAQQQQAABBBBAAAEEEEAgHAIkNIRjnhklAggggEBhClwj6Wq3ayeccIKzSJviXSCdBYzRtadyvy3sttMY+vfvHzmNwWtPt912W91+++069dRTky4kt8XpTz31lC666KKU27EdpO+++27tvvvuZXYtdkHh448/7iQ52EkH8Yr13xI4Onfu7HXIWbkuXkKDLQq1ExtuvPFGz23YQv5Ro0Y5pxskSyr54osvykzsSNaol7biLUD97rvvdOaZZ3pa7Gp9sKSG4cOHO0kD9mxZgkNZCzzdfttcmp21lczCTosw78svv9xT3dE2ffv2dRae1qtXLxkZ3/cocNxxx8UmUl0uyft/CB7bKdDLiJcFOjHZ6lYq8Them6ne/8MPPzjvg4niXlnjGjBggJPg5yaVlXXtggULdM455yRMFkx0r504YAlodkJSWe/Vfonn7jjTTWj48MMPdfbZZ2vWrFmeHjk7TeOBBx5w3jM5ocETWaAuCnm8DNRcMhgEEEAAAQQQQAABBBBAAAEEEEAAAQQQQAABBBBAAIHwCJDQEJ65ZqQIIIAAAoUnYKcz2K7TTrFF7LYAh+JdINUFjLE1p3L//Pnz9Y9//EPvvPNOiWrat2+vAw880Nk93cq3336rqVOnltopv1GjRpowYYI6deqUcICWNPHoo4/qjDPOKLWA3HaGtlMGbMdhK9af6dOnl0p6sEV8Dz30kFq0aJGwndgFhXZ6hO3Cb8UWUXbt2tX5uGjRIk2ePFn77LOPxowZo9q1a3ufnCxcGZvQYM7W1zvvvDNSu/XzkEMOcca7adMm2Qka5m87b0eX1q1b67HHHpM5JirLli3T6aefXmqBqy1atZMe9t13X1lCgDvPdqKC65ZKW7H+drLCf/7zn8hcWnvdunXTXnvtpfXr1+vNN990FnHGJizYPRUrVizxvNj4evTo4TyP9nw/99xzpZ5Fs7LkKas/Udm4caOTkHDJJZeUusTmwJ7FnXfeuUzzo48+2kk+adCgQRaeBqp48skndeKJJ0ZDWAzZNSQyxMuAT3Qq8TgeRSr324kJQ4cOdXb6jy6xcdbec+0EoxkzZpRq0pLI7P2xrNNuEv3cYO/xdirPfvvt55x6ZH1/9dVXS8UTizd2ekSvXr0SJjX4JZ67gOkkNJTlWFastO/VrVtX48aNi8yf/RxmpxRRgi0Q8ngZ7MlldAgggAACCCCAAAIIIIAAAggggAACCCCAAAIIIIAAAoEVIKEhsFPLwBBAAAEEClxge0k/uH3cZpttnAXYlStXLvBuF1b3UlnAGK/nXu+3ReVXXnmlsyO+W2yhnO2Mv9tuu5VaaGiLwV9++WVdcMEFJRaT//3vf3dOUKhevXpcSFs0aac4WCKBW2wh/Q033KBDDz201MJJW/BviTC2ID76HtvR2RaSJ9odP3ZBoduW7apvY2zYsGGkfWvDFvo3adIk55Mfm9AQ3QFbeGrjPv7441WtWrUSfVu+fLmuueaaUotVbYH+eeedF3dhqCVD2Ngvu+yySF22mNR2dh44cKBq1KhRavyWgPLpp58619gu0NGlrLYS+Sdqz9p5//33ddZZZ5VIqKlfv77MyBbdWsLGiBEjnFM0LMnBLXbKgi3gtHFHJ0SU1b9EiTXdu3fX1Vdf7SS4RLdhba1evdo5zWHYsGEl2hkyZIjjGjtHOX+YAtDghg0bnESVmMQWOwLjpwAMr6whEC8DPsE2PK/xOBFFKvdPmjTJSRJw/1uyxLi77rpLRx55ZKk4a++HX375pS6++OIS7/PJEsPiJchZIoPFrdNOO61UTLHTmewUAjsRZ8qUKZFhWt8sZhxwwAFxh+6XeO52PtWEBostFvvGjx9fIjbbKVZ28kVsbF6yZIlzssWtt94a14uEhhC8mUgKcbwMxwQzSgQQQAABBBBAAAEEEEAAAQQQQAABBBBAAAEEEEAAgUAKkNAQyGllUAgggAACPhD4q6Q33X7arv22qzwlNYFUFjDGq9nr/ZYscMoppzg75VuxUxDsJIVddokcsBG349OmTVOfPn1kC+ys2CkNzz//vP7yl7+Uuv7HH3/UgAEDnB313WI73I8aNUo77LBDmTAffPCBzjzzzBKL3W1x+T//+c+4i/fjLYC0BI0HHnigRDJDarOR/asTJTSYv/W1ZcuWCRuNtwP3EUcc4ZyEYDs2x5ZvvvnGWeAafQJHWYbR969atUpnn322U7dbLDnE5s490SH6+nj+Xnbifvrpp50EjtiS7FQOS7C5+eabnaQct5xwwgmOYc2aNUvV99lnn6lnz56aM2dO5HuDBg3SLbfcEnc87kW28Pell16SXesm2Ni4bKfkww47LPsPSAhrtFjx2muvRY98X0kfBJyCeBnwCbbheY3HiSi83m8JinaygiUkusXLCVlLly51YqolQ7jFFs5bslhsiZcgZ4kJDz74oJOcWKFC4l/DWHKr9e/f//53pNp+/fo5CRfxEuv8Es/dwaSa0PDss8/K4qmbfGIxxU7WsJ/JYhPr3DbKOmGIhIYQvJkUDzGk8TI8E8xIEUAAAQQQQAABBBBAAAEEEEAAAQQQQAABBBBAAAEEAidAQkPgppQBIYAAAgj4ROBkSY+6fbVd+ceOHeuTrhdON70uYEzUY6/3v/32286CbHdB3emnn+4shky267ztjj906FDdeeedkS7ce++9svtjS+xi9WSL1GPvtx2dbZG628cuXbo4OxpbEkVsibcA0ha3267RhVTiJTTYYkZLHLBkj2Tl3Xff1THHHBNJKNl77731+OOPq3nz5qVutUSS6DrtlIsxY8aodu3ayZpxvv/KK6+UWLRv/o888kjcUzLi+VtChJ1kULVq1YTtLV68WL1799b06dMj13j1sKSXo446KmLRoUMHp3+2yDa6WFKCPdt2uohbzMVO/GjQoEFSC7vfniU71cItyU4mSVopF0QELFZE71QuyTJcng44EfEy4BNsw/MajzON5ytXrnQWyLuJCXa6zWOPPSY79SdZiY3TiRLXYhPkvCSsRbf9ww8/OH10k5fsfjsFyE7g8Ws8d/udSkKDJSbaKT/RPx/bKUrXXnttqZM0Yl3sXks2iU4MsWtIaEj2lAfn+yGNl8GZQEaCAAIIIIAAAggggAACCCCAAAIIIIAAAggggAACCCAQOgESGkI35QwYAQQQQKBABC6WdLPbF9s5fdiwYQXSNf90I1cLIGfNmqWOHTtGYMrafT9WzxYfjx49Wk2aNJEtqD/44IN1wAEHlLgs3qI9r6cDuBXFq8N2Nu7Ro0epCY1dULj77rs7u+i3atWqoCY/XkJDWacsxHY+XgLAzJkzS/nbfe+9956zeHT27NlauHChbBF+vMSTRECxpxqUtUg21r+sxarR7WXiEXvKSKL+2Wkithv4q6++6jSdzgkLsXWUdTJJQT1wPujMFVdcoRtuuCG6p+dL+t9W8z4YQxpdJF6mgea3W3IVz2PbSSX+LViwwEnWspMS2rRp4yTHnXjiiaUS0SwZzk5zcEtZJywkmqfYOmxxvp20U6VKlRK3+CWeu51OJaHh448/dhI1v/jiC+f2Fi1a6IknntBee+3l6fGOTWq0m0ho8EQXiItCGi8DMXcMAgEEEEAAAQQQQAABBBBAAAEEEEAAAQQQQAABBBBAIJwCJDSEc94ZNQIIIIBA/gXukTTI7YYtXh8wYED+e+WzHuRqAaQtYjzppJM0d+5cR8gWedsu9rb7a6VKlTJWS2UxfFmN2S76Z5xxRuSSSy+9VNddd52KiopK3Ba7oLCs0wQyHlwGFcRbwJ9oTPGasdMqzjzzTOdEB7ckSmjIoJvOranMYax/otMSYvu0adMmWfLTTTfdlHSOY++N/W8lUUKDJe8ceeSRkZM+UkkgcduM189EJ5Nk6h62+y1WxCTa3CHp3IA7EC8DPsE2vFzF87Vr1+qcc85xTpJxi/38ZckC2223XcbS8eJWOovoYxfzH3LIIbLYsf322/synrudTiWhIfbaVJJJrb14PwOkMxcZPxRUkBeBkMbLvFjTKAIIIIAAAggggAACCCCAAAIIIIAAAggggAACCCCAAALZECChIRuK1IEAAggggEDqApMkdXVve/HFF2ULhympCeRqAWS80w+sp927d1evXr3UqVMnNWjQQBUqpPej1SuvvKLDDjssMvhu3bo5i/Br166dEsjrr7/unADhFtvZ2BZt1qxZs0Q9sYsEbYG0JWhUq1YtpfbK++J4C0PHjRvnnCDgpcS7vxATGlJZpGkJKldddVVk+CNHjpTt3J2seE1oiE2KGTx4sG677TZttdVWyZoo8X07mcQSftySaHfxlCrlYlms6No1EjpM5L+Sjg04DfEy4BNsw8tVPLe2Yk8/sK/ZCUp9+vRx4voee+yRdrJi7MlAlgA5ZcoUtW/fPqVZXL58uU455ZTIaTmJTrrxSzx3B+81oSFeYpzXeBcNbQmAl112WeRLJDSk9Bj6+uKQxktfzxmdRwABBBBAAAEEEEAAAQQQQAABBBBAAAEEEEAAAQQQCLdAeqvuwm3G6BFAAAEEEMiGwCeS9nIr+uSTT7TXXpF/ZqP+UNSRywWQtiDREgRsx994pW3btrJEBEtMadOmjapXr+55DmIXkR9wwAFOPZUrV/Zch134/fff6+67747c43VH51ROPUipQxleHC8hYeLEierZs6enmss7oWH9+vX66quvNH36dD311FOaOnVqpF+JTkCwCzJZgBqb0OB1caaXhIZ4C0ht8fxBBx3kyTv6IntPs765JZWkjZQbC9EN5moLr6PKbEn7BJyAeBnwCbbh5TKe//DDD7L3pNdeey2ubOPGjWXx87jjjtN+++2XUsJi7MkKlohgbaV6+oPFr8cff1zz58+P9NF+Dvnb3/5Wos+x8aRQ47nbaa8JDfFO0kgl/rvtPfbYYzr55JMjZl5jZgj+kwv8EEMaLwM/rwwQAQQQQAABBBBAAAEEEEAAgSwKbCOpVszLdhmzr9kuYe7n9tH+bbs+2avrThUAACAASURBVB/t3FeVmH/b1+1rsX8c/E3SekkbYl6xX/t9y2nMq6JeK2P+7X7P/brVS0EAAQTSEeD9Lx017kEAAQQQyIkACQ05YaYRBBBAAAEESgmslRTZDt8WbhXa7vh+mLNcLoDcuHGjc4qBLShPlNTgmtmOzJ07d9aJJ56oLl26qH79+mVyxi5Sz5Z9okX1sQsKhw0bpiuvvDJbzWatnkwTEjK93wby559/6pdfftGiRYtkO2bbAjlbsDpnzhzNnm1ryeOXVBIaUlmAWp4JDfG8sjWZhx9+uJPIUadOnWxVGcp67FmsVcv+nhIpKyQFHZV4GYKnPZfx3DjtRKOBAwfqs88+S6q7//77O8kNRx11lJo1a6aKFSsmvGfWrFnq2LFj0jrTuSDeYny/xHN3vF4TGjJ9Htz2YueDhIZ0njx/3hPSeOnPyaLXCCCAAAIIIIAAAggggAACCJSPgP0Ntmnxa5eYz+3f3nclK5/+ZVqrJTR8I+nrqJf7b/u4LtMGuB8BBHwrwPufb6eOjiOAAAIIkNDAM4AAAggggEB+BH6RVMNt2hbd1KgR+Wd+euTDVjNd8Jbq/ba4fdq0abrsssv03nvveRY79thjdf7556tDhw5xF0KS0BCfMtOEhHTvt/vs1IWHHnrIOXVhxQpbM55aSSWhIZWEEhIaUpuHoF0dZ4Hm6uLdoYI21OjxEC+DPLvFY0s1HseSpHP/woULdfXVV2v8+PGehe2ElAsuuMA5sSneSUwkNJRNSUKD50eNCzMUCGm8zFCN2xFAAAEEEEAAAQQQQAABBBDwpUAzSa0ltZS0a1TiQtk7jflyqCl1ellUosOXkj6VNEfS5ynVwsUIIFDIArz/xZ8d3v8K+amlbwgggEASARIaeEQQQAABBBDIj8AnkvZym547d65atrTftVFSEUhnAWN0/eneb6c1vPPOOxozZoyeffZZTwve7dSGoUOHOgshY0/jIKEh/qynm5Dg1pbq/ekmrGy33XZq27at5s2bpyVLljjNk9BQck45oSGVd7bE11qsaNWqVfQFFkv2zk7tBVsL8bJgpyZ7HUs3Hrs9SPf+zZs3Oyfw2M799vJyYoO1aYmKdmpT48aNSyCQ0FD2M0FCQ/b+m6GmsgVCGi95LBBAAAEEEEAAAQQQQAABBBAIssA2ktoUJy9YAoObxLB1kAddDmOzkx3mSvq4OMHBkhw+kmRfpyCAQGEK8P6XnXnh/S87jtSCAAIIlKsACQ3lykvlCCCAAAIIJBR4UdIR7ncnTZqkrl27wpWiQLoLGN1mMr3f6lm/fr1s0ZTt5D958mTNmDGjzFEMHz7cOa2hqKgocl1sQkMqO/anSOZcHrugsLzbS6ePdk+qCQmx7aRyvyWp3Hvvvc7pG2vWrEnYZVu8utdeezkJDH/5y1+cjzvuuKO++uor9ezZU3Pm2O9+g5PQYAt8e/fune4Ucl+WBSxWdO/ePbrWyZK6ZbmZQquOeFloM1IO/ck0Hmd6vw3Jktq+++47vf7663r++eeTntBjSQ333Xef6tWrFxGJTWgo72Quv8RzF4iEhnL4j4cq4wqENF7yNCCAAAIIIIAAAggggAACCCAQFAFbvHuApPaS9i3e1KfkziJZGGmdOnVUq1Yt1a5du8yPtqmVbVRWuXJl51WlSpXI57H/tu9ttdVWTu9+//1352+IGzZscF6JPrfv2d+z7LTwVatWaeXKlaU+Rn8tnVPFPXAtLE50+EDSW5LelPSrh/u4BAEEsivA+1/M+yDvf9l9wKgNAQQQKHQBEhoKfYboHwIIIIBAUAXukzTQHZwtpD799NODOtZyG1emCxgzvT/ewH755RfNnj1bTz/9tJ577jln5+fosv/+++vRRx/VLrvsEvnyTTfd5Cykd8vgwYN12223RX7pmW1AvyyATCUhIZ5RKvdPmzZNffr0iZywYPXZL6l79erlLCC3E1Tq16/v/KI6XrFdvf2e0GC/XLcTRO65557IEG+88UZdeuml2X4EqS9NgdGjR8veH6KKxZIz0qzOL7cRL/0yUxn0M9N4nOn98bpuf2D8/PPPnWRFi+l2MlNseeqpp3TcccdFvvz222/rsMMOiyTGWeLbxIkTtdtuu2Wgk/hWv8RzdwReExrixe90EuxeeeUVZz7ckk4d5TJxVFruAiGNl+XuSgMIIIAAAggggAACCCCAAAIIlJPA9pIOktSxOJHBjimumGlb9jedXXfdVU2bNnVe0Z9vv/32qlDBn8ul7NTZxYsX6+uvv3ZetuFW9Mcff/wxUzq7f1PxKQ4zJc2SZLu5Lc1GxdSBAAIlBHj/S+GB4P0vBSwuRQABBHwq4M+f0H2KTbcRQAABBBCIErhC0nXuv20x+w033ABQigKWPPDPf/5TTz75ZOTOmTNn6oADbOOW5OXLL7/UySefrA8+sA1H/r+kcn+yFn777TeNGDFC1157bYlLbXGjLX53y2OPPeb0wy1HHHGE/vOf/6hu3brJmkjr+35ZAJlKQkI8CK/32zwNGTJEY8eOjVRjz5DtvG2nMXgpQUhosHHGJtdYotXtt9/u7D5Eyb+AJZfcfPPN0R25XNKN+e9ZufaAeFmuvIVReaHHczu94cUXX9SZZ55ZIlExNgEx9ueKbbfd1rnP688lqc6GX+K5Oy6vCQ32Rwn72Sn65yc7zeryyy9P6Q/NFsfPOON/OV8kNKT6hPn3+pDGS/9OGD1HAAEEEEAAAQQQQAABBBAIm0Cb4sQFN4Fhp3QB7HSFPffc03k1a9YskrhgG4xsvfXW6Vbr6/vsb172e0o34cH+fjVv3jznZTudZ1C+tT+jFr8syeHjDOriVgTCKsD7XznOPO9/5YhL1QgggECOBEhoyBE0zSCAAAIIIBAjcKqkyOrpvn37avz48SClKBBvwfqMGTN00EG2kUvyEruTst0Rm9Dwxx9/6N1333Ve77//vpYuXao77rhDrVrZBjHJiy3StAWQtojPLcOGDdOVV14Z+bclVBx11FGR0wEaNWqk//73v9pvv/2SNxB1he0gff3116tx48baZ599nMX43bp1U9WqVUvU45cFkF4TEhIheb3/448/1gknnKAvvvjCqcoWoFqSTPSuzskm4vXXX9fBBx8cuax169ayRBX7BXpsycTfFnReddVVkSq9Ls6M3b08Uf/sVJGjjz46Un+8E0WSWdhCVEuCeOKJJ9SkSRPtvffeat++veNTVFSU7Ha+X4bAKaec4pzwElX6SpoQcDTiZcAn2IaXi3hu7cyfP19vvvmmPvzwQ82dO1f289eAAQM8Cdt7m52oFX1KyuGHH+7Edzue3kq8xAw7cem8885LaSH+N998o/79+6tSpUpq27at8156/PHHq0GDBr6M526nvSY02PWxyZ4Wpx944AHVrFnT03xl65QHT41xUcEJhDReFtw80CEEEEAAAQQQQAABBBBAAAEEigUss+BIST0kdZP0/79MS6E0bNhQLVq0iCQvuEkMdgoDxbuAnd7gJjdEf1y2bJn3Sv535XJJL0h6TtLL9mvedCrhHgQCLsD7X4FMMO9/BTIRdAMBBBBIIkBCA48IAggggAAC+RHoJGmq27Qt9J0+fXp+euLjVuMtVhs3bpz69evnaVS26Pr8888vcW1sQkM2FsTFLkKPTWiwHVFOO+00PfPMM5G+2KkdtjOxLWb0UlavXq2zzjqrRGKMLaC03dyrVKlSoopMFtR76Uu2rvGakJCoPa/3v/LKKyWSFzp06KBHHnnESQzxUtwF/BdccEHkcr8mNNgi2l69eumdd96JjOX+++93TkLxevzyDz/84CwSfu211yJ1jBw50lnQS8lMoGPHjpo1yzY+ipRDio96zqziwr6beFnY85OV3uUinltHY+NfqqfQ2H9/9t+hW2ITGuLFg0MPPdQ5dWmHHXbwZGV12ML9gQMHRq5PFJf8Es/dgaSS0BB78pEle9oJV16TVj/99FOdeOKJThKLW7wmAXqaKC4qaIGQxsuCnhM6hwACCCCAAAIIIIAAAgggEDqBepJOkHRUcTKDZwDbdMpOPLXfAx144IFq2bKlatWq5fl+LkxdwP5OaRvA2N9IbQMv+z3or7/+mmpFkyQ9L+kpST+lejPXIxAgAd7/fDSZvP/5aLLoKgIIhEKAhIZQTDODRAABBBAoQIHdJX3u9st+OWe7X1SrVq0Au1q4Xdq0aZNz0sFNN90U6eTZZ5+t4cOHlzqVIHYU8RZd2zWxCQ32tfvuu09nnHFGpApLmLjrrrtUo0aNpDheFmna4sU777xT5557bqQ+W0xvyRnRu/6X1Zgt8rPFj2vWrHEus2fKdnK3Expii18WQHpNSEjk4vX+2FMJ/vKXvziLJu1IYi/FTng4+eSTSyya9GtCg51Icvnll8t2FHeLndLw0EMPObsfJSv236QlLwwdOrTEs2wnjrRpY6eoUtIV+P3332XHZ9vHqNJU0jfp1umT+4iXPpmoTLqZq3geeyKPva/Z+73XU5di46cle9mpTdHH19tpTnaawKJFiyIkllxoSW9ekhTttCBLCotOLLP3VEuO9GuCoguRSkKDxSMbt/185BavP39t3LhRV199tW688cYSjyUJDZn8V+qfe0McL/0zSfQUAQQQQAABBBBAAAEEEEAgqAJ7F5/CYCcxtJPkaT3Sdttt52wiYn8PsyQGO4G8YsWKQTXyxbjs97WzZ8/WjBkznNcbb7yhVatWee375i1JLLZr1rPFr//tOOK1Bq5DwH8CvP/5b87i9pj3v4BMJMNAAAHfCnj6Hwjfjo6OI4AAAgggULgCFoOXSGrgdvGxxx7TSSedVLg9LtCexS6O85IIYIv+L774Yo0ePbrUqOIlNMTb5dfr4sRp06apT58+WrLEplvafffd9eSTT5ZaPLlw4ULnuujd120h+ahRo2QL7Msqn3zyibODfvTiR9uV2BIxbAF0bCGh4YASJG+//bZzQoObDGLftN20e/funfRUAns2bIfvmF3ztffee+vxxx9X8+bNs+ofe9qH18WZP//8szOel1+2U3+lshIu4i3GtcQYexbLOrXCEnPsVIb+/fuXWMhri3hvuOGGpElGBfoWUzDdslNDbA6jyo+SGkqyPw4EuRAvgzy7UWPLRTz/7bffNGTIEI0dOzbS8tFHH+3EywYNIj+SxRVfunSpE2snTbKNxv6/3HvvvU4MiC7xEsMsydBOhTr11FPLTGqI9/OJve/azw377rtvVuNJPh6rVBIarH/x4tE111zjJDokSgL+888/nVOWBg8eXCKuW31eY2Y+bGgzewIhjpfZQ6QmBBBAAAEEEEAAAQQQQAABBLwL2O+o+0r6u6Q9vdxWv359J3HBXpbEYH9P8XpCtJf6uSb7Avb3H9ssxk1wsFMcfvrJ8yEMcyU9ZH964+SG7M8NNeZVgPe/vPLnpnHe/3LjTCsIIICAK0BCA88CAggggAAC+RO4XVJkS/4ePXro2WdtswpKKgKfffaZevbsqTlz5kRus8XaI0aMUOfOnUvs4mKL3D788ENde+21euGFF+I2Ey+hId5Ov7Y40RbLnXPOOWrUqFGpumxB4xNPPKErrrjC8+Lu2FMWrFJbyHjVVVc5Y6xevXqJdqyNp556SsOGDZM5uCVZUgcJDSUTGizZxHZ9fvXVV0sYXn/99bLEkKpVq5aa3x9//NE5QcMSW1asWOH5WbILM/HPRUJDvFMWrN/235UlJnTp0qWUiS0Svv/++2Vm0R6pnO6Qyn/3YbzWkkomT54cPfRbJV0UEgviZQgmOhfx3BinTJninKAQncTWvXt3Z0f/eLu/2S+rbTeySy+91LnXLXbsvS2Qb9KkSanZiXfKgl103nnnOacx7bzzziXucduwPsT+fFJWAmUm8SQfj1SqCQ3285edGHTJJZeU6K7FbPtZLtZ+9erVzokZ9jNg9Py6N5PQkI9Zz32bIY+XuQenRQQQQAABBBBAAAEEEEAAgTAKVJZ0dHESwxGSipIhtGzZUsccc4xsc5F4G3cku5/vF57Au+++6/xd207onjdvnpcObpRkf+Sw5Ab7I639m4KA3wR4//PbjJVDf3n/KwdUqkQAAQSKBUho4FFAAAEEEEAgfwK21e57bvOVK1fWsmXL4u6on78uFn7Ltvh6+PDhuuyyy0p11hZT2+JrSz6wHeptwbotSnSL/eL0r3/9a4mFcvESGuz6eCco2Net7v3220/t27d3Prf+WHKFnZawaNGiEn1Ktrg70cI9q8SO3LUEjTZt2qioqMip2xY3x7Zhfbjllls0cOBA57p4xS8LINetW+cs/rSds92SaH7ijdPr/baQ9IEHHnDMYkuzZs2cZ8Q9acGeIzta1051iC7t2rVzEk6mT58e+bLtVGM7DMWWTPxzkdBg/bUEBdsB+5577inVf0uYOeSQQ9SiRQvne3ZKhe1YHpvYYdf961//cv5IQclMYOXKlapXr57z/hJV2kr6KLOafXM38dI3U5V+R3MVz+OdoOD2um3bts57vptw8O233+qtt94q8bODG/vtdIZevXol3D3OYoCdyBAbp+1+23muY8eOzs8NtvDefj6JPmXJ7Y/dbwv669Sp4+t47nY+1YSGsuKR2VlSSYcOHZyfdz766CNNnTo1YZKh1UVCQ/r/ffrlTuKlX2aKfiKAAAIIIIAAAggggAACCPhUwI4Tt5MYTrE/W5U1Bvt9jf3uxv4OZxtH7bTTTj4dMt32ImC/A7VN3izB4c0335RtMJekLLf9vyQ9KMlOcKAgUOgCvP8V+gzlqX+8/+UJnmYRQCCwAiQ0BHZqGRgCCCCAgE8Evtiyvmo3t6+2w/mAAQN80vXC6eby5ct1wQUX6D//sdNKvRXbvXXUqFGyBfJ9+vSJ3FTWgvkPPvhAZ555ZtxFh8latV/c3nnnnc7uz2UVS2qwRZKWoBFvd+Gy7rXFfTfeeKPOOOMMVapUKeGlmSyoTzbObH7fa0JCojZTud8W8F9++eXOzs6plv79+zsnFzz00EMlEmvsBAfbRTq2ZOKfq4QG67OZ2PNkr1SLJTOMHDlSxx57LEdFp4oX5/rRo0c7J8JEla+3HM+8axaq9lMVxEs/zVaafc1VPLcELNv1/9///nfKPbUEQ3t/6927d5mx1iq2ZIhBgwaVOEXKa4N9+/Z1khksmSlRySSeeO1HNq9LJ6HB2k9nvuznLjO0n4ncQkJDNmezMOsiXhbmvNArBBBAAAEEEEAAAQQQQAABXwvUlWR/6LBEhr3LGkm1atV02GGHOUkM9rLfo1HCJ2C/y7NTG+xlG7nY3+qSFNu4yU5tmGC/Ckx2Md9HIIcCvP/lEDsITfH+F4RZZAwIIJBvARIa8j0DtI8AAgggEHaBayRd7SLYjr3RO7yHHSeV8dvia0sIuf7668vcndcW/dvCYNt93n6ZGru4LtkJAEuXLtVVV12liRMneko4sDZsMd25555b5qLE6LHaiQF2koSN5ZlnnvHE0L17d1177bWy3aUrVCj7Rzy/LIBMJSEhHlKq99v1lkyS7Bly2zr88MN18cUXOzttV6xYUc8995zzS3q3nH766br99ttlv8SPLpn45zKhwfpsu+hMmzZNw4YNc06m8FIsicOexSZNmni5nGs8CNhO7rNmzYq+8kpJ13u4NUiXEC+DNJtljCVX8dxOanjwwQedU43inaIQr4uWpHXFFVd4irXu/ZakYafVWHyJPckmXht2MpD9nHH88ceratWqZc56JvEkH49TugkN1lebr6eeesqJR5999lmZ3XcTDb/66ivnJAy3kNCQj1nPbZvEy9x60xoCCCCAAAIIIIAAAggggECgBWwzNjsavbekKmWN1DaW+Mc//qGePXtqm222CTQKg0tN4Ndff3X+nmq/h7XNX5KUPySNl3TzliQa29SJgkC+BHj/y5d8gNrl/S9Ak8lQEEAgpwIkNOSUm8YQQAABBBAoJWD/Q2y7TjvFFqIvWbJEDRo0gCpNgR9//NHZ9WPSpEnOjsi2SNGSCtq1a6dOnTrppJNOku0e7y76TzWhwe2WtWMLvV9++WUtWLBAb7/9dqTH7du3V/PmzdW1a1d16dJFtWvXTms0tph84cKFzkL5GTNmaP78+ZFFfDaGvfbay1lMf9RRR8kWQNqiei/FLwsgU01IiB17uvfb3D7//PPOzjGWWOIunDTz1q1b69BDD5UlM8Saf/PNN+rVq1fkBI8WLVo4v6ht1apVia5l4p/rhAa343ZyiD1/9t+WPeuffvppZAGwOdhYbeclS6zZcccdkybVeHlOueb/Bb7//vt4x3Hb+dzfh8yIeBmyCc9VPLdY8c4772jKlCnO+5v97OAmHrjvbxZre/To4SRqeY21sdO1cuVKJ65Mnjy5xM8NlmjZpk0bJ0nCEib233//UolwiaY+k3iSj8cpk4QGt7+rV692DO34+ugYbT972c9c9ofzPffc05knSwQjoSEfM52fNomX+XGnVQQQQAABBBBAAAEEEEAAgcAJ7CvpCkk97M+WiUbXsGFD54RqO3V+t90iB9EHDoMBZU/A/tY2ZswYjR8/XsuWLSur4j8l/bd4U6fZ2esBNSGQVID3v6REXJCOAO9/6ahxDwIIhFWAhIawzjzjRgABBBAoJIH3JNn/IDtlyJAhuuuuuwqpf/QFAQQQQCBPAoMGDXJ2do8qlj311zx1J9/NEi/zPQO0jwACCBSoAPGyQCeGbiGAAAIIIIAAAggggAACCPhFoLukiyX977jLmJ5XrlxZ3bp1c05jsI9FRUV+GRv9LCCBTZs2OZvS2akN9tE21CqjzJB0i6QXC2gIdCV4Arz/BW9OC3JEvP8V5LTQKQQQKDABEhoKbELoDgIIIIBAKAXOkzTSHbmdHPDRRx+V2tU9lDIMGgEEEAixwNy5c51TQTZv3hytcLaksGa9ES9D/N8DQ0cAAQQSCRAveTYQQAABBBBAAAEEEEAAAQQQSFugt6TLJO2ZqIY6depo4MCBOuuss9SoUaO0G+JGBGIFFi9e7Gzyd//990dOzU2g9GnxiQ0TUUQgiwK8/2URk6pSE+D9LzUvrkYAgfAIkNAQnrlmpAgggAAChSuwraSvJdV1u9iuXTu9++67hdtjeoYAAgggUO4CFgvef//96HaWStpD0ppyb7wwGyBeFua80CsEEEAgrwLEy7zy0zgCCCCAAAIIIIAAAggggIA/BY6QNEJSy0Tdb9Gihc455xz169dP1apV8+co6bUvBNatW6dx48bpjjvu0IIFC8rq81xJF0qa4ouB0clCFeD9r1BnJoT94v0vhJPOkBFAoEwBEhp4QBBAAAEEECgMgVMkPRzdFfvFjf2SkIIAAgggED4BO275tNNOix14zy07ZT0ePo0SIyZehvwBYPgIIIBAtADxkucBAQQQQAABBBBAAAEEEEAAgZQELIHhbkkHJ7rrsMMO07nnnqsjjzwypYq5GIFsCLz44ou6/fbb9corr5RV3QxJgyTNz0ab1BEaAd7/QjPV/hwo73/+nDd6jQAC2RUgoSG7ntSGwDaSakvarvijfR79iv76VpKqSCoqflWK83m8r9n19vWtE3CvlbRR0qbil/t5vK/ZNdFfXy/pd0krJK0s/riq+HP33/bRff3KlCOAQFYFZko6wK2xbt26+vrrr7XttrYhNQUBBBBAICwCa9asUdOmTfXTTz9FD/k1SZ3CYpBknMTLADwIq1atUu3a9r9KFATyI7By5UrVqlUrP43TalYEiJdZYaQSBBBAAAEEEEAAAQQQQACBcAhsv2Vtwo2S+kqqGDvkrbbaSn369NGFF16oZs2ahUOEURa0wLx58zRy5Eg9/PDD+v13W8JSqvwpaayky7YkNywr6MHQuXwL8P6X7xmg/ZQEeP9LiYuLEUAgYAIkNARsQhlOVgXs3MRGxa+GxR/rxyQrRCco1Mtq6/6pbHlUAkR0ssPPkn6UtFTSkuKPi4sTJvwzOnqKQG4Fmkv6WFJlt1nbAcV2oaAggAACCIRH4KyzztLdd9smWZGyQZLFiK/Do1DmSImXAXgQSGgIwCT6fAgkNPh8AiURL/0/h4wAAQQQQAABBBBAAAEEEECg3AVs17RLi19xG7vooos0dOhQ2UZrFAQKTWD58uUaMWKE80pQLNvhNkk3Sfqt0PpPf/IqwPtfXvlpPFMB3v8yFeR+BBDwowAJDX6cNfqciYA98/Z/4pag4CYpRH+M/rxmJg1xb0KBX6ISHNxEh3gf7ZSIzTgiEEIB+2XLJe64i4qK9Mknn6h5c1u7SUEgPwKzZs1Sx44dc9b4hAkT1Lt375y1R0MIFJLA3Llz1bp1a23eXOLHoOu3nLx1ZSH1swD6QrwsgEnIpAskNGSix73ZECChIRuK+auDeJk/e1pGAAEEEEAAAQQQQAABBBDwjUAXSRMkNYjtcYUKFdSzZ08NHz5cO+20k28GREfDK/Ddd9/p4osv1sSJE2P/fuKi2Oaap0p6NbxKjDxK4P/YOxO4mar/j3/sS8iWUFJSKFlCydqiyJokQlpUSCplS8lWtkq/FiEttFiKlJQUFUkkWZJUWsQfIaSoCP/nc82d7txn5pk788xy78zn+3rNa55n5txzvud97pwzc+/5fL+a/3Q6pAwBzX8pM5TqiAiIgAMCEjQ4gKQiniNQPuOHeUUAZ/oeZwE4FQDTiJ3iud6kt8P/B4CPLQC+90Ul/gHAJgC/pDca9T6FCRQEsBGA/+phlSpVsHz5chQpUiSFu62uuZmABA1uHh35lkoE9u/fj9q1a+P77/m1x2/8HsTvs/+kUl9j0BetlzGAmMwqJGhIJn21TQISNHj3PNB66d2xk+ciIAIiIAIiIAIiIAIiIAIiIAIJIcCo5E8CuDFYa/Xr1zcyBNeoUSMhzqgREYglgTVr1qBHjx5YsWJFqGqfA3APgD9i2a7q8gwBzX+eGSo5GikBzX+RElN5mjB/ngAAIABJREFUERABLxKQoMGLoyafSeBsn1iBwoUzAFTy/c/npNrJJ5+M4sWLo1ixYsbD/Nv6Gl8vXLgwGHmdj9y5cwc8O32tQIECAX3966+/cOTIEfz7778Bz5G89scffxgbO/bs2QNuMuIzH3zNfJ3Pv/76a1I5+xrnpu8ffZu/fwJgih0CdgG6wVH5IAIRErgKwBzrMY0bN8aiRYuMuUImAokmIEFDoomrvXQkwO9rl112GRYvXmzvfnMA89ORiYM+a710AElFRMAkoPVc50IqENB6mQqjqD6IgAiIgAiIgAiIgAiIgAiIgAjEkQCjkk/1BXsMaIbZ4EePHo02bdrEsXlVLQKJITB37lz0798f3377bbAGla0hMcPgtlY0/7ltRORPXAho/osLVlUqAiLgEgISNLhkIORGUAIULVCgUBlABV/WBQoYTk8Ur9KlS4OPMmXKGA/+XaJEiUxiBVO4ULAgA8Wmjx04cMAvdLCKHfj3b7/9hu3bt2PHjh3GMx8JFkFQ4MBMDhQ58MFfsnx8lz4jpJ56nMAzAHpa+3DTTTfhhRde8Hi35L4IiIAIiEAwAjfffDNefPFF+1tPALhbxLIkoPVSJ4gIiIAIpBEBrZdpNNjqqgiIgAiIgAiIgAiIgAiIgAiIQCQEGJWc15Nvsh/EgIxDhgzBbbfdpsBpkRBVWdcTYKDPyZMnY+jQodi5c2cwf5/1ZWs44PrOyMHsEND8lx16OtaTBDT/eXLY5LQIiIADAhI0OICkInEnwC+XNQFU8z2qA6gKIC7qAGY1MMUJVqGC+bf5XqlSpZAzZ864dz6dGmAkxV27dmUSOlhFD6YIgtkm4mT8sboewFoA63zP/FspB+MEXNVGTYAT0HsALrfWMHbsWPTr1y/qSnWgCIiACIiA+wiMGjUKgwYNsjv2AYBmAI66z2NXeaT10lXDIWdEQAREIH4EtF7Gj61qFgEREAEREAEREAEREAEREAER8DSBkFHJu3TpgvHjx6NIkSKe7qCcF4GsCOzbtw+9evXCtGnTghXbAqArgI9FMSUJaP5LyWFVp5wS0PznlJTKiYAIeIWABA1eGanU8ZPZFihcOM8iYigXy+6deuqpOOOMM3D66af7n8uXL4+yZcsaGRaKFi0ay+ZUV5wI8EuXmdnh559/xubNm/HTTz8ZD/6/devWWLf8C4CvAHxpETwEzU8Y64ZVnwhkQeAEACsBVDHL5MiRA0wh17JlS4ETAREQARFIAQKzZ89G+/btcezYMWtvKLqsB0BRg5yNsdZLZ5xUSgREQAQ8S0DrpWeHTo6LgAiIgAiIgAiIgAiIgAiIgAjEl8BDAO63N1GiRAk8++yzuPrqq+PbumoXARcReOONN9CtWzdwr4nNeANmKIDhLnJXrmSfgOa/7DNUDSlCQPNfigykuiECIgAJGnQSxIsAJf7MusBsC2bmBWZdKJCdBrmRl8IEihWsggXz/9NOOw158uTJThM61iMEDh8+jF9++cUQN/BhCh3MvymGsG0MjKZnB33iBjOTA5/XZKQl3B9NZTpGBKIkcKpP1FDaPJ6ZZpYsWYLatWtHWaUOEwEREAERcAOBL774Ag0aNMA///xjdWeH73s0n2XOCWi9dM5KJUVABETAUwS0XnpquOSsCIiACIiACIiACIiACIiACIhAYgjkBzADQBt7c82aNcPUqVNRqlSpxHiiVkTARQR27NgBZiZZtGhRMK9e92Vr+NtFLsuVyAlo/oucmY5IAwKa/9JgkNVFEUgDAhI0pMEgJ6iLjB5eH0AD33PF7LRbpkwZVKtWDTVq1ECFChX8Aoazzz47O9Xq2DQj8N133/nFDhQ8rFmzBmvXrgW/xGXTvgewFMCnvmdlcsgmUB0elgCFYcutorCSJUti9erVYFYamQiIgAiIgPcIUIRZp04d7N692+r8XwDqAqCIUhY5Aa2XkTPTESIgAiLgagJaL109PHJOBERABERABERABERABERABEQgOQSoVHjPFxjH78EJJ5yARx99FD169EiOV2pVBFxEYNKkSbj33ntx4ECmRNirM+67NwOw00XuyhXnBDT/OWelkmlKQPNfmg68ui0CKUJAgoYUGcgEdyMvAIYFNwUM9QCUjMaHfPny4ZxzzjHEC9WrVzeezz//fBQrViya6nSMCDgisHfvXmMjOMUNfKxbtw4bNmywR0d2VJev0C6fuMEUOKzKSO15OJIKVFYEHBBoCWAu8F92pfLly2PBggWoVKmSg8NVRAREQAREwC0EKLq8/PLLjWxTFjvqi6Y1zy1+etQPrZceHTi5LQIiIAJ2AlovdU6IgAiIgAiIgAiIgAiIgAiIgAiIQCYCVQEsAFDW+k65cuXw/vvvo3LlykImAiLgI7Bx40ZcccUV2LJli53JNgBNAawXLE8R0PznqeGSs8kkoPkvmfTVtgiIQHYISNCQHXrpcyzVBRQvmAIGihmYwisiK1u2bIBwgQIG/qDOlStXRPWosAjEg8CRI0fAL3SmwMEUO2zfvj2a5piicKUve4OZyeH3aCrSMSJgI9AXwCPW10488UTMnz8fF110kWCJgAiIgAh4gMCKFSvQtGlT/P57pq8GfQD8zwNd8IKLWi+9MEryUQREQASyIKD1UqeHCIiACIiACIiACIiACIiACIiACGQi0AbANAAFre/Uq1cPc+fORYkSJYRMBETARuC3337DlVdeiZUruX0jwA4CaA/gXUHzBAHNf54YJjnpJgKa/9w0GvJFBETAKQEJGpySSq9yZ1rECxQxVLFGBA+Hwsy6YGZc4DOzLhQtWjTcoXpfBFxHIEbZHI4B2OATOJhZHH5yXWflkFcITACQKVfsa6+9hvbtec1FJgIiIAIi4FYCM2fORMeOHYO5Nx7AHW7126N+ab306MDJbREQARHQeqlzQAREQAREQAREQAREQAREQAREQAQyEbgfwAj7vo3OnTtjypQpyJ07t5CJgAiEIHDo0CHcfPPNePXVV+0lmDl7oD2goEC6joDmP9cNiRzyCgHNf14ZKfkpAiJgEpCgQecCCVDB3wTAlQCaAzgtEixU+jdo0MD/qF27tn4wRwJQZT1H4PDhw1i1ahU++eQTLF261Hjs2bMn0n78DGA+gHcAfASAEQBkIuCEANdubnztaS2cI0cOPProo7jnnnuc1KEyIiACIiACCSYwevRoDBo0CMeOUecYYJMBdAeQ6Y0Eu5hqzWm9TLURVX9EQATSgoDWy7QYZnVSBERABERABERABERABERABEQgMgLDAQy2HpIzZ06MGTMGffsyWa1MBETACYGxY8di4MCBwe7TDAHAz5nMfQQ0/7lvTOSRBwlo/vPgoMllEUhTAhI0pOnAZ6QiPNsnXqCAoRGAfE5RnH766WjYsKEhYOBzlSpM4CATgfQmsGHDBr/AgUKHzZs3RwLkHwAf+9IZMqXhpkgOVtm0JfAQAEYjCLCePXti/PjxoMBBJgIiIAIikHwCR48eRY8ePTB5MnULmWxksLk8+V6nlAdaL1NqONUZERCBVCWg9TJVR1b9EgEREAEREAEREAEREAEREAERyCaBLgBettZRqFAhMLth8+bc6iETARGIhMC7776L9u3b4+DBTPEmbwQwNZK6VDbuBDT/xR2xGkgnApr/0mm01VcR8C4B7Xb07thF6jkFC5dasjCc6aQCKvurVq3qFzBcfPHFKF26tJNDVUYE0prAtm3bsGTJEkPkwMf69euDKf1DMaKggcIGZm9YDICCB5kIBCNwN4DH7W+0adMGM2bMQP78+UVNBERABEQgiQT+/vtvXHXVVViwYEEwL3oDeDqJ7qVT01ov02m01VcREAHPEdB66bkhk8MiIAIiIAIiIAIiIAIiIAIiIAKJIdAMwDwAuczmypUrh/fffx+VK1dOjAdqRQRSkAD3bjRt2hTc02GxIwD4mVuYgl32Ypc0/3lx1OSz6wlo/nP9EMlBEUh7AhI0pPYpUB5AS18mhksAFAjX3Xz58qFOnTp+AQOzMBQpUiTcYXpfBEQgDIH9+/dj6dKlfoHDF198gX/+caRTYGiAD30CB16w2iLYImAjcDOA5wAErOm1a9c2NtAWL15cwERABERABJJAYPfu3WjWrBlWrVplb/0YgJsU6Sfhg6L1MuHI1aAIiIAIhCeg9TI8I5UQAREQAREQAREQAREQAREQARFISwI1ASwD4I9eVrJkSaxevRqnnnpqWgJRp0UglgR+/vlnY28Ur01Z7ACAiwB8Fcu2VFfEBDT/RYxMB4iAcwKa/5yzUkkREIHEE5CgIfHM49liHgCNLVkYHMnyy5cvjxYtWhiPyy67DBQ1yERABOJL4K+//sKHH36Id955B/PmzcOWLY51Ct9YsjcsBXA4vp6qdo8QaAPgFQCFrP6ecsopmDp1qjG3y0RABERABBJHYNGiRejSpQt27Nhhb3Q/gGszLogHTdmQOA/TtiWtl2k79Oq4CIiAGwlovXTjqMgnERABERABERABERABERABERABFxA4DcCXAEqYvhQoUABLliwBA5rJREAEYkOAQSgZ5NUWiPJXALUA/F9sWlEtERLQ/BchMBUXgWgIaP6LhpqOEQERSAQBCRoSQTm+bTC9IHeqXgfgagBh0ynkypUL9erV84sYqlatGl8PVbsIiEBYAkzrRWEDBQ6fffYZjhxhRsOwtg/AGwCm+7I4HA17hAqkMgGK2OYDON3ayRw5cqB3794YM2YM8uf3B3FJZQ7qmwiIgAgkjcDBgwfRt29fTJgwIZgPPwBoCoDPsuQR0HqZPPZqWQREQAQMAlovdSKIgAiIgAiIgAiIgAiIgAiIgAiIQEgCRQGszAhkVtFaYtasWWjXrp2wiYAIxJjAjBkzcN113G4VYAwyWQ8A92PIEkdA81/iWKslEYDmP50EIiACbiQgQYMbR8WZT/zyzG/VjPBaKtwhJUqUQLNmzQwRQ/PmzXHiiSeGO0Tvi4AIJInA3r178d577xkCBz7v2bPHiScMAf0agGkZWVpWODlAZVKSQDHfedDE3ruzzjoLr776qpE6UyYCIiACIhB7AitXrkTHjh3x448/BqucGRn4vZ0ZGmTJJ6D1MvljIA9EQATSlIDWyzQdeHVbBERABERABERABERABERABETAKYE3ATDTrN9GjRqFgQMHOj1e5URABCIkMHz4cAwZMsR+1AzfnqwIa1PxbBDQ/JcNeDpUBKIhoPkvGmo6RgREIJ4EJGiIJ93Y113N94W5oz0Cd7CmqlWrZggYWrZsibp16yJnzpyx90g1ioAIxJXA0aNHjYwNZvaGr776ykl7P/myNrwCgNEDZOlFgJP9YN+DWXz8ljt3btx///144IEHwL9lIiACIiAC2Sdw+PBhDBs2DKNHjw6WYYkpl4YCeBjAsey3phpiSIDr5QMAHgSg9TKGYFWVCIiACAQjoPVS54UIiIAIiIAIiIAIiIAIuJJAIQCMhmx9MBAE/2d0PPNvPvN/poHOY3nktf3P9/jaCbbeHgBwCMBh28P+2t++aNiMiM3HXtv/9tdZr0wEUokA94FMt3aoU6dORsAymQiIQHwJdO7cGdOmMXZkgLUFwE32svgT0PwXf8ZqQQSCEtD8pxNDBETATQQkaHDTaAT3pTyALj4hw7lZuVuwYEFcdtllfhHDKaec4v7eyUMREIGICPzf//0f3n77bUPg8OGHH+Kvv/4KdzwVELzwxV/fm8MV1vspRaCBL1tDGXuvatasiZkzZ4JZG2QiIAIiIALRE/jmm2/QoUMHhBAcbvFlZVgefQs6MgEEtF4mALKaEAERSG8CWi/Te/zVexEQAREQAREQAREQgaQSKACggu9xhu1v/m8XHiTV2Sgap6CBQb6YMpUP+99hb6JF0aYOEYF4ESgL4GufoMhoo3bt2mCmQ1nsCIwYMQIPPsgYN8ftlVdeATdyypJH4LfffjPGYMECJroGqlevbtzHrlSpUsydCjf+tWrVwpdffmltl0K6cwBsj7kzqtBKQPOfzoe4EHDT/BKXDsawUs1/MYSpqkRABLJFQIKGbOGL28GlfAKG6wBcmFUrzLpw6aWX4oYbbkC7du1QoACvS8lEQATSgQDFDLNmzcKUKVPw0Ucf4dixsIGfP/MJG14DsDMdGKmPRvQkpsO8ws6C6wWjiffu3Rs5cujrgM4VERABEYiEANfccePGGVlv/vnnn2CHvgOAd0F+j6RelU0aAa6XLwNoofUyaWOghkVABFKQgNbLFBxUdUkEREAEREAEREAERMCtBLjrszqAqhnXOM60CBd4zzmd7VeL0GETgPUA1mXch/82naGo764l8BGAi03v8ubNi3Xr1sVlU7drCSTAsXAb2hPgQtKb+PnnnzF9+nT06NEDxYrx0nhyzU0bjhmUo0aNGjh0iAmE/DYfQPPkUkr51jX/pcAQHz16FIsXL8amTZtw6623uqJHbppfXAEkCyc0/7l9hOSfCKQPAe1gdNdY35BxUaUrgEvDuXXmmWfi5ptvNh6lS5cOV1zvi4AIpDiBbdu24YUXXsDzzz8PXoRwYAt9G/declBWRbxP4C4AY32pngN606hRIyN9prL6eH+Q1QMREIHEENi8eTO6du2KJUuWBGuQ6oZ+AJ5KjDdqJcYE7gDwKIB89nq1XsaYtKoTARFIeQJaL1N+iNVBERABERABERABERCB5BAoBKCGT7xAAYMpYiiYHHc82yozO1DcsNbyWJNxXY+vy0QgGQR6AJhgbZgBdfr06ZMMX1K6zXQWNHBjL/cTMOBdnTp18Oqrr6JEiRJJH2+3bTh+7LHH0LdvXzsXfkYnJR1Wajqg+c/j48qgNhs3bjTmlpdeegnDhw/H4MGDXdErt80vroCShROa/9w+QvJPBNKDgAQNyR/ncgB6ArgFwElZuUN1dMeOHY1sDBdemGXihuT3Sh6IgAgkjcDy5csxdepUzJgxA/v2MQtilsZMDZMBPANgW7jCet/TBKpkRGWigKW2vReFChVCv379cO+99+KEE7yeYdrTYyTnRUAEXEzgwIEDGDNmjJGZgX8HsS8AdMrIzPC9i7sh18ITOMuX0UrrZXhWKiECIiACmQhovdRJIQIiIAIiIAIiIAIiIAIxI0DxQn0AdX3X9c8DUD5mtfsq4mbWokWLGlG6s3ouXrw4mPk5T548xoPR482/7f/zvfz58xst/P3330ak68OHDxuPUH/zPWYm37Nnj3Fva+/evZmera+xXByMEcO+ArAKALOeLwPwZxzaUZUiYCXAz/r2jEArfDasbt26WLZsmTKsx+E8SVdBww8//IAuXbqA+whoTZs2laABwCuvvILOnZls+z/j5uyGDRvi008/tb7MTRfc26U1IbafS81/seWZlNpmzZplBGP+448/jPYlaDg+DMHml6QMUASNav6LAJaKioAIxI2ABA1xQxu24iYAemVcEGkFIFeo0rlz50azZs0MEUPr1q2Ni0MyERABEXBCgBeF33rrLUPcsGDBAvz7779ZHXYEwFsZwqrxAD50Ur/KeJIA1/3eGZkaRgLIpFxgxh/+wOQPzly5Qi5Nnuy4nBYBERCBaAlw/Zw8eTKGDh2KnTupA8xkvEI3yLeGHou2HR3nKgJcL5mtgeul/0ai6aHWS1eNlZwRARFwCQGtly4ZCLkhAiIgAiIgAiIgAiLgZQJlM+7PNALQwCdkqJaxJyxndjtUqlQpnHnmmahQoYLxsP5dtmxZz26Y5oYrZi//8ccfjQc361qfQ1zHixQn752tA7AUAHe2fqLgYJEiVHkHBBjGerhZrkiRIli/fj3KlePeaVmsCaSroOHbb79Fhw4dsHYtE9NI0GCeV6E2HDPz6LnnnmsPbvUAgIdjfU6meX2a/1LgBGC2FwqmTJOg4TgJLwoa6LfmvxT4UKoLIuBxAhI0JHYAC2fM/TcBuB1ApayarlGjBrp27Yrrr78eJUuWTKyXak0ERCDlCOzevdtI70Zxw7p1vPaapX3j25TJaP7HZdSyVCNwqi9bwyXBOlalShUjCnmrVtTcyURABEQgfQnMmTMH9913H3ixP4S9D6BbRra1relLKaV7rvUypYdXnRMBEYgVAa2XsSKpekRABERABERABERABNKMQA2fcMEUMES9e5nZFc455xzjUalSJb9woWLFiihYsGCaYT3eXWaP27Rpk1/wwOt7GzZsMB7M9JAN+8UnbjBFDsd3B8tEIDoCDKayBUBR8/BRo0Zh4MCB0dWmo8ISkKDBfYKGsIMWwwKRjL+9LABlaYjhWPiCSWn+iy3TpNTmZkFDIoFEMr8k0q9o2tL8Fw01HSMCIhArAhI0xIpk1vWcBKA/gB7BInxaD2VU7LvuugvVqjHohkwEREAEYk9g1apVeOaZZ/DCCy+Eq5wpE58GMC4jo8yucIX1vicJXJOxLj0aKk11/fr18b///Q+1a9f2ZOfktAiIgAhES+CLL77AHXfcgRUrVoSqgunn7wXwRrRt6DhPEWgH4DGtl54aMzkrAiKQAAJaLxMAWU2IgAiIgAiIgAiIgAikEgEqC64E0BpACwAlIu0cs0YyIJEpXjCfmYVB5pwAszeY4gbr86+//uq8kv9K7gYwz5cFncFPDkZTiY5JWwLM/OuP+F60aFFs2bIFhQplShqbtoBi3fFU2nAaCRs3Z2iIpB/ZLRvJ+P/5559GppR9+6hj8BvVRmOy64eONwho/kuRE0GChuMDGcn84vah1/zn9hGSfyKQ2gQkaIjv+DKiJ7/QMmpr/lBNnXzyybj99tvRq1cvlCgR8bWr+PZAtYuACKQsgV27dmHChAkYP348wqTe/QvAcwDGKgJ1Sp4OXJ8G+B4FgvXw2muvNTI2nH766SkJQJ0SAREQAZMAU9MPGDAAs2fPDgWFNyRH+9bEf0QurQhovUyr4VZnRUAEsiKg9VLnhwiIgAiIgAiIgAiIgAg4JsCgdwwsxHTIFDM4tsKFC4NBhxo1aoSGDRuiatWq4GZnWfwIMHPDV199haVLl2LJkiX49NNPwQ1dEdp8AG8DmKVgYRGSS7/imbIzjBw50sgYLIsfgVTacBoJJQkajtOKdPyHDx+OIUOGWFFTxHZaxn117p+QRU9A81/07Fx3pAQN0c0vrhtIm0Oa/9w+QvJPBFKXgAQN8RnbigAeANAZQO5QTTALQ58+fdCpUyfkzZs3Pp6oVhEQAREIQ+DQoUOYNm0axo0bZ1yozcIOA3gFwEgAmwQ25QhQhPe47+ZKps7lyZPHEN8NHjxY4ruUG3p1SARE4LfffjMuSj/77LM4fJjLXVB7zZeVYauIpTUBrZdpPfzqvAikNwGtl+k9/uq9CIiACIiACIiACIiAYwLn+bIwMBNDHQCO7scXL14cDRo0QOPGjQ0Rw/nnn4+cOXM6blQFY0/gyJEjWL16NRYvXmw8PvnkE3uk7qwaPZYhYmH617d8j29i76Fq9DgBBhtj8BzDlJ0hMaMZ6Yb2xHgV/1YkaDjOONLxDxGlnNm7x8V/1FK6Bc1/KTS8EjREN7+4/RTQ/Of2EZJ/IpC6BBxdQEnd7se8Z2cAGA6gU8Zz0CtMOXLkQIsWLQwhw6WXXhpzB1ShCIiACGSHwIcffmgIG959910cO8ZrrUHtKIBXATAcwU/ZaU/HupJAYwATAVQO5t2JJ56IgQMH4u6770b+/CGTD7myY3JKBERABOwE/vrrLzz22GMYO3Ys/vjjj1CAvgbQHcCnIigCFgL1fRmstF7qtBABEUh5AlovU36I1UEREAEREAEREAEREIHsEygN4HoANwI4x0l1pUqVMoQLfFDEcN5554H3kWXuJcD7ZuvWrfMLHJjFYfduBut2ZIwo9qLv/tpOR0eoUKoT+D4jkBwDZRr20EMP4f777/f3mb/Fuadk0qRJxmtNmzYFN42WKFHC+P+XX37BjBkz8P777+Pzzz83rm+XL18eF154Idq2bYvmzZujSJEijhgyGwkFVaa98sor6Ny5M/755x/MmzcPEyZMwKJFi0DhVb169dCqVStcddVV4DwWyo4ePQpuon/77bfB+88rV67Enj17jOI1a9ZE9erVDR+bNGmCYsWKOfIzWCF+Lrdu3Wr4yfvby5YtM9ohi4svvtjoB+fZfPnyGYc73dDOoA48dsGCBf5mmb2FmXOcWHaPZxs7d+402NGHtWvXGgIrWqVKlQyGZMexCDUO9nHNym+Ox8yZM426E212VpH4Eq/xtzIYNmwYhg4dan2JAjVHa32iWXqovSznPw/1I8DV/fv3G+JHzkVffvklli9fbrzP+Yjn9SWXXGLMnfw/0u98//77L7777jtjLuY8x/nVnBPMNs4991zUrVsXzZo1M+aI3LlDxl/2+23//HXv3h2PP/64sQ+E33meeOIJvPXWW8a8yro573To0AFvvPGGPXtJyGEz6yxQoEDCh9bt80vCgUTYoOa/CIGpuAiIQEwI6KpITDCiTEY1/AZ7c6iMDAULFsSNN95o/OisWNH/uzQ2rasWERABEYgxgU2bNhnChqlTp+LgwYOhamcI6+d9Qq7tMXZB1SWXQK6MLBxdfKIVivUyGS+O9erVy3iYF0+T67JaFwEREAHnBHbt2oWnn37auBHDv0PYD741jtmJKOaTiYCdgNZLnRMiIAIpTUDrZUoPrzonAiIgAiIgAiIgAiKQfQJ5ALTxiRiaZeyT5XWCLK1q1arGRrY2bdqgdu3a4YrrfQ8Q4EZybvR78803sWHDBice/wvgXZ+4YR4A/i9LPwK89/aj2e1g2RlCCRoKFSqE5557Dg8++KBfIBAMH8UHDzzwAHr06IFwm0iDCRquuOIK3HvvvXj55ZeDjs4111xj+MFAaFajkIEZTcaMGRMgBgg1xPSTPjKQ2kknnRTRmcDrFgxY9Mwzz2QVsAgtW7bEI488gsqVK3tC0MB+/e9//8PEiROzHGPCIj/eq+3Xrx8KFy7KyIshAAAgAElEQVQcwC/VBQ3xHH8ryH379qFcuXJgtHKLlQOgbN4RfWL9hcPOf9FVm7yjDhw4YGSA5+b/zZs3Z+kIP6cdO3bE8OHDUbo09bBZmyks45xKYZhTq1OnDkaOHGkEWs4q41cwQQODwL300ksYNGhQ0Lm1TJkyxndZzlFOzIuChkTNL074JbOM5r9k0lfbIpC+BCRoyN7YlwQwCEDPjHSAQcNUn3rqqbjjjjuMH2H2H3PZa1pHi4AIiED8Cezdu9eI/PHUU09h27ZtoRr8C8B4AKMAHA+tIUsVArwhQ7HeAxlRqE8N1imq87t06YK+ffsmJWpHqoBWP0RABBJDgDcVH330UUybNs2ILhXCtjAgFoAXdEMxMeOSAq1ovUyBQVQXREAE/iOg9VJngwiIgAiIgAiIgAiIgAhkSaCWT8TQiXtJsyqZK1cuI5o3N321b9/e2BApS10C3MT4+uuvGwIHRk/mxu4wxkgrzIjO65DM4CBLHwK9M+aPJ83u3nrrrcZmWKsFEzS88MILRjA6bjJ1atdff72x6T8rsYB94zsDAX311VeGUCCUUczQrVu3TD47yIgctErOlU8++STOP/98R11j9PM777wT9N2JMXMFfZ4zZ44hBjHNzEZhryO7GRaiOZ7ZBigG4d4iRl+PxFq0aIHx48cbkd9NS2VBQ7zH387+pptuwpQpU6wv9wIQ+gMSyeClX9mw85+XkHz99dfghn2nc5HZN85J/MzWqsWvlcGNm+qzEpaF40TxxODBg43Ay6GyNdjnKq5HFN1y70eozPYM5sy9kMws5MS8JmhI9PzihGEyy2j+SyZ9tS0C6UlAgoboxp0bVu4BwJx/gTJnX338QUjFe8+ePZEnD4vLREAERMC7BA4dOmREseaPkizS5/7OTJ2+C3DM3iBLHQLMw9oDwH0ATg7VLaa7veeee8CoLTIREAERcBOB+fPnGylSP/jgg6zc2gFgJADm8D7kJv/li2cIaL30zFDJUREQgWAEtF7qvBABERABERABERABERCBkAQY5K6rT8hwXlacGAmd18gpYuCD0bNl6Udgz549RtYGPhYuXAhuTg9ja3xZG5gtVsHDwtHy/vvM0nGl2Y0ZM2agQ4cOAb2yCxqaNGkC3odjJH7TOL9wI/u5554L3svlZvhFixZlonP77beDEbdPOOGEoOTsG99r1qyJ1atXG2WtbXDj69y5c8GMEtOnT8cZZ/yX5J0Ryvv37x9UBFGpUiVcdtllOO200ww/Kfhhm/bNsixHYUejRo2yHOFvvvkG3GC5YsWKgHJ2HvZ2yKpkyZKGKMQ0NwkaOH433HBDpgjv7Bf51ahRAxTKsf8ff/xxpnJt27Y1AhWa4pXvv/8eb7zxhtFVzknMtrF9+3bj/ypVquDaa6/1Z+/Ily+fETXeScT4WH/87Buqq1evjpkzZ4YMpJeI8bf3kecJxUEWewdAy1izSJP6ws5/XuEQ6lykkIAirXr16iFv3rz45ZdfjLnZLlSiqIGfy7POOitTl0PNqaybc0HdunVRokQJ4zh+hj755BMsX748Uz3MpsA1JtS8av/8cR7ev3+/f67g3NO4cWOjXnONmT17NjhnrF+/3nidz/yMmNa8efOA9jj3t2vXzmCRaPPC/JJoJpG2p/kvUmIqLwIikF0CEjRETrAtgEcAnBnsUP4I5GbOYCndIm9KR4iACIiAuwjwwhLT2XFT6MGDB0M5971P9MVUubLUIlAAAMOt3Avg9FBd44VTKv2ZuYE/ZmUiIAIikAwCzMDAGxNMzcyLilkYU3s/BuD5DOFWyLQNyeiD2vQsAS5+twDoq/XSs2Mox0UgbQhovUyboVZHRUAEREAEREAEREAEoiNQMSPwBUOhd84IhJHlLixuXOMGW25KLlSoUHSt6aiUJPDnn38amwkZXf+zzz4L10den3wJwOgMEQ2vW8pSjwDnkj+sc8revXsNkYDV7IIG63vc0EqRAiN3WzMvMML/pk2bMGDAACMTgdUoaOA+Fm6It1uoSP4UZz3xxBOoXLmy/5B///0XW7duNTLOmHUdOXIE48aNMwQNVuO8OHLkSDRo0AA5c+YMeI+Rx5nNgVkgrMKGrDb4sgJutO3duzdeeokfk+NGHtyfc9ddd6FIkSIB7XADP31j5uZg5hZBA8UH3DBvFWlQyMAgqsyEYe8Xzxn26amnngrgx/shzFyRI0fgVjBupOb6tHbtWgMDxTGvvvqqf0N0Mj9mkWw4TtT423ns2LED3BhuMc7VJ+qeUsRnjqP5L+Jak3AA5zBmHrDOtebczLnIdr4Ywsbnn38eQ4YMMQRGpnEef/jhhzPtqeDnk3strMasCZzH7XWbZSicYF32jD+cE7gGBNu3ESybDOtjtpdHHnnEECKY8zfXGM6p7Ccfptl9HT58uJEZwg3mhfnFDZyy8kHzn9tHSP6JQOoRkKDB+ZjyV9pEAMelhzZjeiamXho2bFiW6fqcN6eSIiACIuBeAr/++qvxY4s/unjhKoQxBMgdADa6tyfyLEoCvNrZEQCvTFYLVUepUqWMTEW9evXS2hglaB0mAiIQOQFeRGRq6okTJ2aVVYgVM+rZ2IxgRDMBhM3/HrknOkIEwPWSodUGaL3U2SACIuA2Alov3TYi8kcEREAEREAEREAERMBlBGoDeABAawAh76czknXXrl2Ne8QVK1L7IBOBrAlwUzHvrXEzNu+1ZWG8XvkmgIcAHA+VL0sVAszMwAjlhjEa/Zo1vFQdaKEEDdxEysBzjOTPPSrBjAIBihomTJjgf5sR+V9//XUjm4Pdggka6BezMPC4cPbFF1/gmmuuCcgYwM35FCxYBRf2erg5lpuBuUF38+bN/rdDbfBlgbfeesvY+G+KIMiDoohOnTplEk2YFfJeNn0ZOHBgpq64QdBAQQj3GY0YMcLvHzcTUwR1ySWXZBInZNUvCkLs2TNYPlUEDYka/2DnPD87GzZssL7VDMCCcJ8PvR9AwNH85wVmXMtvuYVxrY6bk7mIcx4/nz169PDPYRQnMJvTBRdc4K+LgiUKmaxiiUGDBhnzRKh53zyYwWtYbtSoUf76Lr74YkPAVLZs2UxoQwkamDmic+fOIecfa0WpImhI5vzi9nNe85/bR0j+iUBqEZCgIfx4MrrmcF+08aC/CPnjbPTo0TjzzKBJG8K3oBIiIAIi4FEC3333HfjjiWnlQhjVDmMA8AqMol57dJzDuM2LNYxQ1TCrcjfeeCPuuOMO1KpVKzUpqFciIAJJJ7Bq1So8/fTTmDJlSjhfPvIJGd4LV1Dvi0AMCWi9jCFMVSUCIhA9Aa2X0bPTkSIgAiIgAiIgAiIgAmlBoKUvMEGDUL3NkycPWrRoYWRj4HOwaOdpQUqdzBYBbmB+5513jA3LfM4ieBjbWey71zY/W43qYLcQ4D21h01nuJmfm+3tFkrQwE3v3JgfblMrIypzsy3PL9PYDjOs26P3BxM0MLo2g9uFm+OCbcbnJnxuhj3llFPCMucG3+eeew633Xabvyw388+aNQu1a1Nb9p8dOHDAuNdovQfgdJMvj2XfJ0+eHFCnGwQNP/30E6677rqA7AxONxPv3LnTENXNnTvX3y/y5GZoq6WCoCGR4x/sxGXUfQbTsth9vmw6Yc9zFfATcDT/uZ1XMMGB07k52Nxun295/bZVq1ZGNgRaKKFSKE7r1q0zRGbM/EI777zz8NprrwVk2zGPDSZoaNKkiSG8DJUJwt5uKggakj2/uP2c1/zn9hGSfyKQWgQkaMh6PLk5kzuiKgQr1rhxYyONm/2HVGqdIuqNCIiACIQnwMgbd999N3jBK4QxLS5TMi8PX5tKeJQAryr2A9AuQ8CSOV+tr1P8wcz0iHwEiwLg0b7LbREQgSQR2LZtm3FjhDcd1q9fn5UXFNjN8gkZFNEsSeOlZg0CWi91IoiACCScgNbLhCNXgyIgAiIgAiIgAiIgAt4jwPsX3GR3TijXS5QoYWy47d27t+MNXt7DII+TQYC/2Z566ik8++yz2LNnT1YufO3L2DAjGX6qzZgR4I7o3mZtL774IhgUzG7BNr1GuqnVvsm0WbNmxvX0kiVLBjQXTNDw/vvv4/LLLw/baWZWYHaEZcuW+csyEN7VV18d9lizQKjNwffff3+A+MK+STerrBPBGv/8889x1VVX+TcJs4wbBA32cWrdurUhvChVqpQjhvZI8bfffrshksmfP7//+FQQNCRy/IOB55hYhTcAngBwt6NBUiGTgKP5z+24OGdeeeWV/iwLzGgzc+ZMVKpUyZHrixYtQtu2bf3HUyDLublYsWLG8Zs2bcLbb78NnvM//PADGjZsiOHDh4cVmJmNBxMpLF26FPXr18/kX7Cy9913n5ExJpygzawsFQQNyZ5fHJ04SSyk+S+J8NW0CKQhAQkagg/6iRkZoSiDD5Qt+8pWq1bNyMjALygyERABERCB/wgwygejgoTYVHoMwLO+Te9/iFvKEijvu3jDNbRwqF7mzJkTTG9IYUP79u1RqFChlAWijomACMSWAFNJMzU2bzQsXrwYR48y+3pI2w/gOQCPA9gaW09Umwhki8CpAO71/ebUepktlDpYBEQgGAGtlzovREAEREAEREAEREAERMARAWZUfCQjEEbVUKW5YZZRSbt27YoCBQo4qlSFRCAaAtzAPnXqVDzxxBPYuHFjVlV8BaAvgPejaUfHJJ3A6wCuMb2YN2+eke3Fbk6ieIfriV1swGjb3CRrz6ZuFzRkFc3b3uYHH3yAK664wv8y7/1xc2ukQc0mTZqEHj16+OthdHFmGjjxRG7dOW72TbPXX389xo8fj8KFQ15eDXCX10p69eplbBw2LdmChkOHDhn31h9/nLcwjluoTBqhxpsbcblOlS5dGjVr1jTGt0GDBsiXL5//kFQQNCRy/IOxZhaMNm3aWN+aCaBjuM+h3g8g4Gj+czszfl6ZXce0O++8E2PHjg34zGXVBwoZu3fvbmTaOf/881GjRg1j34TTuSwcn+wKGvhdhN97nVoqCBqSPb84ZZ2scpr/kkVe7YpAehKQoCHzuPPH41MAStvfYmo7qh75w8iehi89Tx/1WgREQAQyE+DGUl4IYmq8LVu2BEPE3Hi3Avgvx6lApiKBIgC6A7gzYzMxN22GNN4EYrQRrq9NmzYNmyY3FWGpTyIgAlkTYMr1+fPnGyIGXjT5+++/wyH7BQAjvTB/NEUNMhFwKwGul8ynfpfWS7cOkfwSAe8Q0HrpnbGSpyIgAiIgAiIgAiIgAkknQAHD0wAah/KEG3SZmVoB7pI+VmnpAK+FcsMkN4tnYYsB9ATwTVpC8m6nlwLwh8lm1oA6depk6k0wQYPTrAlmZQcPHjQ2ulMYYNqMGTPQoUOHgPbsggbeq+PmTmamCWejRo3CoEFMcHPc+vTpYwQHzZs3b7hDA95ftWoVWrVq5c+eYI94fuTIEePeM9szbdy4cUZ7kZjd32QLGpidgvdHGTTQNAZyatSoUSTdClvW64KGRI9/MKDLly/HRRddZH2Lc/DFYeGrgJWAo/nPzch4f/Lee+/FM88843czUgFAvPuXXUFDqGwOofz2uqDBDfNLvM+J7Nav+S+7BHW8CIhAJAQkaPiPFkNDPw/gWjtAihfuuOMOQ1FpTcsWCWiVFQEREIF0I8CLZP379zciY4SwqQBuB3Aw3dikYX+vB3ATgEvC9Z2pFHnhjulpmTpXJgIikN4EPvvsM0ybNs24ecIL+w7sIwAvAvgvxJKDg1REBFxCQOulSwZCboiA1whovfTaiMlfERABERABERABERCBJBIoC2AkAP4Gz2n3g/eBmVW4b9++qFSpUhLdVNMicJzAhg0bwE3bvD4aIsgL09dOAcAd5b+KmycIbMq4fn2m6enPP/8MBta0m13QEEnWBGtdI0aMwIMPPuh/iQE8KQywml3Q4DTzQbDsAtGIDOgLI5Z37twZH3/8sd8166Zap+KMcGfAzJkz0bHjf0H1ky1osAsNoh3ncP32uqAh0eMfjOdPP/2EChUqWN/6FkDlcOz1fgABR/Ofm5kFEwvEQ4QUKQMGutm6dSs++eQTvPHGG1i0aBGYlca0UCIFe3/OOusszJo1C9WqVXPsgtcFDW6YXxzDTlJBzX9JAq9mRSBNCUjQcHzgqwN4M+PH/un28+CUU04xUjtedtllaXqKqNsiIAIikD0C/LHEGwA7duwIVtEPANoBWJu9VnS0RwjwZlEX382ikCm8zb7wBzPPnRtuuCHoxVyP9FluioAIREiAF0X4/ZsXwDZt4rXNsMYU668AeAlA0MUmbA0qIALuIqD10l3jIW9EwJUEtF66cljklAiIgAiIgAiIgAiIgHsJFAZwn+8R1Mt+/foZQZpKlizp3l7Is7QlsGvXLjzyyCPGI4Qxpe1jABi+/kDagvJGxw8DyG26SlFAnjx5MnluFzQ0adLECP5z0kknRdTLSZMmoUePHv5j7rvvPlDkkCtXLv9rdkFD9+7djQwhzLCelQXLIhFKIBDO6XARxcO9H65+8317X5MtaNi4cSOuvfZafPUVb3MAtWrVArNoVKxY0WmXHJXzuqAh0eMfDOqBAwdQqBDj5PrtdwBFHQ2ACpkEHM1/bsbF9ZiBGRcuXGi4WbhwYTB7Tt26dePu9rFjx7B//35DAMYHP9dff/01vvzySzCCflbmVNBgz47jpFNeFzS4YX5xwjmZZTT/JZO+2haB9CMgQQNwr++HfaZfifwSMmHCBBQpUiT9zgz1WAREQARiSGDfvn3o1q2boQYPYv9kZGnoD+DJGDapqtxPgGJCRsG6DgA3bmZpNWrUQIsWLdCyZUsjcwOzJ8lEQARSg8DRo0eNC23z5s0z0iqvW7fOSce2AZjmEzJIFOeEmMp4lYDWS6+OnPwWgRgT0HoZY6CqTgREQAREQAREQAREIJ0INPFdQzrZ3mleZ+7QoQPGjh2LcuXKpRMT9dWjBLZs2YIBAwYYG565sTGI8brpDQCO77SUuZHAnwBOMB37888/ccIJ/n/9/trFAk2bNjWCAJUoUSKiPtk3mgYTK7hV0GAVGyR6w2l223N6vJ19tOMc7qSQoOE4IaeClmA8+Vnl5nWLUTwWoHAINw56H47mPzdzsn+WohEARNI/Zl5YsWIFXnzxRUNEsXnz5kgO95eVoGGBwSLYeDmdr8OBz878Eq7uZL+v+S/ZI6D2RSC9CKTzbkDKyV8D0NI+5EWLFsXzzz+Pq6++Or3OBvVWBERABOJMgBdYb7/9duzduzdYS68DuDFD3HAwzm6oencRYFrvS33iBi68YS/8MPpM8+bNDXFDs2bN7NEw3NU7eSMCIhCUACOIzJ8/3xAw8Hn37t1OSDE3KpVxzMbwIQCmU5eJQLoQ0HqZLiOtfoqAhYDWS50OIiACIiACIiACIiACIpAtAtx1yEBKvO+QyerXr4+nn34aDKYjEwGvEVizZo0RdZ+bHEPYcwDuAcBrqjJ3EWD2+gqmSz/88AMqVPD/6/dUggYYUc8vv/xyg0miN5xmtz2nx0vQkHls3brhmBnFzzrrLOtsws9ybFNpuGuuioc3jua/eDQcqzoTJWigaHH16tUYMmSIERDOqVF0c8EFF4Dnq1X8IEGDBA1Oz6Fg5TT/ZYeejhUBEYiUQLoKGsoDeAfAuXZg3BhJZWPp0qUjZanyIiACIiACDgjs2LEDXbp0waJFi4KVXg+gOYAtDqpSkdQjQLFhWwBdAFwB4L98tyH6yjS8DRs2NMQNV111Fc4444zUo6IeiUCKEOBFPjMLwyeffAJGFXFgLPS+T8QwBwBTp8tEIN0JaL1M9zNA/U9pAlovU3p41TkREAEREAEREAEREIHEEWBWhqnBsgNXrlwZo0ePRps2bRLnjVoSgTgRmDt3Lvr37w/+lgxiytYQJ+7ZrPbTjGve9cw6uKG9Xj3/v/6qYyVoePzxx3HPPdS2HLfhw4dj8ODBAV1wa4YG6wZcpwKBcGPjNIJ2dttzejwzVl9zzTX4/vvvDddr1aplZGCpWDG2++SVoeH4meF0/IOdRzwfeU/aYvwsNwh3zun9wOnGyfznZmbbtm1D586d8fHHHxtuUkBA8VXdunVj5jbFDHPmzDHm7qwyMhQvXtzIOFC7dm1DoFuzZk2ceeaZ+OOPPwwfFyw4vomfJkGDBA3ZOUE1/2WHno4VARGIlEA6Chr4DXMugKJWWEzj98gjj6Bnz56RMlR5ERABERCBKAiMHz8e/fr1Ay/I2ew3AO0ALI6iWh2SOgRKAujsy9xQy2m3zj77bEPcwAcvKuXOndvpoSonAiIQYwKHDx/G4sWLjSwMFDIwekMEttInYpgGwFH6hgjqVlERSCUCWi9TaTTVl7QkoPUyLYddnRYBERABERABERABEYgfAWZleALATfYmTj75ZCPK7W233YZcucLG0omfh6pZBGJMgIFjJk+ejKFDh2Lnzp3Ban/Wl63hQIybVnXREWAWYgb3MuyNN95A27b+f/012gUN0Wx056bYYcOGGQ/Txo0bhz59+gR4Hq2g4dChQxg4cCAomsiqfieYuGm3U6dOWLZsmVHcvknYzoNlXnnlFWPTbiT2wQcf4IorGFPtuIWqw6kgIVTbTo+3Cw3OO+88vPbaa6D4LpbmdUFDosc/GPtZs2ahffv21rdmA7gmluOUBnU5mv/czCHYZ5v3Qhs1ahQzt7/55htcd911WLt2rb9Ozonc/8BzkOIFBmkuUICxrzKb0/mHR9rLBsuQEq5jr776qhHQ1LRgwrlwdcTrfSf9c8P8Eq/+x6pezX+xIql6REAEnBBIN0HDXRm/fR6zR3yuU6eOoXIOlsrPCUSVEQEREAERiI4Ao0106NDBSJdnM0bkvhPAhOhq1lEpRoCZlVoBaJEhdLkEQD4n/StSpAiaNm3qFzgwSoFMBEQgvgR2795tiBf44I2B/fv3O22QmRc+8mVRo/hYmXqcklM5EfiPgNZLnQ0i4BECWi89MlByUwREQAREQAREQAREwGsEQmZl4CYrBlniNWOZCKQqgX379qFXr16YNo0xYjIZr7d2BXA8pLQsmQR477OH6cCECRPQo4f/X79f9g2WZcqUwdtvv21E8HdqjNLNc+Lll1/2H/LWW2+hdevWAVVEK2hgJfYMELfffjsee+wx5M+f36mbRrnly5cbQgP6TLMLOIKJM0aMGIH7778fOXI43/Y0adKkAN6hBA2///47brnlFnATp2mhIpwH6ygDPHXs2BGrVq3K8vhdu3YZQo6FCxf6y0W6OZrnSt++fcFN0FWqVDGyO/D+e9myZf11el3QkOjxDzamTz/9NHr37m19a3xGQK47IjrRVdjR/OdmTAcPHsRdd92F5557zu/m1KlT0bUrl1jn9tBDDxmZHZhR4dxzz0WLFi2Mz++RI0cMERrnN9MqVaqEiRMnonHjxo7mOwka/hsHJ4IGN8wvzs+c5JTU/Jcc7mpVBNKVgPNv9t4n9FSwL5NUbPPLhSJxeH+A1QMREAFvEmBEUv7Ao7AsiD0KoJ83eyav40SgIIDLALT0CRxOcdIOL2ZWrVoVDRo08D9OO+00J4eqjAiIQBYEfv75ZyNNqfnYsGEDeOHHoW31CRjeyUjLy6v1mVL2OKxHxURABDIT0Hqps0IEXERA66WLBkOuiIAIiIAIiIAIiIAIpCqBhwDcb+9ciRIl8Oyzz+Lqq69O1X6rXyKQiQAj/nfr1g0UONiMF26HAhgubEklMMQ3DoYTFDNQ1GC3YBGjuYGWY+vU7JvYQ0Xezo6gwZ7x4OKLLwajdVs30zvx1y40uOaaa4wNwyeeeKL/8JkzZxoiAdOClcmqrUiicAcrG4nQwC7QoF/BBBF///037r33XjzzzDN+14Nl0ciqX9u2bTMyVXz88XG90llnnWUIMapVq+Y/zOuCBnYkkeMfjPett94asIkdwGAA/P4hc07A0fznvLrklBw1ahQGDRrkb5xZb0aPHo28efM6ciiY2Izihssvvxz2zzMr5HdZCqycirc2btyIa6+9Fl999ZXfn1CCLCcb/sN1yusZGtwwv4RjnOz3Nf8lewTUvgikF4F0ETQEFTP0798fY8aMSa8RV29FQAREwIUEuPn1zjvvBJW9QYwvBoQ7cGEX5FLyCFS3iBsuzLgQn9OpK6eeemqAwIFpXHPmdHy402ZUTgRShsDRo0eN9Ka8uWEKGP7v//4vkv4dZaAli4jhv1ypkdSisiIgAtEQ0HoZDTUdIwJRENB6GQU0HSICIiACIiACIiACIiAC0RNgCHBGS2pjr6JZs2ZGULtSpUpFX7uOFAGPEtixYweYmWTRokXBevC6L1sDs+bKEk/gKgBzzGYZfGvz5s2ZvAi2of7GG2807qWecMIJjrx+/vnnjU2wpoU6PjuCBvrODAPLli3ztxMq60Eop3fu3Alulpw7l8mbj1uw7Av2TfnMWsGAeY0aNXLE4+uvv0b79u2NTAamhfI1GP9IorDbM1ewvVAbiu3j1LZtW/C1YsWKOeoXP+c8xsxuEUzokQqChkSOfzDw5cqVw9atjNPlt1YA5jkaJBUyCTia/9yOy/6Zu/DCCzF9+nScccYZjly3z0X16tUzsiuVL18e69atAz/D33//vVFXNNl5KGxs165dgC8SNCwweIQS9iV7fnF04iSxkOa/JMJX0yKQhgRSXdDA/k0CcKt9bKlw7tmzZxoOubosAiIgAu4lwBSk/fr1CxbdezKA29zruTxzCYHiAJr7BA5NARSNxC9Gebnooov8IgdefIg0JW4k7amsCLidACMDffbZZ8ZFdt7Q4N/79++P1O29AHiViFkY3gWwJ9IKVF4ERCDmBLRexhypKkxnAlov03n01XcREAEREAEREAEREIEkE6BS4T0ANa1+cKPvo48+akQ9l4lAuhNg1HtGfz9w4IAdxeqM4DPNAOxMd0ZJ6D/VCPOU6WgAACAASURBVEyfkdtsmxtXK1asGOBKsA31hQsXxssvv4w2bTJpuDJ1g9kiKWrhtX3TZs+eHTRjTXYEDUeOHMGwYcMMAYJpl1xyieHnKaeET7LOoHfMxHDbbf/dBuYG3jfffBMXXHBBQL/++ecfMGjpk08+6X+9a9eueOqpp1CkSJEsh/Lff//FkCFDMHLkyIByoQQN7NfgwYPBSOymMTjf2LFjkS9fvizbYiCo66+/Hh999FFAuVAbioMJLciPWRfCRWQPdp7wfjsjxluPTQVBQyLH3z7A5Fe5cmXry0cAMH1Ipsk1CXOKl5p0NP+5vUPbt28H556FC5l8/rhxDhw4cCBy5/ZP7UG7wbmF84g1w4N1blm1ahVatWoFtkHjvM/sDXXr1nWEJdL5RxkajmNN5vziaGCTWEjzXxLhq2kRSFMCqSxoYN+m+KIL+Ic3T548Roo7Kq9lIiACIiAC7iPASBq8yMMLSzajqKE7AKbElYlAOAK5ANS3ZG84J9wB9vf5naFWrVp+gUPDhg1RvDj3gMpEIDUJ8KLVkiVL/NkXVq9ejcOHD0fT2a8tWRh4t4QXdmUiIALuJKD10p3jIq9cTEDrpYsHR66JgAiIgAiIgAiIgAikE4GqviAaZa2dZvRQbvqybTpMJy7qqwhkIrBx40ZcccUV2LJli/29bQAYHGq9sCWcwMcAGputjh8/HrfffnuAE8E2qrMAg3GxPO9fhbJdu3YZQhZuijetdevWmDx5ctCsNdkRNLD+L774wogobs00wf04FBqcfPLJIf2kmGHOnDm45557Ao694447jA2/BQoUyHRssLaGDh1qCB2ClWcFzKbJ6OdkbGYxMCvOKpsE9xVRFGIao6czS0Pjxv6hy+Qf6x8wYAAmTJiQ6b1QgoZgohAnbQXrl9Po4xdffLGxb6ps2YBlNOEfBDYYyYbqRI6/FQZFNHfddZf1Jaa/aZIUYN5vNOz854Uu2jOrUHgwceJEXHfddSGFSJzzKHS6+eab/XOePdPMpk2b0LFjR1DYYJpTsQTFDBQzvf46EzEF2uLFi4Nms4nk8xdqXOxz5X333WcIPHLl4u2n5Fok/UvW/JJcQuFb1/wXnpFKiIAIxJZAKgsangPQzYqLP2DeeecdUBEuEwEREAERcC8B3nBgasyDBw/aneTVn8Areu7thjxzF4HSABoCaOATOtTICJYQ8a9oXkCsUaOGkY6Qz3w4TR/pLhzyJt0J/PDDD1izZg3Wrl3rf/7ll1+iwUL12RoAFC7wsVhRvaLBqGNEwDUEtF66ZijkiBsIaL10wyjIBxEQAREQAREQAREQARHIRIChyacBKGh9p169epg7dy5KlCghZCIgAjYC3NB35ZVXYuXKlXY2vBHHSJDMritLHIGBAPyh/5lxgRkJrBZK0MAylSpVwoMPPoh27doFZAvgZlkGKuJmUt5rNY0bbWfNmmUIW4JZdgUN3JA/btw4Q1RgtTp16hgZES699FLkzJkz4D2ek9wk+fjjjweIDCjYePHFF1GlSpWgvjIgHjMQMBK61RgtnZkiTj/99IDXmXX6iSeewCOPPJJJzMCCWQka7FkNWJ73B1nXZZddFtAnigu+/PJLw4d58+YF9T2UoIGFg2XU4D3Jhx56yBhnu1gjVL/+97//gdHe7ZkdKDbp1KkTli1bZvjGc+KZZ54xXrOPTeI+BsdbimTDcSLH38qhZcuWxl4zi/UD8GiiWaVIe2HnPy/0c+/evejevXuAeICfK87NzDhjzxrDOX369Ono168f9uz5L5k9xWcPP/ywfy5nRiWKuqZMYfzm42bW27NnTzATmd04HzADz5gxY8B5K5iFmusi+fyFGhd+/7ZmDuI8zsw7VatSf5xci6R/yZpfkksofOua/8IzUgkREIHYEkhVQQO/PI61ojrppJOMH23ceCgTAREQARFwPwFecLv88suNixg265vxu+0x9/dAHrqcAG92XWQRODBPY+FofOYFiWrVqvkFDryYed5554VNORtNWzpGBCIlwBSZ69atCxAv8H97FKII6v0jI2rXZxYBA69+/xXB8SoqAiLgLQJaL701XvI2SgJaL6MEp8NEQAREQAREQAREQAREIPEE7s8IVDMCQMA97s6dOxsbv3Lnzp14j9SiCHiEwKFDh4yo0IykbLOjALjB9BGPdCUV3OSmldVmR7hBdd++fQFzWDBBAyN5b9++3d9/Chu4sf60004zrvkvXLgQK1asyMRn9OjRRsaGUHNkdgUNbJCbcClo4CZ5u1n95HnITfVs036fwklWgqza4qbf+vXrgwI3RgZnUKdFixYFbB62+5aVoIFCDWaKGDRoUKY+ccNukyZNjI3GvJdN9ry3bRo391500UUBwousBA08jhHUb7jhhoBsFXydXJhRgSIP+hSqX8xAQX+DbXj+/fffccsttxjCFqvVrFkT3EvFrPUUn/B+Z6Itkg3HiRx/kwOZn3jiicY5brHzlN0m6jMl7PwXdc0JPvCbb77BTTfdlGneLV68uDE3c38i5yKW+/jjjzN9tjlPTJo0KVMmG+5tZNabYHMk5x7uRWC9fH/58uX4/PPPA8pyzmVAxvfee89PhNllKPyyW6Sfv2CImU2iVatWAesT50b2n2Kss846y5hf7CKPRAxXpP0LtZbFen1JRN9j0Ybmv1hQVB0iIAKREkhFQUNzAJQ8+/vGL/j88s9nmQiIgAiIgHcIMKUeo3bY0uAeA9DaN9d7pzPy1O0EGBqmukXgwEwOp0TrNC8i8GKBNZtD7dq1wQsYMhGIF4EdO3b4hQtm5oXvvvvOuMCdDdvqEy8s9T2vZYbmbNSnQ0VABLxNQOult8dP3gPQeqnTQAREQAREQAREQAREQAQ8S2A4gMFW7xlVmtFo+/ZlHCSZCIiAEwLc8Mzo9ozmb7MhAPg5kyWGwK8ASplNUWjCaPmmBRM0vPbaa0Y0cD6cGDdgchNpjx49shR8xULQQH+4EZTiCWZEiDSoErM5MGND3bqMPxbeGOGc5/HkyZPDF/aVoNjh+uuvN3iYlpWggWV27dpliEFefvllx+20aNEC48ePBwUMXbp08R8XTtDAgp999hkYhZ33eCKxW2+91WAf6j4kP+/ke/fdd4eslpuoGWww0RbphmP6l6jxZ1svvfSSITSx2C7rZzfRvFKkvSznPy/18fvvvzcyKliz4jjx35wngu1jZKYAZq8ZMWJExHMpo+kziwznkI4dO/pdGTJkCPiwZ2+J5vNn71+wbBXWMhRkcY0rW7asEzQxLRNN/xI5v8S0s3GoTPNfHKCqShEQgbAEUk3QcD4AbrYqYPa8ZMmSxsauU06Jek9iWIgqIAIiIAIiED8CW7duBaND7N6929oIo4E3AvBF/FpWzSIA5qWlsIGZHHi+ZTsv4sknn2xETTj//PNx5pln+h+MniMTAacEmBr4xx9/xA8//AAKv5jGmBemdu7c6bSKrMp9xUBAAJb7BAw/x6JS1SECIpDSBLRepvTwerdzWi+9O3byXAREQAREQAREQAREQASCEOCO0IDdpIUKFcLMmTPRvDlj3clEQAQiIfDuu++iffv2OHjwoP2wGwFMjaQulY2awEgA95lHV6xYEd9++y0o1KIFEzRwQzwj6HPj+lNPPZXlRlduah02bJhxj9W+gdXucawEDaz36NGj+PDDDzF8+HB88sknYeFwAz6FCbfddpsRBT8SY8bN2bNnG22RXVbG7CQPP/ywcV+lQQPe+jtu4QQNLEOhxrPPPouHHnooy2wPFJAwSwIzVbBf3MAbqaCB7VFE8dhjjxnZLsIJQxhc7cEHH0S7du3CZo4Pt0l34sSJ6N69eyRDEJOy0Ww4ZsOJGH+ez4wuz3tyFmOmqAdj0vn0rSTL+c9rWJzOEewX54YHHnjAmPOCZVMx+05RA8VrnMfDzW88hqKwAQMGgHN/vnz5YM+a0KxZM0OYxT2UVov282cfI7bXq1evoFmC+BlidhgvZIAx+5WI+cXt57nmP7ePkPwTgdQlkEqCBioW1gDwr75MXcQfddw0KBMBERABEfAugS+++AKNGjUyLt5ZjAqHmgAYPVwmAokgUNAnaqCwgalE+cxH6ew2zgsLTP1oFTmYf1eoUAF58+bNbhM63kMEmHKZF9WtD1PA8NNPPxkXaWNgzEu93vagmCFgoo1BO6pCBEQg/QhovUy/MU9Kj7VeJgW7GhUBERABERABERABERCBZBBo5svYnMtsvFy5ckYk3MqVKyfDH7UpAilBYP369WjatCm2bdtm7Q/T/fIztzAlOunuTpwEYLM1WCc3m5ob4EMJGphlgNH2N27ciGnTpuGdd97B6tWrjZ4yu0GTJk1w1VVXGUIGUxwRDkMsBQ1mW9yMS7/ee+89sP6VK1f6xQD0k3t4KEhr2LAhihQpEs7FLN/fv38/KNJ56623jDbNzb8mjw4dOuCcc84xeNj76kTQYDbOoFJvvvmmwZxBphhMg5uTuZH40ksvxbXXXgtGWzcFJNEKGqztvf3221i4cGFAvyhiuOiiiwx+/AxHwo/3l8hqxowZxsZj9sG0++67z4gIzyz0ibTsbqiO5/hPnToVN95InZffeA+NYeb3JZJRCraV5fzn1f7yXFywYIHxGeMcYc7NnBcuvPBCXHHFFWjVqhVKlfIn5wnb1VB1mnMP1wSKFTjn586d218fsyZ069YNc+bMMV6j4IqiAvpgtex+/qx1UYzFiP7z58/H559/HiDI8lIGGGuf4jm/hB38JBfQ/JfkAVDzIpDGBFJF0MBfOCsA+K9a8UfCvHnzFJUjjU9udV0ERCC1CHBOb926tT0F7jcUnDM4Rmr1Vr3xGIFiAKrbxA7nAogslEyITvMCKzNNWcUOjNTD//kcyYVKj3FNaXd///13MA1pMNECM9MESfcdLY/fg4gWmKtYF1ujJarjREAEoiWg9TJacml8nNbLNB58dV0EREAEREAEREAEREAEjhNgUKNlAPKbQBhZlhvETj31VDESARHIJoGff/7Z2Ixty5LOe27MXM0AOLL4EhgHoI/ZhDVLQ1aChvi6pNpFQARI4MiRI0Ywui1btliBPAKgvwjFhEDI+S8mtasSERCBqAlo/osanQ4UARGIAYFUEDRQHvxhxqORlQdTsN1zzz0xQKQqREAEREAE3EKAc3vfvn3t7nyQIWq7ktcV3OKn/BABH4FyPpGDNZtDFevNt1iQYkSFMmXKoGzZssZzqL8lfIgF7fB1cOPl9u3bjQcjWwX7m6+FSxMcvqVMJf4GsCFI1oWAK61R1KtDREAERCDeBLRexpuwC+vXeunCQZFLIiACIiACIiACIiACIuA+AqcB+BJACdO1AgUKYMmSJahdu7b7vJVHIuBRAsyS3qBBA3tm4F8B1ALwfx7tllfcZqT3nwD403QzuvX1119vZK3v06cPJk2a5O/L0qVLwWjcMhEQgfgTePHFF3HzzTdbGzoE4BQAu+Pfelq0EHL+S4veq5Mi4GICmv9cPDhyTQTSgEAqCBqmZPzIu8E6VjfccAOmTOHLMhEQAREQgVQjwAsH/AJtM74QcEUh1fqt/qQUAWaUOgvA2QDOtD3i1lHe7LOKHuzCh6JFixrZHszHCSecEDdfvFTxn3/+CaaTpACBz/v27QsQKtgFC7zJEGf7AYD18R0APr6Nc7uqXgREQAQSTUDrZaKJZ6M9rZfZgKdDRUAEREAEREAEREAEREAEghEoCmAlgIrWN2fNmoV27dqJmAiIQIwJzJgxA9ddd529VmZJr6dsvzGGnbm6CQB6mC/z3s3XX3+N/PnzS9AQd/RqQASCE9i7dy/OPvtse/aapwH0FrOYEgg6/xUrxmTPMhEQgWQQ0PyXDOpqUwREwErA64KGawHMtHaoSZMmeO+995ArFxM3yERABERABFKNANObXXnllfjgAyZmCLCrAcxJtf6qP2lHgAKHM3yCB1PswJt2FQAUTDSNE0880S9w4MUjihyYEcIqfDD/Nl9nGX4P4yN37twBz05fo/jCahQJ8LP/77//BjxH8tqBAwcMQYJVnGD+bz4fPHgQ/JFu/s/o0UmwgzbBAsUL3/uiNPFvmQiIgAiIwHFBoNZLrZd2kZ/WS80OIiACIiACIiACIiACIpA6BN4E0MbanVGjRmHgwIGp00P1RARcRmD48OEYMmSI3asZGcF0MikdXOa619053XcPILfZkVatWmHmzJkSNHh9ZOW/Zwm0bNkS77zzjtX/fwEwc9R2z3bKnY4Hnf/mzp3rTm/llQikAQHNf2kwyOqiCLicgJcFDdzUtwlAGZPxeeedh88++8zYbCcTAREQARFIXQLcmFynTh188w2Dw/jtF1/E+39St+fqWZoTKG3L5kChgyl6KJnmbLzW/V1BRAvmpswdXuuM/BUBERABlxHQeumyAcmGO1ovswFPh4qACIiACIiACIiACIiAhwl0BDDd6n+nTp3w6quverhLcl0EvEGgc+fOmDZtmt3ZtgAoMpLFj8AIAA9Yq58wYQLWrFmDSZMm+V9eunQp6tevHz8vVLMIiAAmTpyInj172klQ7TVceOJCINP89/zzz+Pmm2+OS2PRVrpv3z4oc0S09HQcCTCoYtGiTELnXtP8596xkWcikE4EvCxoCPhSkydPHmzcuBEVKjCAsUwE0pcAL+h26dLFD6B79+54/PHHYY92nb6E1PNUIcA5v1q1ajh8+LC1Sw8C4PogE4F0I5AXwCkATgbAjZx8BPubryU800OaDAYzK1CM8Kvt2f7a/wE4lCZM1E0REAERcBsBrZfJHxGtl8kfA3kgAiIgAiIgAiIgAiIgAm4mUBbA1wD8u31q166NlStXutln+eZxAvZ7q8xUMHjw4Jj36rfffgMFAwsWLDDqrl69uhGFv1KlSjFvKzsV1qpVC19++aW1in0AzlFk8uxQDXssszOsAHC+WbJgwYJo06YNpk//T98lQUNYjiogAtki8N133xlz899//22th5/NegCOZqtyHRyKQKb5j0GM161b56r9fxI06ATOLgG3Cxo0/2V3hHW8CIhArAh4VdBQzpd2L58Jon///hgzZkysuKgeEfAsAQkaPDt0cjwKAv369cOjjz5qPZLZGc7QRdUoYOqQdCJQxCZ4oMiBGR54k5Dv8VHY8rf5/4lpAul3APsB/OF75t/W/3nzZncQ8QLLyERABERABFKHwDMZIjVrKC7O/QyJV0jrpTHIWi9T51xXT0RABERABERABERABETATQQ+AnCx6VDevHmNDW1u2/DtJmDyJfsEJGgIZMjs6DVq1MChQwFxeeYDaJ592qohCwKM3PmVNShVqVKlsHPnTv8hEjTo/IkngREjRuDBBxk7MP7mVkEX5761a9daAfwJoBqAn+JPJa1byDT/XXjhhVi+fLlroEjQ4Jqh8Kwjbhc0aP7z7Kklx0Ug5Qh4VdAwB8BV5miULl0aP/74oyLQp9zpqQ5FQ0CChmio6RivEjh48CAqVqyI7du3W7vwOoBrvdon+S0CLidgbuK0Ch7s4gdGvz4BAJ8pPjUf1v+zeo/leTwjcphGsRI3TvKZD95JMf928j+jQbNcKJGCKVjghUmZCIiACIiACDDTEW9S5beguAnAFIdoErVecj0t4PPpryjWR/t6qvXS4QCrmAiIgAiIgAiIgAiIgAiIQFwI9MjIOjvBWvO4cePQp0+fuDSmSkXAJCBBQ+Zz4bHHHkPfvn3tb/AzymAPsvgR6AbguVDVS9AQP/CqGUhnQcPRo0eNjCjz5s2znwo3AHhJ50dCCGSa/1q3bo05c+YgZ86cCXEgq0YkaEj6EHjeAbcKGjT/ef7UUgdEIOUIeFHQcBmAhdaRmDFjBjp06JByg6MOiUA0BCRoiIaajvEygWnTphkpem3WGMASL/dLvotAmhOgcJUCVtMYDqVGmjNR90VABERABBJH4H8A7rI09yOAswEcSZwLakkEREAEREAEREAEREAEREAE0ooAheGMXMRnw+rWrYtly5YhRw4v3s5Oq7HzfGclaMg8hMeOHUPDhg3x6aefWt9k9uJyABQYKL5n/VwArYI1IUFDfMGne+3pLGi46aabMGVKplg2swFck+7nRYL7n2n+69atG557LqTOK8HuqbloCaTz/BIts0Qdp/kvUaTVjgiIgFMCXrsClAvAdxkKWKabMqxevXr2H9JO+65yIpCSBCRoSMlhVafCEGjQoIF9LdjgS/+oTWc6e0TAmwSKANjly/LAHhzLiEp0KoBt3uyOvBYBERABEfAQgexmZ/BQV+WqCIiACIiACIiACIiACIiACLiGwGAAw01vihQpgvXr16NcOe6dlolAfAlI0BCc7+bNm3HuuefiwIED1gIPAHg4viOS9rUXA/AZgEp2EhI0pP25IQBxIDBkyBAMH+7/CmK2sBHARQAo5JIljkDQ+Y/jM3gwvyrKREAEYklg2LBhGDp0qL1KzX+xhKy6REAEIibgNUFDewCvmb3MlSsXvv76a1SqlOm3XMQgdIAIpAoBCRpSZSTVj0gIbNy4EVWrVsWRIwH6hbYZEd3fjKQelRUBEXAVgfcyLto3tXjUE8BEV3koZ0RABERABFKRgLIzpOKoqk8iIAIiIAIiIAIiIAIiIAJuJsCsDFsAFDWdHDVqFAYOHOhmn+WbCERM4LfffjMyji9YsMA4tnr16pg5c6ar9zoEiaisLA0Rj3xUB5QFsBIAn/3GKOWMVi4TARGIDYGJEyeiZ0/efgwwBleroyBrsWEcRS2a/6KApkNEIFICzErD7Aya/yIlp/IiIALxJuA1QUNAeqm+ffvikUceiTcj1S8CniIgQYOnhkvOxpDA3XffjSeeeMJao9JAxpCvqhKBJBDoAWCCpV3e5WmWBD/UpAiIgAiIQPoQYDbIrwHkt3SZV3Qz5RtPHyTqqQiIgAiIgAiIgAiIgAiIgAjEncAga8T3okWLYsuWLShUiDoHmQikDgEvChr+/PNPI1PKvn0BQcqpNhqTOiPj2p4wqudyq9grZ86cmDNnDlq3bu1ap+WYCHiFwOzZs9G+fXscO8Yk8X7jZHchgO+80o8U9VPzX4oOrLrlDgLz5s1DmzZtcPToUc1/7hgSeSECImAh4CVBA6Ny/JaRbjQn/Wd2hl27dqFYMWackomACJgEJGjQuZCuBH799VeUKVPGetHhMIDiAP5MVybqtwh4nAAjcGwFYH5fPQTgJAD7Pd4vuS8CIiACIuBeAhQu3GBxby2AWgAC0oC51315JgIiIAIiIAIiIAIiIAIiIAKeI5ApO8PIkSNx3333ea4jclgEwhHwoqCBfRo+fDiGDBli7d5uAKcB+Ctcn/V+tglcAGCxNfhGnjx58NJLL6Fjx47ZrlwViEC6EuBn6Oabb8aRIwGXff8G0MiXHSVd0bip35r/3DQa8iVlCHD+u+WWW3D4MLdT+U3zX8qMsDoiAt4n4CVBw+0Zm9jGm8ibNm2K9957z/sjoB6IQIwJSNAQY6CqzlMEmjRpgkWLFll9vg3AZE91Qs6KgAhYCaxh5m3LC20BvClEIiACIiACIhAHAszOwMhbubTuxIGuqhQBERABERABERABERABERCB4AQGZGzUHW2+pewMOk1SmYBXBQ0hsjTcC2BcKo+Xi/rGzNXzbNes8MADD2DEiBEuclOuiIA3CAwYMABjx461O0tlQ3MA73ujF2njpea/tBlqdTQRBAYNGoRRo0Zp/ksEbLUhAiIQNQEvCRo+A1DX7OnUqVPRtWvXqDuuA0UgEgJ//fUX+vTpg0mTJhmHUVBD4UCJEiXw888/48knn8Qbb7yBzZs3o2bNmmjYsCGuvfZaXHjhhcidO3fIpvbv349PPvkEs2bNwtq1a7F69WqjbPHixVGnTh3Ur18fV111FapUqZJlPdYGsitoYEqpb7/9Fm+//TY+/PBDrFy5Env27DGaqFu3Ls4//3wj9RT7WKBAgUgwqqwIxJ3ACy+8gG7dulnb+cQXSSHubasBERCBuBDgzUze1DSNC3GPuLSkSkVABERABNKdQLDsDDXSHYr6LwIiIAIiIAIiIAIiIAIiIAJxJvA9gIpmGw899BDuv//+ODcZefXcNPzggw/6D2TE+sGDBzuuKNrjDxw4gE8//RRvvfUWvvzySyxfvtxos3DhwqhRowbOO+88NG/e3LhnV6RIEcf+2AvyPuiKFSswZ84cfP755/52rPcr27Zti3POOQc5c+Z01I5983737t3x+OOPI3/+/Fi3bh2eeOIJo1+8B8n7jwxY1aFDh4jacOSIg0L2e6uRjO+///5r3N+dO3cuFi5c6GfH+8UtWrRAp06dULlyZeTIkQNeFTQQ4bBhwzB06FArzW8AnOMAr4rEhkAXAC/bq7r66qsxffp05M2bNzatqBYRSGEChw4dwnXXXWfs67HZMQCdAUxP4e57uWua/7w8evLdFQQ0/7liGOSECIiAQwJeETScAeBHs09Mo8eLG4UKMQupTATiTyCYoOGVV17BkiVLcM899xhChmDGC3GtW7fO9NauXbsMcQQv3Jligax6wQuRvFB66aWXhr1QGK2g4dixY8YFN6YMnTePQR6ytkqVKhk+tWvXDvny5QtXXO+LQEII/PHHH4bQyJYerRyArQlxQI2IgAjEmgDFrBS1mrYNwKkAeHFRJgIiIAIiIAKxIqDsDLEiqXpEQAREQAREQAREQAREQAREwDmBgPu/bs7OEK0gwUQR6fG8L/nss88a9xFD3YO0YqbwgNHab7vtNpxwwgmOR+Cff/7B7NmzwQ38DHYWzlq2bGlsbOdmfW7Qz8qCCRoYEfull14Co8Pyfo7dypQpYwRcq1WrVjhXYvp+NIIGp/dVKT7p3bs3Bg4cCG4m69y5MxYsWGD4X716dcycORO85+p227dvH8qVKwdma7CY7r8lduA6AngJQB5rswywOH/+fBQrViyx3qg1CDcCMwAAIABJREFUEfAQgd27d4NrGMV7NjsE4DoAmVQOHupeOriq+S8dRll9jAsBzX9xwapKRUAE4kjAK4IGyv2HmByuueYavP7663HEoqpFIJBAMEEDo8D369cv5IVERhLhRTlefLMaI6jceeedRkSVSIwXvPr374977703y8wI0QgaeMGSF0YZ9SbYBcSs/Lz++uvx2GOP4aSTToqkOyorAnEjwGgkjCJkMYZzGhm3BlWxCIhAPAnwuyoFSWUtjVwE4HgoMpkIiIAIiIAIxIaAsjPEhqNqEQEREAEREAEREAEREAEREIFICPTOSFr+pHnArbfeatyrcqNFKkiw9yGS43mfbsCAAZgwYULEKJgRYPz48ShfvnzYY3fs2GHcd3z55UxB37M8lvcrR44ciR49emSZXd4uaOD41q5dG3379g15L/LGG2/E008/HZEoI2xHHRSIVNDArAw8hkHvnASuows9e/Y0eJObFwUN7MNNN92EKVN4CcVvvQA84wCxisSOQAMAcwEEqBcqVKiADz74AHyWiYAIBBL47rvvcPnll+OXX36xo9kL4MqMRyaVgxi6koDmP1cOi5xyMwHNf24eHfkmAiIQioBXBA3MzsAoHYYxUgQ3rMpEIFEE7IIGihSYutWMVsLIBxQwFCxYECtXrsSiRYuMtJt9+vQJiFCyePFi3HDDDZlEELz4V79+fdSrV89ICckfU6wjWDSUu+66Cw8//HDIi3mRChp40Y2CBEYGsRsjrFx00UU47bTTcOTIEaxZs8bwy35xrk2bNkbGiZNPPjlRQ6J2RCAkgVmzZqF9+/bW97mGnClkIiACniUwEUB3i/djAGRetDzbPTkuAiIgAiKQZALVAawCkMviR1sAbybZLzUvAiIgAiIgAiIgAiIgAiIgAqlO4F3fRkKjnzNmzECHDh1c2edIBAnBOuD0+FD37ChQ4L1IRvTPlSuXEel/2bJlRvA0e6AyCgeY2SGrTA2//vorunfvDmaatxrvV15wwQWoW7cu+DfrXrp0KXh/026jR482grDlzp076JjZBQ3MQrB//35s377dKH/ZZZehcePGxt+sn/cfk7UHIBJBAzMzTJ8+3RAm2Nmzj61btzYyibP/Cxf+P3t3An/VnP9x/N2qlHahIhqkfyKVsWQdRkkbYwmlBaPQKFtZkm3IHqIaSyL7oKKpGEPWQigqlNJIUVEq0v4/n+Pe35zf6d7f79zf7977O+fe1/fxuI/7W875Ls9zf/f3+51zPp/Pv/XJJ58U+FhQw+eff663337b/VqUKjTYfMeNGydLdOdpkyR1DOUPbW5PyqIWXnOqNRSKXqhZs6buv/9+/zHKbQlWh0AxAo8++qgGDBiQKJDuq9jfIHYfAS06Arz/RedYMdMyFuD9r4wPAMMjgECJBaIQ0GAZeb+Lr7B69eruzdSVKhWqpFdiAHZEIIiAP6Ahvo+dzLPgAivhusMOOxR0tXz5cvcEnpV4jbf58+e7JxC8Zexsfwt6sIoNdnLL27Zu3ar//Oc/btlVC5LwNivJalk/7KSlv6US0JDspJuV2xs6dKhatWql8uXLFxrCTjZahhwrP+s9UXfxxRfL5lW1atUgpGyDQMYENm3a5P48+U4kWwmRlRkblI4RQCCTAl2dazvesiuznJtMW2ZyQPpGAAEEEMgrAQtc6OJZMb9n8urws1gEEEAAAQQQQAABBBAoI4HKktY61ZXt2W2rVq1SrVq1ymg6RQ8bNCAhWS9B97fEYl27di1IjGbXES0pWffu3RNef7PggJtvvlkPPvi/JPm2j1WxtoCBRO2XX35xKwX497nwwgtlSdX8leftWuKiRYt07bXXujfyx5uNY9cLu3XrlnAcf0BDfCMLzrjjjjv0l7/8peAapI1ha7E+7ZHtlkpAw+zZs901z5s3r2CaFshgx6ldu3aFAjzsWu/HH3+sa665Rq+++up2y4paQINV9fC9PjZIqinJnmnZFbAKDZOdxyH+YTt16qQxY8Zsd+9BdqfHaAiUrYDdr3Peeefp5ZdfTjSRd2LBWD+X7SwZvYQCvP+VEI7d8kOA97/8OM6sEoFcFohCQMNhkt6LH4Q//elPboYGGgLZFEgW0GAnIK2yQbLsI/E5btiwwT1ZZSez4s1O2N199906+eSTC1Vx8K9rxYoVboYTb8lX29ey0FtpVn9LJaDBKkBYtptZs+yend+bZQe57bbbijxhaCcWp0yZ4m67ePFidz87wWhzOuGEE7J5aBgLgYQC9rvijTfe8H7Pflgs8y4NAQSiJ1BD0grPxc1tkhpJWhq9pTBjBBBAAIGQCVh1hk99c7Iy41NCNk+mgwACCCCAAAIIIIAAAgjkmoD972UVGtxmN3bbzfxhbUEDEpLNP+j+VlnBEprFm11X9FeD949hAQq2zUMPPVTwLfvcKihYVXh/819HtOt7Ftxw1llnbZfkzLuvXSu1xGZWoT7ejj32WPf6ZcOGDbcbJ1lAg21/9tlnF3ltNNuvg6ABDYmu91rljIcfflj7779/0mknq4gRtYAGW2Dz5s01d+5c71rbS5qa7WPGeK6A/YCPlbRdVFH9+vXd16UFN9AQyDcBC2Lo3bu3WyknQXtG0jmSNuWbS46tl/e/HDugLCc9Arz/pceRXhBAoGwFohDQYP+AFaR76Nmzpx577LGyVWP0vBNIFNDQrFkzPf/88+6Jm+LanDlzdNpppxXK1mFZSywqvFy54n8Mv/vuO7e6g/cGbQtysOoQ3soQNo+gAQ0WlGAnRq2feOvSpYtGjx6tXXbZpbglyfa3EyFWnSLeevXqpREjRhRZxrbYjtkAgTQI2O+Kxx9/3NvTXyS9mIau6QIBBMpGwG4sbecZup+kUWUzFUZFAAEEEMghAX91hmmSjsmh9bEUBBBAAAEEEEAAAQQQQCCsAldL+nt8cnYTvzcpWNgmHTQgIdm8g+z/22+/udfsvJUT3nnnHbVt27ZYjg8++MCt7GBVDqwdc8wx7vXCBg0aFNrXqmCce+65bgWHeLPABxu3uORttr1Vce/fv3+h6y92rdD69LdEAQ3HH3+8u6+/CkSxC8zwBkEDGvzXe1NJ9mYVHc4888xCSeaiGNBgVTzuu+8+7xG5StKwDB8iui9a4AIn96BlVazm38x+NocPH67q1atjiEDOCyT6HeVZ9Drn15hFDP4v+i/nRfJigbz/5cVhZpHFCfD+V5wQ30cAgSgJFH8nddmvZpD3n+AhQ4boxhtvLPtZMYO8EkgU0GABBg888ECg0qf+jCpWleGRRx5R7dpWDS1Ye/HFF93yq/GW7CRX0IAGO6l5zjnn6N///rfbZSon3eJz8PdhJyAt4rN169bBFsVWCGRIwEofW8CPp9kJinsyNBzdIoBA5gX6ShrpGcYyPlnmJxoCCCCAAAIlFUhUneFY576PN0vaIfshgAACCCCAAAIIIIAAAggEFrA7ovvHtx4zZowsaVZYW5CAhKLmHmT/RNciX331Vf35z38ulsWqvffp00cWFHHQQQdp77331umnn65atWoV2vf11193K8evXbvW/XpRFRaSDerv49RTT3UToNWsWbPQLokCGq666iqZRYUKFYpdUzY3CBrQYEnh+va1U9W/t1QSvSVKNBfFgAarBOJNdifpXkkDsnm8GCuhQBNJlnn+YP93Gzdu7AYSHXXUUdAhkLMCb731lltpyBKFJmjvSerhVGZYmLMA+b0w3v/y+/jn/ep5/8v7lwAACOScQBQCGh6UZFl43WZZ7c8///ycOxAsKNwCiU4iDh06VPYorsKCnRS86KKL3JKr8TZq1ChdcIEFCwdvS5cudUuwvvnm/+6vmTBhgjp37lyok6ABDe+++65OPPHEgpOW7du3d+dYr169wJPasmWLLMjo1ltvLdXaAg/IhggEFLDfFb6fMU6oBrRjMwRCKmCpxJZIiv/tulHSzpYULKTzZVoIIIAAAuEXoDpD+I8RM0QAAQQQQAABBBBAAIHcFXhe0qnx5b3yyis66aSTQrvaIAEJRU0+yP52w/sNN9zgPuLNTCy5mt2QXNpm/VsiKLuuF282r2uuuabYa53esf3XK/fZZx/985//1AEHHFBoiokCGsaOHesmWwtbCxLQkOhacarXe2fPni0LAJk/f75LEMWAhokTJ6pLly7eQ/ispG5hO6Z5Oh+LFBosaahTAaeS18DuZ7AAHKvIUr9+/TzlYdm5KLB8+XJdfvnlGjdunOz3nK/ZtcTrJd0maWsurp81FQjw/seLIe8EeP/Lu0POghHIG4EoBDRMktQhfkQmT54su/GahkA2BRKdpLJ/iizAoLi2YMECdevWTTNnznQ3LWkVg40bN2rw4MGyag/xZtVKvCce7etBAxr8WUQuvPBCt5xvlSpViltSoe9bRoeePXsWfG3gwIHuyZDKlSun1A8bI5BOAftd0aFDwa8O69puWDs5nWPQFwIIZF3gU7vG4xnVfqbtZ5uGAAIIIIBAqgJUZ0hVjO0RQAABBBBAAAEEEEAAgfQKvCOpbbzLDz74QAcfvF1i8fSOWIreggQkFNV90P391Q+sTwtm6N69u5vgrGXLliW+/pYoAdszzzyjM844IyWZX3/9VZdccolblSHeEiVgSxTQ8M4776ht24LDntK4mdw4SECDP5CjJNd7V61apR49emjSJLv9IZoBDdOnT9dhhx3mPRzTnGqXx2Ty+NB3ygIHSbJAk338e+60007uvQUDBgxQpUqFYh5SHoQdEChLgQ0bNujuu+/WLbfconXr1iWayjxJ9gvus7KcJ2NnXYD3v6yTM2C2BXj/y7Y44yGAQLYFohDQ8Lmk5nGYzz//XM2bF3yabS/Gy1OB0pR5tUCGTp06admyZa7e4YcfrqeeeqpE2VT8QQiWgd4CHKpWrVpwZIIENCSqrGA3f5ek1KT9TFpwR7zZiTjLFmMnRGgIlJWAvS5btGjhHf4TSa3Kaj6MiwACaREYJmmQp6fRkv5X3zstQ9AJAggggECeCEyR1M6zVi6+58mBZ5kIIIAAAggggAACCCAQGoEFkv4Qn80333xToutm2VpN0ICEZPMJuv+aNWvUv39/WTKxRK1OnTo67rjj3OuOdk1v9913V/ny5QMxJKoEf/HFF6tRo0aB9o9vtGnTJk2ZMkVWCT7eElUq8Ac0JKvkkNLgGdo4SEDDF198odNPP12fffb7vbGtW7eWBYTsvffegWf122+/6bLLLtODDz7o7hPFCg2LFi1SkyZNvGv+UtJ+gRHYMFsClsHwVkmXeCpfF4xtP492M3jHjh2zNR/GQSBtAuPHj3ffSxcuXJioT6vEMFzSVZKsQgMt/wR4/8u/Y543K+b9L28ONQtFIK8FohDQ8KtTAqzgbm3L+uC9eTuvjx6Lz5pAooCGoFlE7ITeEUccUTDXdu3auVUU6tatm/L8gwQrBNkm0XpSnkySHUqzvnTNgX4Q+Pnnn1WrVi0vxE+SUv+hgxIBBMIkcKhz8+n7ngktlWRX27arIRumSTMXBBBAAIHQCVjWwDd8szrWySb4ZuhmyoQQQAABBBBAAAEEEEAAgdwV2CSpYnx5VqU8zNnCgwYkJDtcqez/5Zdf6txzzy0UMJCs36ZNm+q0005zqzccdNBBqlixgHS7Xaxfq8Ywa9astL+qElWU9wc0hPnm/SABDem63ut9LYTZJNmL5JdfflH16tW93/7ZuXm40AW5tL/A6LA0Aq0lWXIoe96uWYDUyJEjZQEONATCLmCBZX379tW0aZabJmGbIekiSTPDvhbmlxUB3v+ywswg2RDg/S8byoyBAAJhEYhCQIP9E1wjDmY3qdaoUfBpWByZR44LhDWgIVHwAAENOf5iZHmBBBIENKyRVDPQzmyEAAJhFbC/W5dIauCZoNW2nh7WCTMvBBBAAIFQCljgwtGemU11fpe0D+VMmRQCCCCAAAIIIIAAAgggkLsC6yRViy9v3bp1qlat4NPQrTqVgIREk091/xUrVuiuu+5yM/mvXbs2kEfjxo3d6g69evVKmFSNgIbkjAQ0BHqJuRvZz+pOO+3k3eEXSYUiHIL3xpZZFOjhJBG9zQlu2C3RmPbecd1116levXpZnBJDIRBMYOXKlRoyZIisGlCS9p3z9nS5Uy3mmWA9slWeCfD+l2cHPJeWy/tfLh1N1oIAAkEFohDQ8Lmk5vEFWRnH/fffP+j62A6BtAiENaChR48eeuCBBwqdOCKgIS2HnE4iLmC/Kw444ADvKux3SYuIL4vpI4CAZGcrL/BA2An4wcAggAACCCAQUCBRdYaWktKfnjLghNgMAQQQQAABBBBAAAEEEMhTga8lNYmv/euvv1aTJgWfho4k1YAE/wJKuv/y5cv13HPPady4cZoxwxJPF9/atm2r++67T61atSq0MQENye0IaCj+dRXfYsGCBf5s/vazvHfwHtiyDAV2lHS1pMskVfHPo2rVqurdu7euvPJKWYAUDYGyFli4cKHuvPNOPfbYY7L7dRI0++Kdzut5mKRfy3q+jB9qAd7/Qn14mJxfgPc/XhMIIJDPAlEIaJjszZY4adIkdejQIZ+PGWsvA4GwBjRccMEFuueee2QnGOKtpAENdjL07LPPLgNdhkQg/QL2u6Jjx47ejv8l6aT0j0SPCCCQZYGukl7yjGk3oNqNqDQEEEAAAQSCCPirM0yQZL9baAgggAACCCCAAAIIIIAAAtkVeFfS4fEh3333XR1+eMGn2Z1JgNFKGpAQ77q0+2/btk0//PCDPvjgA7344ot68803tXjx4qQzP+SQQ/TEE08UuvHcH9Bw4IEH6tlnn1XTpk0DCKS+yY8//uhed5w61QojSpkeL/UZ/m8PAhqC673zzjs68sgjvTvYz/IRwXtgyxAIWLSC3QR+aqK5lC9fXqeccooGDRqkNm3ahGC6TCHfBD766CPdeuutGj9+vLZu3Zps+c/FgnOssjsNgaACvP8FlWK7MhHg/a9M2BkUAQRCJhCFgIbRkv4ad7MyYnYTNw2BbAqUJqBh5syZ6tSpk5YtW+ZO2U7IPvXUUyXKbGDBC5deemnB0i+88EK35GyVKv9LohAkoOG3337TZZdd5paqjbdbbrlFV111VTZZGQuBjAmMHDlS9vPhafa7pG/GBqRjBBDIlkANSSskVY4NuE1SI+dvxaXZmgDjIIAAAghEVoDqDJE9dEwcAQQQQAABBBBAAAEEclDgRada3snxddlN+iefXPBp6JZb2oCE0u7vB9m8ebOWLFmiyZMn64UXXtDrr7++nZldPxw4cKDKlfv9dgDLrN+tWzfZdUtrO+20k1599VUdeuihGfHOtYCGdASEbNmyRUOGDHFv1LUW5iCPZC+Kf/7znzrttNO8334h2Y3xGXlh0Wk6BdpKsuunzZN1asErV1xxhZtELv5eks4J0BcCcQEL3Js4caLuuOMOWZBjEc0SnV0kqciNkEWgGAHe/3iJhEaA97/QHAomggACIRGIQkDDtZJuintdffXV+vvf/x4SPqaRLwKlCWiwDClnnXWW3nvvvVKdIAwahBAkoMEmYifL7Ocp3hJVe8iX48s6c0/AgnOGDbPqkgXtGucG6Ftyb6WsCIG8FJgiqZ1n5f0kjcpLCRaNAAIIIJCKANUZUtFiWwQQQAABBBBAAAEEEEAgswIjvUmILElR377hzUnkTzh24403ujemB2mJru+lsn9xY9hNUJbNtX///poxY0bB5ieddJJbpaF27dru11atWqUePXrIKlzHWyart+daQMOKFSvc673//ve/XT4LCLGAkrZt7Z7IYG3t2rW66KKL3ONiLYoBDSNGjHBfa572gKSLgwmwVUgFukuymwaaJZufVXKxACkSj4b0CEZ8WqNHj3aTeM6fP7+olcyTZDeKPRnx5TL9cAnw/heu45F3s+H9L+8OOQtGAIEAAlEIaOgp6bH4WuxEy+OPPx5gaWyCQPoEShPQ4D85ZbMqSaWRpUuXuqVZrYxsvE2YMEGdO3cutNCgAQ0W4d6lS5eCfa387NNPP6299torMJydJLWTuM8//7z23HNPtWjRws3kcvTRR6tChQqB+2FDBNItYCeV7fXsaT0kjUv3OPSHAAJlImBXNu2CZ7xZzfL2ZTITBkUAAQQQiIqA/Z6Y7JtsSycbqGX0oiGAAAIIIIAAAggggAACCGRfYKgz5PXxYS2YwYIawtr8196GDh0qewTJWJ4okCBRQIMlSLOs1J9++qkboGAV32+44YbA19vs5voOHToUEPpvlt+4caMGDx7sXteLt7/97W+6/fbbtcMOOwSmt/XYTc0rV65Us2bNtPfee7uV6u3Z23ItoCFRYMrdd9/t3uQdtKWjykPQsTK13fnnn6+HH37Y271F9tycqfHoN6sCJ0i6QtLxyUatW7euG9jTq1cvtWrVKquTY7DcEvjwww81duxY93r+Tz/9VNTiXpN0p6RXc0uA1YRMgPe/kB2QXJ4O73+5fHRZGwIIpEMgCgENf5JUUCfTbpT23tCdDgT6QKA4gdIENFjf/swtFoTw0EMPqX79+sUNXfB9/8nSZFk7ggY0LFq0SGeeeWahbC3/+Mc/dN555wU6AWsT++6779xsLm+88UbBPFM9eRcYgA0RSEHgiCOO8JejPEbStBS6YFMEEAivQANJSyTF/47dKGlnSWvCO2VmhgACCCBQxgKfWuJDzxyeldStjOfE8AgggAACCCCAAAIIIIBAPgt0df5PeykOsMcee8hu6A9r8197s2tp9957r3bcccdipzxz5kz3hv9ly5YVbJsooMGCGU488URZojRr7du3dzP516tXr9gxbIMgN8u/+OKL+stf/lLQnwUkPPPMMzrggAMCjWEbvfrqqzr11FML5rnbbrvp5ZdfVuvWrQv1kWsBDbY4/+sg1eu9jzzyiHsdNt6iWKFh991315Ildnq+oHWS9ErgFxAbRkGghaTBkk53glUqJpvw/vvv7wY29OzZM/D7VBQWzxwzJ7B8+XI3iMEec+bMKWqgzU7FEDt/e4vzOpybuRnRMwLbCfD+x4siIwK8/2WElU4RQCBHBaIQ0LCPpK/i/la+8YcfflDVqlVz9JCwrDAKlDagwf4hO+200zRvnlXC+72lEjyQKHAgWdaUoAENGzZs0DXXXOOW74s3q9IwZswYN6NKcW3Lli2y4IUrr7yyYNPGjRtr/PjxatnSkp3SECgbAcuSYyWU7dnTmkhaVDYzYlQEEMiAgP/G1JMljc/AOHSJAAIIIBB9gUI3yUjaImlfSQujvzRWgAACCCCAAAIIIIAAAghEVqCapNXem2Xnz5+/XZb/sKzutdde0wknWPLe31vQquebN292Kznccovdk/m/liigwV+p3a6J//Of/yw0blEe/oCI448/Xk899ZR23tlywfzevvnmG3Xv3r1QQqgLL7zQrdJQrZodkqLbihUr3OoML71UEIuiM844w73mWaNGjUI752JAQ2mSxSW61hu1gAYLmtlvv/28x9nOsdR0svr/Utxrh+9HUqCRk0jqUifH4flOhvzqyVZQsWJFtWvXzg1usCCfypUrR3KxTDozAlYdyO4fsSCGqVOnyu4xKaJZRN9DkuwGlqWZmRG9IhBIgPe/QExsVJQA73+8PhBAAIGSCUQhoMHmaCkrdokv8dlnn9Xpp1tAOA2B7AiUNqAhUfBAnTp19MADD7gn+ooqSWsnBy+77DI3C0u8WeCABS60bdt2O4CgAQ22o5WstSwq3qw3J510kjsvGyNZ27Ztm1uVoU+fPoX2tXn+/e9/T6k0bXaOIKPkk4CdoD/77LO9S14uaVdJ2/LJgbUikOMCwyQN8qxxtKS+Ob5mlocAAgggUDIBfxDcWOcejl4l64q9EEAAAQQQQAABBBBAAAEE0ijwpqSj4/3ZtSm7uT6MzV/9wOY4bNgw9/qd3cybqG3dutUNKLA1xasuxLdLFNBgN3necMMNuummmwq6C5qI7JdfftHAgQPd6vDxdtVVV7l9VahQoeBrdn3vvvvu04ABAwpN+frrr3cTmBWVUNCudVqis6uvvrpgXwu6sOuXXbp02Y4gFwMaEvnZ9dSRI0e6FTWSXe+14z9o0CB3O2+LWkCDvXYuueQS7xJel3R8GH9mmVNaBSyYwSqdnivp0KJ6tsCmDh06uO8JHTt2VPXqSeMg0jpBOguXwLp169zKPRMmTNDkyZO1Zk2xBdbfk/RorCrDunCthtnkuQDvf3n+Akh1+bz/pSrG9ggggMD2AlEIaLBZ3+Nk6Sg4s2KR3fbHLw2BbAmUNqDB5mmZZXr06KEZM2YUOtFnJzLthKc3Q4ptYCc633nnHffEoGVV8baiTpKmEtCQqMqCjWMn0CwwwbK37LDDDoXGtpOilmnl5ptv1k8//VTwvaAnVbN1zBgnfwUsKOdf//qXF+BOJzvMFfkrwsoRyEkBO2n+vmdllqnFsmUQuJSTh5tFIYAAAiUWoDpDienYEQEEEEAAAQQQQAABBBDIuMBgSbfGR7EbYC2LcxhbouuEdjP/ddddp379+m1X3WDZsmW699579eCDD24XzGDrSxTQYF+fPXu2unXrVqji+8EHH+xeszv22GMTBk9Y1QW7lvj0008X0NlN9lbdoU2bNttxJqqyYBudeeaZGjJkiJuB339jvo1hlSYef/zxQv0VVd0hFwMabPE//PCDW6XCe6+CJbG79tpr9de//rXQa8ECIBYsWOAGM3irWsQRoxbQYDeoT5o0yfsasGtvdg2Olj8CTSWdJ6mHNyFpouVXqlTJfd/q2rWrTjnlFO2yS0H+0vzRyqOV2u+9F1980X1vfPPNN7Vp06biVv+9JMvo+Q9JC4rbmO8jEAIB3v9CcBDCOAXe/8J4VJgTAghEWSAqAQ12tuXDOLT982MnC2rXrh1le+YeIYF0BDTYcqdNm6aePXsWqmpgX7eTnlZt4fDDD3fLMP73v//V66+/Lsu9pcfgAAAgAElEQVT44m/FlX5NJaDB+rYABcu6YidV/c1OeB5zzDFq1qyZ+605c+a4J6q8gQz2ddtu+PDh7gkJGgJlKbBq1So3OMhXrvIgSZaZl4YAArkjYH/DLnFOdDbwLOkwSdNzZ4msBAEEEEAgDQJUZ0gDIl0ggAACCCCAAAIIIIAAAhkSaCnpk3jf1apV0+rVq5NWPMjQHAJ3+9Zbb7nBBnbTkrfZNTLLSG7PGzdu1HvvvecmKotXZbCvX3HFFW71hFmzZrm7JgtoSFZBwfZp2rSpDjvsMDfgwJoFDLz99tuaPn37U6LFVY+YN2+eevfuXSgJW3xNBx10kJvwrG7duu567NqmXbP0txNOOMGtONCkSZOEhrka0GCLTebnva5qx98S15lfshalgAa77lazZk33urKntZD0eeAfIjbMJQErTXNSrGrDiZISl6qJrdiCpFq3bu3eS2DBa/vvv38uWeTtWj777DM3ENGCGGbOnBnEYbMki4qyagz2vCXITmyDQMgEeP8L2QEpi+nw/lcW6oyJAAL5IhCVgAY7HvMl7R0/MJYh/vzzz8+X48Q6y1ggXQENtgw7sfi3v/1NH35YEKMTaHUW9GBlPAcPHrxdphdvB6kGNNi+dvLplltucR+pNjs5ZyVmTz755KSlVFPtk+0RKKmAnTz3laRe6GR3+ENJ+2M/BBAItcAoSRd4ZnibJMvqRkMAAQQQQMAEujn3e/wvPeXvF8j2lWR/H9IQQAABBBBAAAEEEEAAAQTCIfCDpPrxqdg1rrPOOiscM/PNYvPmzRo1apRbDSEerFDcRO0aWvym/zPOOKPYgAbrz65J3n777br++uuL636779u1REtiZpXhq1atWuT+Vln+4osv1quvvpryOBbMMGLECO2zzz5J983lgAZbtN28e9FFFyUMCkmGYtd5K1So4F5XtRalgAarzmFJ+zxthfdnN+UXETvkkoC9h/eS1Mdir4IsrGHDhjrqqKN09NFHu8/x5IpB9mWbshOYO3euLLjPHhastXSpFU8P1OY5OTLHSBoraXmgPdgIgWgI8P4XjeNU6lny/ldqQjpAAAEEAgtEKaDBztoMja/M/rmxUmU0BLIhkM6ABpuvlXO1igZ24tNf7SDReqyEp50gPfTQQ4sNGihJQIONuXXrVv3nP/9xs8JYRpcg7ZxzztENN9ygPffcM8jmbINAxgWOOOIIN/ORpw1xsoLcnPGBGQABBMpCwMoCveQZ2NKbWVY3GgIIIIAAAhUkfSXJmybSLpjZxVUaAggggAACCCCAAAIIIIBAeAQs09ZV8ensvffebvXy8uXLh2eGnpnEr6XZNbviEpfZtb2bbrpJLVu2dNcUNKDBhrNxLOu1BTVYBtgg7cgjj9R1112nP/3pT4H9LOGZJRG89957t6sun2jMOnXq6Nprr9Vf//rXIpOv2b65HtBga7TrvXfddZcefPDBIoNczM2uv5533nlusIodJ2tRCWiw16MFryxcWChHxE3OS/X3hdAQ+J/AAU7lnS6SOktqLSnQ/Uj169eXvYfFAxwOOOCAYu+JAD2zAlYxyKoKxQMY7Nne8wK2bZI+kjQx9pgdcD82QyDKArz/RfnoeebO+1+OHEiWgQACkRUI9A9ESFZn1RmsSoPbrCydlfTcZZddQjI9ppHLAukOaIhbLV++3A0imDp1qvsP4Sef/F5Z1zK22EmsY489Vu3atXPLyAY9eVvSgIb4nCzDjJVKtROlVk1izpw5BScxbR6WIcEyr9iJ2EaNGnEyIZdf+BFb25IlS7T77rv7Z21fWBKxpTBdBBAIJlDDrhlJqhzb3E6QNpIUOCVMsGHYCgEEEEAgggIWuGBZv+LtN0nNqc4QwSPJlBFAAAEEEEAAAQQQQCDXBXaWtFhSQTmBJ554Qt27dw/1uu26oSUHe/rppwtd37PEZH/84x91+umn65BDDlHFihXddaQa0BBfvF2zs2uHU6ZM2e6anV1LbN68uZsMrWvXru71u/h4qeJZYIMli5owYYIbQPHpp58W3KBv/e+333469dRT3RuOa9Sw07LFt3wIaDAFu+lt8eLFeu6559xrvhboYsnsLIjh8MMPV6dOndzjYzdsW7Mgl6gFNIwdO1a9ehXKEbFeUgNJq4t/JbBFHgvYjTyWmMqCG46TtENQi9q1a8uS2MUDHFq1auVWN6FlTmDLli1u5Zl4AIP9jlu9OqUfcTv/+nosgMGSkQWOfsjcqugZgTIT4P2vzOhTH5j3v9TN2AMBBBDIpECUAhrM4UNJbeIgVgbz/vvvz6QPfSOAAAIIRESgX79+btUTT5su6bCITJ9pIoBAyQSmSGrn2bWfpEJvBCXrlr0QQAABBCIskKg6w73ORfYBEV4TU0cAAQQQQAABBBBAAAEEclngHu//bGGv0pDLB4K1IeAXsJv89tprL3377bfeb90h6Uq0EEhBYEdJ7WPBDSdJqpfCvqpataobwGWVG+KPgw46SLVq1UqlG7aNCaxatcoNlps9e7YbxGbPluTSgvVSbBa0MCkWxDDVeV/4NcX92RyBfBDg/S9ER5n3vxAdDKaCAAIIJBGIWkDDQEl3x9diVRosQ4T900JDAAEEEMhfATvZYlVNLBOOp/1NElFv+fuyYOX5IdBX0kjPUu2EqZ0UpyGAAAII5K9AouoMe0n6Pn9JWDkCCCCAAAIIIIAAAgggEGoBy/S+yFOJVY8//rh69OgR6kkzOQTyQWDMmDHq06ePd6kbJTWUtDIf1s8aMybQStIRscexqQY4xGe12267udeHW7Ro4d4z1LRpU+2+++7addddMzbxKHW8bNkyNxjJqgRZ0MLnn3/u3l/1/fclPk1qAQxvOhU33pb0rhOg8nGUPJgrAiER4P0vCweC978sIDMEAgggkCGBqAU07CRpofcfmoMPPlgffPBBhnjoFgEEEEAgCgL2u+Cjjz7yTtXOxOwraW0U5s8cEUCgxAJ2sXOJpPjftHYxxcrUrylxj+yIAAIIIBBlAaozRPnoMXcEEEAAAQQQQAABBBDIZwGrunpBHMBuUrVs0bVr185nE9aOQJkKWBbjfffdVytXFopdGCGpf5lOjMFzUWBvSUfFHkdKalKaRVauXFkNGzZUo0aN3AAHe/g/rl+/fmmGKPN9ly9f7gYr2GPJkiXbffzdd99p06ZNpZ3n17HghbdizwtK2yH7I4DAdgK8/6X4ouD9L0UwNkcAAQQiJhC1gAbjPUvSk17nsWPH6pxzzokYPdNFAAEEEEiHwKOPPqpzzz3X39UZkp5LR//0gQACoRf4VNKBnlmeLGl86GfNBBFAAAEEMiFAdYZMqNInAggggAACCCCAAAIIIJB5gT0lzZdUMT5Up06dNHHixMyPzAgIIJBQoGPHjpo0aZL3e5sl7eEEHy2DDIEMC1iJBQtssOoNbSUdkInx6tatq1q1arnBc0U916lTR1WrVlWlSpUKHhY0Ef/c/3GVKlXc6a5fv94NKog/Nm7cmPBj+75t+9NPP2n16tWyYCJ7xD/2P9t2GWqzYpUXrArDNEnLMzQO3SKAQHIBe//rK2loJpF4/9tOl/e/TL7g6BsBBBBIQSCKAQ22vHdi/7i4S61Xr54WLlyonXayAg40BBBAAIF8EVi7dq2aNGnizw7zhqQ/5YsB60QAAQ1zzgsP8jiMjp3ogQYBBBBAIL8E7ErhHF8Gt3slDcgvBlaLAAIIIIAAAggggAACCERW4O+SrvbO/pFHHlGfPn0iuyAmjkBUBUaNGqV+/fr5p283V94Y1TUx70gLVJPUzElm93++x17Oa7J8pFeW/clvlbRQ0lxJ82LP8Y9/yf50GBEBBHwCjSXNkLSL5+trYwEO9rX4+yDvf6m/dHj/S92MPRBAAIGsC0Q1oGE/SbMlVYqLDRgwQPfcc0/WARkQAQQQQKDsBPr3768RI6y6bUGz2pn2O8JOxNAQQCA/BA6V9L5nqUslNXJO7GzLj+WzSgQQQACBmIAFLnhPCvwmyU7qf48QAggggAACCCCAAAIIIIBAJASsOoPdwNUqPttq1app9uzZbmIjGgIIZEfgq6++0oEHHqjffrNTKwXNfjYPl2Q3A9IQCJNAy9gNvnZ9+A+xZCd2TtB7M3CY5putufwQu15u18ztYcEL9rCq5zQEEAingN0Dade8W/um19n52ssJpsz7X+LjyPtfOF/fzAoBBBAIJBDVgAZb3K2SBsdXWaFCBX3++efabz/7P4WGAAIIIJDrAp999pl7QnXbtkL3LN8saUiur531IYBAIQH7e3aJpAaerx4maTpOCCCAAAJ5I2DVGRZJsnLM8Xab95xB3kiwUAQQQAABBBBAAAEEEEAg2gIWufCZpB3jyzjkkEM0fTqn+qJ9WIuf/fr16zVw4ECNHm0FeDPf2rVrpyeffFJ169bN/GARG6Fly5aaNWuWd9brJB0QO/cSsdUw3TwWqBpLdmK/V+IPC3Swj+3Zqj5EuVk1BQtU2EeSnRuNt4cl/c2pbL4+yotj7gjkqcBwSZf41l6S6xz58v5n14TsfTD+HP+Y9788/QFi2QggkBsCUQ5osBNZX0jaPX4omjVr5p7QqlGjRm4cHVaBAAIIIJBQYM2aNWrTpo3mz5/v/f63sZM2G2BDAIG8Exgl6QLPqktycifv0FgwAgggkEMC/uoMP0uy0sz2TEMAAQQQQAABBBBAAAEEEIiWwPlO8pJ/eKfcuXNnvfTSSypfvny0VsJsAwsQ0BCYKmMbbt26VV26dNErr7ziH6OncxP44xkbmI4RKBsBC2ioLamW75Hoa7aNBQ1Y9vT4o7Lvc/u6fc0fKGEBQZt8j40JvmYlUVb7Hqs8n9vHdq4z/jULaLBmSWAtGWy82fcbEtBQNi8qRkWgFAKdnCplE337vynpuAxUR8qV979ScLMrAggggEBYBaIc0GCmXSW95MU9+uij9frrr8sqNtAQQAABBHJPYMuWLTruuOM0bdo0/+I6SJqceytmRQggEEDA/zehpY+yMps0BBBAAIHcF0hUneEGZ9nX5/7SWSECCCCAAAIIIIAAAgggkLMCdkOX3dhV0M4991w9/LAlnqblogABDWV/VHv37q3HHnvMP5EXJJ1a9rNjBgggkETAAjC+jgVnxDcZ6ARpWKZ3GgIIREOgmaT3YsFV8Rn/4NwPeaAke6YhgAACCCCQNwJRD2iwA/Wg8wu8n/eI2T/bjz76aN4cRBaKAAII5JNAnz59NGbMGP+S73UyVFhmXhoCCOSngJXnWhHLfmMC2yQ1krQ0PzlYNQIIIJBXAlRnyKvDzWIRQAABBBBAAAEEEEAgTwTsBs33JTX1rvfGG2/UkCFD8oSAZSKQPYGhQ4fKfr587QtJh8UyxGdvMoyEAAKpCgxzKjIM8uxk18aseu3mVDtiewQQyLrAjpI+kmRBDfG2NVaZwSo00BBAAAEEEMgrgVwIaLDaolMk/dl75G6//XZdccUVeXUwWSwCCCCQ6wK33nqrrr76av8yX5PUPgOl9nKdk/UhkGsC9vdgO8+iLOB1VK4tkvUggAACCBQSoDoDLwgEEEAAAQQQQAABBBBAIHcFGkj6UJI9FzSr0mDVGmgIIJAegVGjRqlfv0L5I61juyH6YJIGpceYXhDIsID9nlwsqaJnnDMlPZPhcekeAQRKL2ClkXr6urlKkgUq0RBAAAEEEMg7gVwIaLCDVi12QqsgYrFcuXKaOHGiOnbsmHcHlQUjgAACuSjwwgsv6LTTTtO2bZZ4vaDNlnS4pF9ycc2sCQEEUhLoK2mkZ4+psWCnlDphYwQQQACBSAkMlnSrZ8Y/x7KP2TMNAQQQQAABBBBAAAEEEEAg+gJWoWG6pFrxpZQvX14vvfSSOnfuHP3VsQIEylggybW31ZIOkfRVGU+P4RFAILiA/6Zoy/j+x1hF8+C9sCUCCGRToJdzPWOMb8CXJfFHbjaPAmMhgAACCIRKIFcCGgy1USyoYde4cNWqVfXWW2+pTZs2oUJnMggggAACqQl89NFHOuKII7Rhwwbvjt9LOkiSPdMQQAABy0CzRFL879uNknaWtAYaBBBAAIGcFKgZyzxmz/FG5qKcPNQsCgEEEEAAAQQQQAABBPJcwG7InOZkqrUqfW6rVKmSHn/8cXXr1i3PaVg+AiUXsJ+hPn36aMuWLd5OfpN0VOy+i5J3zp4IIJBtgX0lfeG5RmbjnyjJqpvTEEAgfAKtJb0laUfP1KzSSktJFlhIQwABBBBAIC8FcimgwQ7gAbEsHVXjR7NevXr65JNP1KiRxTvQEEAAAQSiJvDNN9/o4IMP1sqVK71TX++cgDlUklVooCGAAAJxgU8lHejhONk58TMeHgQQQACBnBS43skwNtSzMgty3UuSXXinIYAAAggggAACCCCAAAII5JZAe0mvSKrgXda1116rm266KbdWymoQyILAoEGDdPvtt/tHssiGDk5l9FezMAWGQACB9AtY8EI7T7dUMk+/MT0ikA4Bqzxm17QbezrbJOkwSTPTMQB9IIAAAgggEFWBXAtosOPQUdJEb+Rx48aNNXXqVDVtalVJaQgggAACURH46quv9Oc//1n//e9/vVPeKqlL7OJFVJbCPBFAIDsCwyQN8gw12qni0jc7QzMKAggggEAWBRJVZxgoaXgW58BQCCCAAAIIIIAAAggggAAC2RXoLukJ/5CnnHKKnn76aVWuXDm7s2E0BCIosHHjRp155pl68cUX/bPfJulsSU9HcFlMGQEEfhc4RtIbHgz7ubYqRx8BhAACoRKwexo7+WbUT9KoUM2SySCAAAIIIFAGArkY0GCMl0u6w+tZs2ZNTZ48WYcdZgGNNAQQQACBsAvMmDFD7dq1088//+yfKjerhf3gMT8Eyk7AKre87xl+qSQr02UnbWkIIIAAArkjQHWG3DmWrAQBBBBAAAEEEEAAAQQQSEWgm6THJVXy7nTIIYe414Fr166dSl9si0BeCVgl9I4dO8quv/naRklnStouyiGvgFgsArkhMF3SIZ6lPCvJfnfSEEAgHAKDJd3qm8pYSb3CMT1mgQACCCCAQNkK5GpAg6mOTJSR97nnntNpp51WtuqMjgACCCBQpMCzzz6rbt0Snlt5QNLF8CGAAAJJBOxv2yWSGni+b9GsdgKXhgACCCCQGwJUZ8iN48gqEEAAAQQQQAABBBBAAIGSChwhyTLbFopeaNKkiV577TXZMw0BBAoLJKmIbhutknSi89guygFDBBCIpIBdYPdWWtksqbEkSwBGQwCBshWwKiqvSyrvmcY8SW0k/Vq2U2N0BBBAAAEEwiGQywENtja78dXKMhW0cuXK6c4779Sll14ajiPALBBAAAEECgkMGzZMV199tbZt2y6h+kOSLiDTOi8YBBAoRsDKcdp7RbzdJsmyXdAQQAABBHJDYJikQZ6lfC9pL+e9/rfcWB6rQAABBBBAAAEEEEAAAQQQCCBgUQuvOdUaCkUv1KxZU/fff7969OgRoAs2QSA/BB599FENGDBAa9eu9S/4q1gww8L8kGCVCOSFQEVJcyTt61ntvZIG5MXqWSQC4RXYRdIsJzmzPcfbakmHS7KgBhoCCCCAAAIISMrlgIb4Ab5Z0jX+o92vXz898MADsgAHGgIIIIBA2Qts3bpVffv21UMPWdzCdu2WRO/lZT9rZoAAAiEU6CrpJc+87ORQyxDOkykhgAACCKQusKukRZKqeHYdKGl46l2xBwIIIIAAAggggAACCCCAQMQFrELDZOdxiH8dnTp10pgxY1S3bt2IL5HpI1BygeXLl+u8887Tyy+/nKiTdyR1lPRzyUdgTwQQCKlAX+em6ZGeua2X1DBWkSWkU2ZaCOS0gFVksMoMVqHB2zpLSvhLOqc1WBwCCCCAAAJFCOTL3fwWbXyP36FLly565plnVKWK914IXi8IIIAAAtkW+O2339S1a1dNnTo10dD9JY3I9pwYDwEEIitQQ9IKSZVjK7ByL40opxvZ48nEEUAAAa+ABS5c4vmCZRBsTnUGXiQIIIAAAggggAACCCCAQN4K2DnAsZK6+QXq16+vhx9+WBbcQEMg3wQsiKF379768ccfEy39GUnnOInENuWbC+tFIE8EqkpaIKmBZ71XOUlirPItDQEEsi/grzptM6BySvaPAyMigAACCERAIF8CGuxQ9HFuZnvYX5WiTZs27g20derUicDhYooIIIBA7gmsXLlS7du318yZM/2Ls5uQe8cuRuTewlkRAghkUmCKpHaeAfpJGpXJAekbAQQQQCDjAomqM9jfio9lfGQGQAABBBBAAAEEEEAAAQQQCLvABZLuklTNP9Fzzz1Xw4cPV/Xq1cO+BuaHQKkF1qxZo/79++vxxx9P1Nc6SZc6mdoTlkov9eB0gAACYRIYLOlWz4SWStpbklVroCGAQPYELLJ2om84uzHmMAILs3cQGAkBBBBAIDoC+RTQYEeli/NH+jhJhc5YNWzYUGPHjtVxxx0XnSPHTBFAAIEcEHj99dfVvXt3ff/99/7VrJF0uvOPXMKSDTmwdJaAAAKZFfCX07X3kvaZHZLeEUAAAQQyLJCoOsO+krZkeFy6RwABBBBAAAEEEEAAAQQQiIZAE0mWef5g/3QbN27s3uB91FFHRWMlzBKBEgi89dZbOuuss/Tdd98l2vs9ST2cygxW7ZKGAAK5L1Bbkr0ZWLWGeCP5V+4fd1YYLoHGkj6VVMszrR8kHeIk9lwcrqkyGwQQQAABBMIhkG8BDaa+n/PHwWQni+Oe3kNQrlw5N1vBbbfdpipVqoTj6DALBBBAIEcFfv31V11++eUaOXJkohV+Hcusbs80BBBAoCQCVkZ3iacy10ZJOzvZpyxYioYAAgggED0BqjNE75gxYwQQQAABBBBAAAEEEECgLAQqSLKs1EMlVfJOwK4F9+rVS8OGDVP9+vXLYm6MiUBGBJYvX+5ecxs3bpy2bbPi54WanRu/3rmp+TZJWzMyATpFAIGwCvgTxHwVu19quzeKsC6AeSEQYQH7O/R9Sa09a7Dfw5Zp+c0Ir4upI4AAAgggkFGBfAxoMFCLRn5O0vF+3X322UdPPvmkDj54u+QdGT0QdI4AAgjki8CHH36obt26aeHChElgLIu6VWbgpuN8eUGwTgQyJ2AZLw70dH+ypPGZG46eEUAAAQQyKEB1hgzi0jUCCCCAAAIIIIAAAgggkIMCB0l6VtI+/rXttNNOGjJkiAYMGKBKlQrFPOQgA0vKZYENGzbo7rvv1i233KJ169YlWuo8SWdI+iyXHVgbAggkFbDkX5YFviLXyniVIJB1gVGSLvCNeoPzuQUZ0hBAAAEEEEAgiUC+BjQYR3lJ1zqZCK6TZNk6ClrFihV1zTXX6Nprr5V9TEMAAQQQKL3Apk2bdMMNN7jZj7Zs2eLv0L5g/7z93cmcRFaI0nPTAwIISMMkDfJAjJbUFxgEEEAAgcgJNJE0R5K3lGJvp+riY5FbCRNGAAEEEEAAAQQQQAABBBDIpoD9H3mrpEs8lVwLxrckd3YzeMeOHbM5J8ZCIC0C48eP12WXXZYseZhlgLbkEFdJsgoNNAQQyF+BZ2KBTXGBGZIOzV8OVo5AVgR6SRrjG8mqMlh1BqolZeUQMAgCCCCAQFQF8jmgIX7MjohVa9jNfxAPOuggPfvss7ITWjQEEEAAgZILzJs3T2eccYY++yxhEphvY1UZppd8BPZEAAEEthOwE7JWyjPelkpqRNAUrxQEEEAgcgIWuNDTM2sr87WvpO0iZCO3MiaMAAIIIIAAAggggAACCCCQDYHWkizZiT1v14477jiNHDmS68HZOBKMUWqBL774Qn379tW0adOS9WU3K18kaWapB6MDBBDIBYE2kj7wBfYdJonr8rlwdFlDGAWaSfpI0o6eyVmllEMk/RDGCTMnBBBAAAEEwiRAQMPvR6O2pCckneQ/OFWrVnWziffv31/lysEVphcvc0EAgfALbNu2zc1wZFVvrPRtgjZJ0tmSfg7/apghAghETMD+cFsiyUrqxhsnaSN2EJkuAgjkvYBVZ/jKV1XxTEmWWYyGAAIIIIAAAggggAACCCCAQCoCPSTd5gQ3bJfkzjqxa8HXXXed6tWrl0qfbItAVgRWrlypIUOGaNSoUcnGWy/pRqfCpVUupiGAAAJegSlOArB2ni9MkNQVIgQQSLtALUnvSbKghnjbJMmuTxNomHZuOkQAAQQQyEUB7tAvfFQvlnSnU350B//BPuqoo/TUU0+pYcOGufg6YE0IIIBA2gUWL16sc845R2+99Vaivi264QpJ96d9YDpEAAEE/idgV3cu8IDYBcvBACGAAAIIREbAX51hlqSWkZk9E0UAAQQQQAABBBBAAAEEEAibgGXLvVrSZc6N31X8k7NEd71799aVV16pxo0bh23uzCcPBRYuXKg777xTjz32mNavt5iFYtvrscCd14rdkg0QQCBfBNo72eEnexa7zUkYs18skUy+GLBOBLIhMNEJXOjkG2igpOHZGJwxEEAAAQQQyAUBAhq2P4r7SHpKkpVeK9SqV6+uK664QpdddpmqVauWC8efNSCAAAJpF/jll1902223uZUZ7OMEzUrsneVUZpif9sHpEAEEECgsYBlmXvJ8iRtheYUggAAC0RFIVJ3hZCegYXx0lsBMEUAAAQQQQAABBBBAAAEEQipg0QqW5O7URPMrX768TjnlFA0aNEht2mx3yTikS2JauSTw0Ucf6dZbb9X48eO1devWkixtrrPT9ZKeL8nO7IMAAjklYPeFfeC7B2q0pL45tUoWg0DZCgyQdI9vCuMkWYUwGgIIIIAAAggEFCCgITGUuVi1hluck1nV/ZvsuuuuuvHGG9WnTx9VqFAhIDWbIYAAArktsHnzZj300EO6/vrrtXz58kSLXRvLfPSAJMv8QEMAAQQyLVBD0grnb7rKsYHsvaeRpKWZHpj+EUAAAXEGB1wAACAASURBVARKLUB1hlIT0gECCCCAAAIIIIAAAggggEAxAm0l2U2dzZNtd+SRR7oJ7zp27Khy5bi0zisqcwLbtm3TxIkTdccdd+jdd98taiBL3GNV0FtIsszPds47WVsUC955RJJVT6chgEB+CnST9LRn6VbyZW+ul+Xni4FVp12gtaT3JVXy9DwvFkT0a9pHo0MEEEAAAQRyWICzLkUfXPvn/3FJxybarFmzZm4W8k6d/BWjcvgVw9IQQACBBAIvvfSSrrrqKn355ZfJfF6VdK6kJQAigAACWRaY4pxEaucZs5+kUVmeA8MhgAACCKQmQHWG1LzYGgEEEEAAAQQQQAABBBBAoHQC3WMJmZol66Zp06YaOHCgLrjggtKNxN4IJBAYPXq07rrrLs2fX2Rxc7s58u+SnvR0YTdPnhMLcGhaBO4Pku6VZEnH1nAQEEAg7wQqSlosqYFn5bdJGpx3EiwYgfQK7CJphiSr/hVvFsRgJb7s9zYNAQQQQAABBFIQIKAhGNZfJN3l+wOkYM+2bdtq+PDhlBwNZslWCCCQQwJW8vbiiy/WjBn2P1rC9o2kyyS9mEPLZikIIBAtASuZO9Iz5amS2kdrCcwWAQQQyDuBZ5yT/Wd4Vm2ZB1vmnQILRgABBBBAAAEEEEAAAQQQyLbACbEbw49PNnDdunV11llnqVevXmrVqlW258d4OSTw4YcfauzYsXr66af1008/FbWy12JVFix5WLJm933YPQ2DYjdRJtvOghnsfPl9ZGbPoRcTS0EgmMAASfd4Nl0l6Q+S7JmGAAKpC5SX9LqkY3y79pZkFahpCCCAAAIIIJCiAAENwcGqxE4A2EmAqol2O/30092KDXvuuWfwXtkSAQQQiKDA119/rUGDBumFF15INnuLOh8m6XZK2EbwADNlBHJLwP4ws7La8bbRyUK1M1mocusgsxoEEMgpgQMlfepb0YmSrOIODQEEEEAAAQQQQAABBBBAAIFsCLSIZa0+XZJltU7YWrRooZ49e7qPevXqZWNejBFxgeXLl7tBDPaYM2dOUavZLOlZSbdImpviso+K3dfQoYj9NkkaF+t/QYr9szkCCERTwO5z+s6p1lLbM/2rYtf0o7kiZo1A2QpcL2mobwqjJVmyPRoCCCCAAAIIlECAgIbU0RrFopZPTbRrpUqVdOGFF2rIkCGyDB00BBBAIJcEfvzxRw0dOlT/+Mc/tGmTnetM2J6LVWVYkktrZy0IIBBpgS8kecttn+xk+h4f6RUxeQQQQCB3Bez9uYtnedMSZDjK3dWzMgQQQAABBBBAAAEEEEAAgTAJ2HXhS50bQM93MuRXTzaxihUrqn379m7Vhs6dO8uuF9MQiAts3LhR48ePd4MYpk6dqi1bthSFs1bSQ5LuSkMFhf+TdK0TEGGBORWSDLo1dq78Zud8zCccNQQQyHkB/w3YSyU1dt4rLIiKhgACwQWsKoNVZ7AqDfE2U9JhkpLeSBO8e7ZEAAEEEEAgPwUIaCj5cW8r6WFJ+yXqombNmho8eLAGDBigKlWsuAMNAQQQiK7A+vXrddddd+n222/X2rV2LjVhs1QyF0h6N7orZeYIIJCjAlYxxqpsxRvZMXL0QLMsBBCIvECi6gzHOgENb0Z+ZSwAAQQQQAABBBBAAAEEEEAgygIWzNBN0rlOBcFDi1qIXSPu0KGDunbt6j5Xr540DiLKHsy9GIF169bp5Zdf1oQJEzR58mStWbOmOLP3JD0aq8qwrriNU/y+3aw8WFIvJxN7UTcu2I2Zt0l6LcX+2RwBBKIjYNUZrEqDVWuIt96SHovOEpgpAmUuYL9XZ0jaxTOT1U6AYEtJi8t8dkwAAQQQQACBCAsQ0FC6g2eZDLrHSkjtlair+vXr66KLLnIfVGwoHTZ7I4BA9gVWrFihESNGaOTIkbKPk7SvncjzG2OlaS2TCw0BBBAIm4BdZHzfMynLOGPZ1baFbaLMBwEEEMhzAaoz5PkLgOUjgAACCCCAAAIIIIAAAhEQsEqw50nq4buRbbupV65cWccee6wb3HDyySdrl128971FYKVMMSWBZcuW6cUXX3SDGN58882iKp3H+/1e0hOS/uHcc7AgpcFKtvHOki6OPeoU0cVHscCGlyQVWU6iZNNgLwQQKGOBUbEkhfFpfBVL5Mo1szI+MAwfCQErw2XXnFv7ZtvZ+drLkVgBk0QAAQQQQCDEAgQ0pOfg2B8sfWIlG+3muO2aVWno3r27Lr/8cjVtaue5aAgggEB4BebOnas777xTTz31lDZs2JBsot9KshK0ljGGMpThPZzMDAEEJPubd4lzYaiBB8NKfk4HBwEEEEAgNAJUZwjNoWAiCCCAAAIIIIAAAggggAACAQQqSjopVrXhROd6iX2etJUrV05t2rRxgxu6dOmi5s2bBxiCTcIu8Nlnn2n8+PFuEMPMmTODTNeup02KXVuz57IIGNhRUl9JA2OJf5LNe5GkOyU9IinpxcIgi2YbBBAIlcC+kub4fm/Z77EpoZolk0EgnALDJV3im5pVN7JKSDQEEEAAAQQQKKUAAQ2lBPTtvkPsn/+risrI0a5dO1166aU64YQT0js6vSGAAAKlFLCyt/fcc49ee63IarKWMeYWSaMlbSzlkOyOAAIIZEvAyuX29AzGyaVsyTMOAgggEEzALpi182w6TdIxwXZlKwQQQAABBBBAAAEEEEAAAQTKVKC+pF6xBHiBMts1atRIRx11lI4++mj3eb/99ivTBTB4MAFLCPbWW2+5j2nTpmnpUisGHKjNkzRG0lhJywPtkfmNLGnjOZKukFTU6/YHSfdKekDSmsxPixEQQCALAs9IOoNzsVmQZohcEugeq6zkXdObko6TtDWXFspaEEAAAQQQKCsBAhoyI2+BDVZq9HJJeyYbwjJvDBw40K3csMMOtgsNAQQQyL6AVWAYO3ashg8frnnz7Hxq0rZQ0l1kYsn+MWJEBBBIi0A356LM056eZklqmZae6QQBBBBAoLQCFrjwhq+TY52ABrsYQEMAAQQQQAABBBBAAAEEEEAgSgIHSOoiqbOk1vq9emyxrX79+oUCHFq0aCGr6kArO4Ft27Zp1qxZBQEMFsSwYsWKoBPaJukjSRNjj9lBdyyD7eyFZtVGLLt02yLGt2CGkbFrhYEhymA9DIkAAsULHOokl3nftxmVzYt3Y4v8FWgW+71uVY7izQL+rPK0PdMQQAABBBBAIA0CnAVJA2IRXVSIRTUPkmQnrxI2O0HVr18/XXTRRdp5550zOyN6RwABBGICdtL1vvvu06hRo7Ry5cqiXD6VdLukZ4ks5+WDAAIRFqghyS6yVI6twS4oNZIUOIVWhNfO1BFAAIGwC1jgwtGeSU6V1D7sk2Z+CCCAAAIIIIAAAggggAACCBQjsIukrrHgBsveGzjDXe3atXXkkUcWVHBo1aqVypcvD3gGBbZs2aKZM2cWBDC8/fbbWr16dSoj/ibp9VgAw0ux89Gp7B+Gbe0m5yGSOhQxGVunVUS2JGgLwjBp5oAAAiUS8J+TtXsBLDkYDQEECgtYEIMFKVpQQ7xtknQCSZl4qSCAAAIIIJBeAQIa0utZVG92M8bVzkmMI4vaqFevXrr44ovVurUl7KAhgAAC6Rewk7EjRozQY4/ZucYim2XJtUCGKcVtyPcRQACBiAjY+1k7z1z7SRoVkbkzTQQQQCBXBRJVZ7AKOlZJh4YAAggggAACCCCAAAIIIIBArgjYzXB2vdgqN1g2/HqpLGzHHXdU8+bNdcABBxQ8WrZsqVq1aqXSDdvGBFatWqVPPvlEs2fP1meffeY+z5kzR+vXr0/VyJLoTIoFMViChl9T7SCk2/+fpGslnS7JkjgmaludKsjjJd3sVCX5JKTrYFoIIJBcwH4nTfZ8e7Ok5pK+Ag0BBAoJ2I01PX0mAyUNxwkBBBBAAAEE0itAQEN6PYP01kbSFZL+UsQ//7Iyot27d3cfDRo0CNIv2yCAAAJJBZYuXaonnnhC48aN0+eff16UlJ2o+GcskIGTj7ymEEAg1wT6xkpix9dFBvBcO8KsBwEEoijgzwQ2IZa9MoprYc4IIIAAAggggAACCCCAAAIIBBVoJemI2OPYVAMc4oPstttuOvDAA91ryxbs0LRpU+2+++7addddg84jp7dbtmyZvv32W3355Zdu0IJdI/v000/1/fffl3TdFsBg5zLelvSuE6DycUk7ish+jSXZTZvnSapWxJytMsVtkl6LyLqYJgIISHa/2BeS9vVgjJZk19JoCCDwu4D/2rJ97eVYgCpGCCCAAAIIIJBmAQIa0gyaQneNJF0m6VynHONOyfaz0qHHHHOMG9hw2mmnqXr16ikMwaYIIJDPAmvXrtXzzz/vBjFMmzZNW7daopSkbY2khyXd45yUXJLPbqwdAQRyWmBPJ4PGIs8KN0raWZK9B9IQQAABBLIvQHWG7JszIgIIIIAAAggggAACCCCAQDgF9pZ0VOxxpKQmpZlm5cqV1bBhQze4oVGjRu6z/+Odd7ZTo9Fty5cvd4MV7LFkyZLtPv7uu++0adOm0i7w61jwwlux5wWl7TCi+9eWNEDSxZLqFLGGj2KBDS9I2hbRtTJtBPJJoJekMZ4FW5mahpJW5RMCa0UgiUBrSe9LquT5/mKnOpFVmF6NGgIIIIAAAgikX4CAhvSbptpjDUl/df4huMS5mdiCHJK2qlWrqnPnzurRo4fatWunihUrpjoW2yOAQI4LbN68WZMnT3aDGCZMmKANGzYUt+L/Oice73NOTDzEDb3FUfF9BBDIEQHLNtPUs5aTY2Wxc2R5LAMBBBCIlADVGSJ1uJgsAggggAACCCCAAAIIIIBAFgWsxIIFNlj1hraSDsjE2HXr1lWtWrVUu3btIp/r1Kkju1ZdqVKlgocFTcQ/939cpUoVd7rr1693gwrij40bNyb82L5v2/70009avXq1Vq1a5T7iH/ufbbsMtVmxygt2zmKapOUZGieq3e4Yy1ZtVRuKurfhS6eiwx2Sxkkq9mJlVDGYNwI5IGA3HdkN2g08a7nB+fj6HFgbS0CgNAK1nErSnzoBP1apKN5+jQWezixNx+yLAAIIIIAAAskFCGgI16ujh/PPQu/YiakiZ2YnlSyw4ayzztIhhxwSrlUwGwQQyLrA+++/r6eeekpPPvmke4I3QHsjlm3hiQDbsgkCCCCQSwLDnOtogzwLonxuLh1d1oIAAlESaC9psm/CltnIbhygIYAAAggggAACCCCAAAIIIIBAYYFqkppJ+j/fYy9J5cFKScBKmi+UNFfSvNhz/ONfUuopfze2bNXnSLrCl0DIL/KDpHudSskPkFgtf18srDz0AlZ95R7PLO1mA6vSYNUaaAjkq8BESZ18i7f7+R7LVxDWjQACCCCAQDYECGjIhnLqY1j0c3dJFuCwf3G777PPPurevbt69uypxo29waHF7cn3EUAgygKLFi3S2LFj3SCGBQsCVbi1k4Z24+5IJ3vK91FeO3NHAAEESiFwaKw8aLyLpbFMUpS/LgUquyKAAAIlELDsRgd69pvgZDzqWoJ+2AUBBBBAAAEEEEAAAQQQQACBfBewBAEW6LCfpD9IaiLJAh12yXMYuy5mgQvxhwUv2MPOSdDSI2D3m5wkaXCskkiyXtfErk/eJWlFeoamFwQQSJNAVUnfOcFHtT399ZM0Kk390w0CUROw32m3+iY9VlKvqC2E+SKAAAIIIBA1AQIawn/E7AYPC2w401fmLeHMW7ZsqZNOOkkdO3Z0KzeUK8chDv8hZoYIBBPYunWrpk+frldeeUWTJk3S7Nmzg+1YeKvfnJPZVpXhdidwKlAUREkGYR8EEEAgxAL2x9ES399Vh0maHuI5MzUEEEAg1wQscOElz6K2SGpNdYZcO8ysBwEEEEAAAQQQQAABBBBAoIwF7CZVC2ywAIf4I/65PVvVhyg3q6awyBOw4P+Y7OLZPbqWTGiIpA5FDGvXKS27tVVSXpzd6TEaAggUIeCvbv6VpOaSNqOGQJ4JHCPpdV/1KwuGbCPp1zyzYLkIIIAAAghkXYC73bNOXuIBrVTon2LBDadIql5cTzvvvLM6dOjgBje0b99e1asXu0txXfJ9BBDIssCaNWs0efJkN4DBnleuXBlkBmsl2UkGy8JTq4gdLAuuZUJ5O0inbIMAAgjkkIBdMOnpWc9tsQxSObREloIAAgiEWsBfnYHsRqE+XEwOAQQQQAABBBBAAAEEEEAgRwUsoMEyctu1JO8j0dfs+1UkVfI8Kvs+t+/Z1/yBEuskbfI9Nib4mt3svjrBY1WSr1lAAy18AlYt5FpJp0uqkGR6ltziOee1coekT8K3BGaEQN4JNIglQ7RAuHizpKvP5J0EC85nAatsNctX4cr+Ljk8VuEpn21YOwIIIIAAAlkRIKAhK8xpH8T+iTjZ+Yeiu6QTijgRUDBwpUqVdOSRR7rBDV27dtVee1nSDRoCCIRR4MsvvyyowvD2229r8+ZAiQ9so1cljYtlu7WTvjs4gQ1nSbpU0v5FrPVjJ0jqztiJQzuBSEMAAQRyXaCbpKc9i7STU1aWnYYAAgggkHmBRNUZ9o1lU8z86IyAAAIIIIAAAggggAACCCCAAAIIIJANgcaSBjoVk88rphqIZcK2pEOvZWNSjIEAAkkFRkm6wPPdGZKs8goNgXwQsKBMu9/GKjR4W2enuvTL+QDAGhFAAAEEEAiDAAENYTgKpZtDPUlnxyo3tA7a1b777usGN9jDAh0qVqwYdFe2QwCBNAts2rRJ06ZNc6swvPLKK1qwYEEqI3wYC2J4SlJR5RtOknSZpGOL6PwbJwPPcEkPUS4vlUPAtgggEEGBGpJWxLKF2fS3SWokaWkE18KUEUAAgagJUJ0hakeM+SKAAAIIIIAAAggggAACCCCAAAIlF7CKHwOc65gXS6pTRDcfxQIbXoidsy/5iOyJAAIlEbCkM19I8t5HZvcWvFmSztgHgYgJ2H0yl/jmfG/s91fElsJ0EUAAAQQQiK4AAQ3RPXaJZm5ZDjpJshuX7R8Ly85ebKtRo4batWtXEOBQp05R5xGK7Y4NEEAggMDKlSvd4AV7vPbaa1qzZk2AvdxNrPLCG5ImSZoo6dugO8a2OyiWDcWyk1uUeaL2kyTLwPAAN/emqMvmCCAQJYEpktp5Jtwv9t4XpTUwVwQQQCBqAlRniNoRY74IIIAAAggggAACCCCAAAIIIIBAegR2lNQ3dp3SEgwla186FR3ukPS4pE3pGZpeEEAgoMB4SV08206V1D7gvmyGQFQF7D47u/fG2yyQ5wR+D0X1kDJvBBBAAIGoChDQENUjV/y87YTAcZI6xgIcGha/i1SuXDntv//+OuKIIwoee+yxR5Bd2QYBBIoQ+Oabb/TOO+8UPObOnatt2ywheKC2JBbAYEEM/5a0PtBeRW/UQNKlks6XZJnKEzU7SfiMpGGS5qZhTLpAAAEEwiRgF05GeibESdkwHR3mggACuShQwQnAnynpQM/ixkrqlYuLZU0IIIAAAggggAACCCCQkwKWUMyuvTWRtGfsYQu16seLYo/XJE3OydWzKAQQQCA9ApZw7XTneucgSS2K6NKuj94taTSV5dMDTy8IBBA41EkG9r5nO7uhYT9JXwXYl00QiKKAJQ62qtK1PJP/IXYdw55pCCCAAAIIIJBFAQIasohdxkPZTSPx4IZDJJUPOp9GjRoVCnBo0aKFypcPvHvQYdgOgZwR2Lp1q2bNmuUGL7z77rvu83fffZfK+rY6mQ6me4IYZqWyc4rbWjCD3dT7N0lFBT5ZJvO7YgEVKQ7B5ggggEAoBeyis11ojreNTmWanZ1gr8Alc0K5KiaFAAIIhFfAAhfGeKZnlceaS1oY3ikzMwQQQAABBBBAAAEEEEDADV44zzmP1FOSJQoK0uwm3MckPSxpcZAd2AYBBBDIUwG7f2GwpLZFrN8qy98fqyy/Ik+dWDYC2RSw+xTsnqJ4IylNNvUZK5sClij4LUmtPYPavToWwGwVGmgIIIAAAgggkGUBAhqyDB6S4epI6hALcGjnizQtdoo1atTQYYcdVhDkcOihh6pKlSrF7scGCOSqwPr16zV9+vSC6gvvv/++1q5dm+pyV0my7OBWheFfToCBnZzLZrNsKKdKutwpp9eqiIE/j2VDGUd5vWweHsZCAIEMCXwhqamn75MlWTldGgIIIIBAegWsOoNl8bIbgeLtXkkD0jsMvSGAAAIIIIAAAggggAACaROoJ+mOWCBDSa+nWlbjR2I36/6YtpnREQIIIJB7ApYVfkjsHoZkq7PkGBYsZpXlCRbLvdcAKwqPQFcnO/1LnulsdhLVWBb7peGZIjNBIC0C9jvFgpa97Qbnk+vT0judIIAAAggggEDKAiU9AZfyQOwQWgG7scQyHsSrN/xfqjOtVKmSWrVqVRDgcOSRR6pu3bqpdsP2CERG4Mcff9S0adMKKjB8/PHH2rzZ/o9Puc3xVGF41zlRtyXlHjKzw/GSLnOqRLQvonsrOXGfU9XhIUkWjEFDAAEEoihgFz6srHW8Welqq1pDQwABBBBIr0Ci6gx7Oe+536d3GHpDAAEEEEAAAQQQQAABBEotYNfNLpZkNzPVLHVvv3ewWtK1kkZKsqyvNAQQQACBxAJ2r8IVks6WZMnYEjW7nvqcpJslzQUSAQTSLmD3kVlCsH09Pd8WC9BM+2B0iEAZCfivWdg0XpZkAT38vV5GB4VhEUAAAQQQIKCB14BfYFdJR0o6Ihbo0FKSnbxNqe2xxx5q2bKl+zjwwAPd5yZNvMk4U+qOjREoE4Ft27bp66+/1qxZs/Tpp58WPH/77bclmY9FPHwqyQIX7DFN0vKSdJTFfeykoWXN7eFkO0lWhuUXJyPDGEl3kg0li0eGoRBAIF0ClvXpfU9nll2mkSTLnkdDAAEEEEiPANUZ0uNILwgggAACCCCAAAIIIJB5AQtgmCjpqERDWTKvrl276o9//KOaNWvmPqzNnTtX8+bN04wZMzR+/HitWpU0B9B/JJ0i6efML4UREEAAgUgLNJB0paTznGo51YpYiVW9v8lJ0jY90qtl8giET8CSf1kgZrzZHzd/INFh+A4UMyqRgP0R/5GkHT17W+Ufuz/OApFpCCCAAAIIIFBGAgQ0lBF8hIa1P+AO8wQ42I1/O5Vk/jvttJMb3BAPcLAghxYtWmiHHXYoSXfsg0BaBTZs2OAGLHiDF2bPnq21a9eWdBzb0W6SjQcwvOdkAV9f0s7KeL+dY4ENduKiTpK5WDaUF5yMVfdw0rCMjxbDI4BAKgL2t/ASSXZxJN7s7x4ufqSiyLYIIIBA0QJUZ+AVggACCCCAAAIIIIAAAlEQ2MO5HjZV0n7+yfbs2VN9+vTRUUcljHPYbm1vvvmmHn74YT355JOJ1m3ZxE+U9N8ooDBHBBBAoIwFaseuUVrlnGTXKG2Kdj3WKjJPImFRGR8xhs8VgaqSFviun10V+znLlTWyjvwUqCXJ7t35PTL597Ypdl/czPwkYdUIIIAAAgiER4CAhvAci6jMpLykAz0BDlbJoWFJJ1+hQgU1bdq0UJBDmzZtVKdOUecjSjoa+yHwu8D3339fqOKCBTF89dVX2rLF7skvcbMbYu1k2Tux51k5WIrOApzOcbJHDfSVmPSjWSCHVWx4iZOGJX49sSMCCGRP4DFJPT3DUTY3e/aMhAACuS9gVb7mSPKW67s3diE691fPChFAAAEEEEAAAQQQQCAqAq0lTZFUzzvhXXbZRePGjdPxxx9fonVMnjxZvXv31g8//ODff6WTUKO9JG6aKpEsOyGAQB4K2DVKS5pxuaS9ilj/l05Fhzucc1GPx25QzUMqloxA2gQGS7rV05tVOd87wkkc0wZDR5EWsGpsnXwrsPtfhkd6VUweAQQQQACBHBEgoCFHDmQZL2PPWICDZTS29DT7l3Y+dpLYKjm0atVKf/jDHwoee+xhCXJoCAQTWLx4sRYuXKivv/5aCxYs0Mcff+xWYFi+fHmwDore6jNJ02JZvC2Q4Zt0dBqRPux3x8mxk4b2c5+sfRWr2DBG0oaIrI1pIoBA/gl0k/S0Z9kWkGYlRWkIIIAAAqUXGBD7ezDe02+xi87fl75rekAAAQQQQAABBBBAAAEE0iJg57pf9Pd09tlna8SIEapVy5K4lrytWrVK/fv3T1St4VcnAPw0Sf8qee/siQACCOSdQAVJdk5/kFM5vkURq7dEdHdLGi3J3m9pCCCQuoBVSPlakj3HWz9Jo1Lvij0QCIWA/3qFTWqc8zrvEYrZMQkEEEAAAQQQEAENvAgyIWAZEiyowR52IiH+8a6lHWyHHXbQXnvtVSjIIR7w0KRJE1WuXLm0Q7B/hAQ2btzoBit4H/EAhkWLFmnDhrTcQ79M0ue+hwUzrI8QVSaneqgky85gUexWwSVRswiSEbGTGysyORn6RgABBEogUEOSvTfF/4jYJqmRJMs0Q0MAAQQQKLmAVWdY5PwN6P0/kCo4JfdkTwQQQAABBBBAAAEEEEi/gAUzPC/JbpB1W7ly5TR69Gidf/75aR3toYce0gUXXKBt2+zUU0GzstF2Y+4/0zoYnSGAAAL5IdAxdo2ybRHL/UnS/c4N2VYxdFV+sLBKBNIqMCwWQBTv1BIa7iep0B80aR2RzhDIjMAxkl6VVMnT/TxJbQh8yww4vSKAAAIIIFASAQIaSqLGPiUVsMjtA33BDs2djJ01S9qhd7/y5curYcOGhYId9t57b/dze65Rw+5XpEVN4Oeff9b8+fMTBi0sWbLEf/K/NMv7OUHQgmXpXl2aTvNoXysveYmk3k4p12pJ1m0ZeZ+QdLukBXlkw1IRQCD8AlMktfNMkwwz4T9mzBABBMIv4M92ZH9vN5ZkzzQEEEAAAQQQQAABBBBAoKwFtgtmqFixop599lmdcsopGZnbM888oOnndgAAIABJREFUox49emjz5s3e/glqyIg2nSKAQB4JWPK1KyR1LSL52i+SHpI03LmWuTiPbFgqAqUVaBD7mano6cj+hhpf2o7ZH4EsCuwiye79sed4s+o9FsxgQQ00BBBAAAEEEAiJAAENITkQeT6N3RNUc2gmyTJ6pq3ttNNO2m233dSgQQP3OdnHBD6kjbzIjixQYdmyZe5j6dKlCT+2761duzbdE7Kb6ucmqLrwbboHytP+LHDp4tijfhKDrZJelnSnpHfy1IllI4BAuAT6OiexRnqmNFVS+3BNkdkggAACkRJIVJ3hBmcF10dqFUwWAQQQQAABBBBAAAEEclXgdEnP+hc3adIkdejQIaNrtjE6drSk4ts1m5NVi6AhgAACCJRMwJKvXSPpbF8Gbm9vFkT2nKSbY9eLSzYSeyGQXwKPOZV4e3qWPEOSBRLREIiCQHlJr0uyCg3e1kPSuCgsgDkigAACCCCQTwIENOTT0Y7eWq1U3T6S9nWyuv/B98jYaqpWrVoo6MEf+FCrVi232kP8Ua1asmT0GZtiKDtet26d1qxZ4wYg2PPq1asLBSr4gxfWr1+f6XV8Lcn7sPKH9vgy0wPTvyuwg+N9lqRLYwFLyVg+jgU22MlDO4lIQwABBMpCYE/nZOwiz8AbJe3svIetKYvJMCYCCCCQAwJUZ8iBg8gSEEAAAQQQQAABBBDIUYHtKjNUrlxZEyZMUPv22clvMWXKFHXp0kUbN9opqIJGpYYcfcGxLAQQyLqAZZS/UtJ5RVSVt0n9S9JNTnKj6VmfIQMiEC0Bu1/nC0ne+8sO42cnWgcxj2drSZaG+tZ/ryS7hkFDAAEEEEAAgZAJENAQsgPCdAILWIDDXrGAh3iwg2VdaCJpx8C9pGnDmjVrFgQ41K5dWxbkYBUhvIEP8Y/jX7dtKlSo4D6sjLH3OejXLPjC2yxIYMuWLW65Yu9zKl/75Zdf3IAEb3BC/PP486+//qpVq1YVbGfVFsqgWQk4f9DC/NgNqfZ12v+zdydgdlVVwvf/ZIAwyKSAQmiC0iCgzdhCxLbBiYgyCR9GQSYZwgsyD9GGT1REkHmSISJhEIOAAkEBWwXsjoAvIDwyiSggGMVogmAgkEDes8pz8eSm7q1bVXc4w38/Tz2VVJ2799q/fWo656y98iPwMeAoYJsmIT2Vlnm9zAeI87NwRqJAxQTiYux6mTlbMrdiJ4DTVUCBtglYnaFtlHakgAIKKKCAAgoooIACbRboeTJDbT4mNbR5Ze1OAQUUWFwgqsrHA6tRWX7lJkAzgFOAm0VUQIGGArcC22Y+eyOwk14K5Fxge+AGIKo01Np9QCTkzM957IangAIKKKBAJQVMaKjkspd+0m+tq+YQiQ61pIe3lH725ZrgrH6SFmpJDH8q11QrMZtNgCOSHRwmNin1GruhTwHOBGZWQsVJKqBAXgTihsVxmWAuBiblJTjjUEABBQokMDmp1vW1TLyR/bxW8ntgT7KgC+RmqAoooIACCiiggAIKKNBZgdwkM9SmaVJDZxfc3hVQQIFUIDZD3Bs4Ot0wsRHMr4BTgagq74Ounj4KLCqwNXB75kMLgXcCjwulQE4F4p7EA8mmmitm4ns+SXDYGHg6pzEblgIKKKCAApUXMKGh8qdA5QCWTB6WXgNYDYjEh3jr79/xsa5XeqjIakRlhUhGeK7uff3H/gAsUm+5Ij5VmGaUej0S2D9JXFi+wYTjQuE04Czgl1VAcY4KKNBzgS2T3WXuykQRSVVjkzKkcVHWpoACCijQmsAK6c2AeF9rX0r+EWWdbQoooIACCiiggAIKKKBArwRyl8xQgzCpoVenhOMqoEAFBUamm67FxkbvbjL/Z9ON12LTo7ivbVNAgX8I3A1skcFwYzDPjLwKjE7v+W6WCfD1tKrI9LwGbVwKKKCAAgooACY0eBYo0FggHrTOJjxEkkNUeIgM3vhcvL0p8+/a/7MP75TZN3ZYjd30X0zfx7+z/4/s5r/0k7wQx9gUCIH4mtknLfc6rglJ7PZwBvAD2RRQQIEOCsTvxXGjIpKuai1KjsYFWpsCCiigQGsCkbjwxcyhkbQcO3VZnaE1P49SQAEFFFBAAQUUUECB9gvkNpmhNlWTGtq/6PaogAIKDCDwcSCqjG7V5LjZwHnAOcAcRRVQgInAdzIOLwPrALFBmE2BPAmcnXzfPqwuIDdeytMKGYsCCiiggAINBExo8NRQoDMCy/WT8FCf/BDVIpYF4v1Smbfs/5t9Ll4Tn186nUL8wRgVDV7JvA32/7HLRLy+UZJCLWHh751hs9eKCsSOKLulpV43bWLwULojylWWeq3omeK0Fei8wFRgr8wwUV46bmrYFFBAAQUGFuivOsMRSUJ43DywKaCAAgoooIACCiiggAK9EMh9MkMNxaSGXpwejqmAAgoQlZuPSXftHtHAYy4wJbmvf5oPbnvGVFxgFPAwsG7GwftoFT8pcjj9PYAr6+K6A/ggEFUabAoooIACCiiQYwETGnK8OIamgAIKVFDgQ0lCzVHJjugTmsz9D8C56cVDd0Sp4EnilBXooED97jIPAht3cDy7VkABBcok0F91hrWTxLB5ZZqkc1FAAQUUUEABBRRQQIHCCBQmmaEmalJDYc4tA1VAgfIJxC7z/wXsDoxuML35yW70sena6clGbY+Uj8AZKdCSwCTgwsyRca9+DSA237Qp0GuB9YF7gWUygTwHbATEe5sCCiiggAIK5FzAhIacL5DhKaCAAhUV2AA4HPgMMKaBQeyIcll64fDpijo5bQUUaK/A8sCstAJS9LwQGOuuS+1FtjcFFCilgNUZSrmsTkoBBRRQQAEFFFBAgcIKFC6ZoSZtUkNhzzkDV0CBcgisDhwL7JdUZFi2yZR+CHwl2aDt7nJM21ko0LLA0kBsPrhS5hVW6W2ZzwM7KBBJDJHMEEkNtRaJaB8BokKDTQEFFFBAAQUKIGBCQwEWyRAVUECBCguskiY2xG4PKzdweA24HjjLC4cVPlOcugLtE7gV2DbT3UHARe3r3p4UUECBUgpYnaGUy+qkFFBAAQUUUEABBRQopEBhkxlq2iY1FPK8M2gFFCiXQDysHfcmD0t2o1+tydRmJBuznQLcXK7pOxsFmgrUXwuemWxCuBawQDcFeihwJbBH3fgm2/RwQRxaAQUUUECBoQiY0DAUNV+jgAIKKNBtgcio3xOIPzrXbTL4XWnFhu+nO6t3O07HU0CB4gvUl8u9LUmWmlD8aTkDBRRQoGMCbwUeS5JLo0pDrXmjoGPcdqyAAgoooIACCiiggAJNBAqfzFCbm0kNnucKKKBALgSWAj4LHA2s3SSiXwGnAtOA2IjNpkCZBSLhJ6o0RLWGWvtUev6Xed7OLb8Ch6ebX2YjnA7skN+QjUwBBRRQQAEF+hMwocHzQgEFFFCgSALxcytuSsWFw/FNAn88/aP1iqQ07EtFmqCxKqBAzwXGAU9mongViGoxL/Q8MgNQQAEF8ilwdrpbXS263wEbAvPyGa5RKaCAAgoooIACCiigQEkFJgJXASNr8xs1ahTTp09nwoRi7lVhUkNJz1SnpYACRRSIny3xc+a4pGr8u5tMIO4tnA5M9f5kEZfZmAchUH9N+F7gPW44OAhBD22XwGZAbHo5OtPho8B7gefbNYj9KKCAAgoooEB3BExo6I6zoyiggAIKtF9gy7Riwy7Zm1R1w8wGLgLiosqs9odgjwooUFKB2Gl8vczcIpHqhpLO1WkpoIACwxGI6gxxo3ZMppN90pu2w+nX1yqggAIKKKCAAgoooIACgxGIh0yvBt647xnJDNdffz077FDsjVlNahjMaeCxCiigQFcEPpwmNnywyWhxf/I84JxkI5A5XYnKQRTorsDqwNPAqMywHwVu7W4YjlZxgRWBB4C1Mg6x2eXmQCQ12BRQQAEFFFCgYAImNBRswQxXAQUUUGAxgfgDNSo2xMNzyzbwiR2CrwS+DjyhoQIKKDCAwCnpDYnaYRcDk1RTQAEFFFhMoL/qDOsCr2mlgAIKKKCAAgoooIACCnRJoLTJDDU/kxq6dCY5jAIKKDA4gU2A45OHaXcCRjR46VxgSnL/8jRg5uC692gFci8wLXlo/JOZKG8DilkWK/fUBtiPQHzfjc3otq/7nBsueboooIACCihQYAETGgq8eIaugAIKKLCIwErA/sChycXBNRrYvA5MT8u9/q9+CiigQAOBqAAT5UlrLW40jLVUrueLAgoosIiA1Rk8IRRQQAEFFFBAAQUUUKDXAqVPZqgBm9TQ61PN8RVQQIGGAusA/wXsDoxucNR84CrgZDde80wqkUDsgv+LTIWshcB7gHtLNEenkl+BE5P7tl+sC+9yYO/8hmxkCiiggAIKKDCQgAkNAwn5eQUUUECBognExcI9gCOBdzUJ/v40seG77iJctCU2XgU6LhC/Iz8LRMncWhuf7Cxzd8dHdgAFFFCgOAJWZyjOWhmpAgoooIACCiiggAJlFKhMMkNt8UxqKONp7JwUUKBEAnE/ITZdOwhYvsG8YuO12FE8KjZ4v6FEi1/hqdyabBC2bWb+1wDxO5pNgU4KbA38pK46zn3A+4GXOjmwfSuggAIKKKBAZwVMaOisr70roIACCvRW4GPAUcA2TcJ4CogH8i5LkiBe6G24jq6AAjkSmArslYnnVGByjuIzFAUUUKCXAm8HHgbGZIKwlHMvV8SxFVBAAQUUUEABBRSolkDlkhlqy2tSQ7VOdGergAKFFIhkhoOBw4DVmsxgRnJt7RTg5kLO0qAV+IfABOCWDMaC5J77WkBUPrcp0AmB+L76YN331+eTZLGNgac7MaB9KqCAAgoooED3BExo6J61IymggAIK9E5gE+CIdEeIRuVeI5lhSrJrypleZOndQjmyAjkSiBvj38nEExfH4mKYTQEFFFAA6pO+fgesa9UrTw0FFFBAAQUUUEABBRTogkBlkxlqtk2SGj4B3NSFNXAIBRRQQIGBBZYCPgscDazd5PBfAbGh0jSvrQ2M6hG5E4hnzn6RJOZsnonsHODw3EVqQGUQiOc8fgREhYZs2wGYXoYJOgcFFFBAAQWqLmBCQ9XPAOevgAIKVEsgyr0eCezfpNzr/PSi4VnAL6vF42wVUCAjELsozQKWTD+2EBhrwpPniAIKKEBUZ3gcGJmx+FT6+5M8CiiggAIKKKCAAgoooEAnBSqfzFDDbZDUELsi72JSQydPQftWQAEFBi0Q19B2Bo6re+i7vqMngdOBS4FXBj2KL1CgdwL1G4S9nGwiuEZSpWRO70Jy5JIKnJ1Wv8lOzwSaki6201JAAQUUqKaACQ3VXHdnrYACClRdIB5U3ifdHWJcE4zbgTOAH1QdzPkrUFGBW4FtM3M/CLioohZOWwEFFKgJ1FdnsIKN54YCCiiggAIKKKCAAgp0Q8Bkhjplkxq6cdo5hgIKKNBWgQ+niQ0fbNLrc0A8oHtBsklbVJe3KZB3gVHJffengdhYsNY+D5yS98CNr1AC2/eTtHsH8BEgNqy0KaCAAgoooEAJBExoKMEiOgUFFFBAgSELxK4ou6XlXjdt0stDSUWHM4Gr3RVlyNa+UIEiCkwCLswEfhswoYgTMWYFFFCgTQL9VWeIHeZuaFP/dqOAAgoooIACCiiggAIK9CdgMkOD88KkBr9gFFBAgUIKbAIcD+wEjGgwg0hmiPsT51o5upBrXLWgDwfOykx6JrBOksAT1RpsCgxXYP0kceHnwIqZjiL5ayMg3tsUUEABBRRQoCQCJjSUZCGdhgIKKKDAsAXelyY2RHZ/o4uHfwbOT98skzlscjtQIPcCUcElyjzX2qvJrkiruCtS7tfNABVQoHMCVmfonK09K6CAAgoooIACCiigQP8CJjMMcGaY1OCXjgIKKFBYgXjg+7+A3YHRDWYRO49fBZwMPFHYmRp42QWWBv6QVBdZKTNRq56XfdW7M79lgHuBSGqotdeBqHQTFRpsCiiggAIKKFAiARMaSrSYTkUBBRRQoC0CcfHwWOAzSSnMMQ16nAtcBpyeltBsy8B2ooACuRR4DFgvE5k7kedymQxKAQW6IGB1hi4gO4QCCiiggAIKKKCAAgosImAyQ4snhEkNLUJ5mAIKKJBPgdWBQ5OdxuMB8OUbhBgP8EaV1JOAX+ZzGkZVcYFTkooMx2UMHgfeCSysuIvTH55A/SZL0dvnk+c44nyzKaCAAgoooEDJBExoKNmCOh0FFFBAgbYJxC7sUR5zUlLOdeUGvb4GXJ+W0Ly7bSPbkQIK5Emg/gLsxen3hTzFaCwKKKBANwSmAZ/MDPRgchN1424M7BgKKKCAAgoooIACCihQSQGTGQa57CY1DBLMwxVQQIH8CUQyw8HAYcBqTcL7CXAq8N/5m4IRVVggEnOiikhUa6g1Nwmr8AnRhqnvnW4yme1qOrBDG/q2CwUUUEABBRTIoYAJDTlcFENSQAEFFMiVQJQx3BM4Ali3SWR3pRUbvu9OE7laP4NRYLgCWwLx9V1rM4Gxfp0Pl9XXK6BAwQQ2Ah6oi9mbUQVbRMNVQAEFFFBAAQUUUKBAAiYzDHGxTGoYIpwvU0ABBfIlsBTwWeBoYO0mod2bJjbEvcnYhM2mQK8FLgIOzARxDxD32WwKDFZgM+BnQDyrUWtPp5ssPT/YzjxeAQUUUEABBYohYEJDMdbJKBVQQAEFei8QPzPjwb24eDi+SThRPvMs4Argpd6HbQQKKDBMgfjafxaInWVqLb4HWJVlmLC+XAEFCiUQ5ex3zEQcNxL+s1AzMFgFFFBAAQUUUEABBRQoisBiyQwjR47ke9/7Hjvs4GasrSyiSQ2tKHmMAgooUAiBkem9yeOAzZtE/GS66dqlwCuFmJlBllUgNgd8GBiVmeA2wB1lnbDz6ojAiukGS2tlep+fPqNxX0dGtFMFFFBAAQUUyIWACQ25WAaDUEABBRQomEDsJBEVG3YB4mJif202ELtQnJ2Uh51VsPkZrgIKLCowFdgr86Eo5TxZJAUUUKAiAv1VZ/AmVEUW32kqoIACCiiggAIKKNBlgX6TGaZNm8auu+7a5VCKPZxJDcVeP6NXQAEF+hH4MBCJDR9sovMccA5wAfCCigr0SGAa8MnM2Lclm4RN6FEsDltMgZuA7etCPyh99qKYMzJqBRRQQAEFFGhJwISGlpg8SAEFFFBAgX4FYleAqNiwD7BsA6N5wJVpYsMjOiqgQCEF4mb6dzKRP5iWNC3kZAxaAQUUGKRAfXWGO5MdtbYeZB8eroACCiiggAIKKKCAAgoMJGAyw0BCg/y8SQ2DBPNwBRRQoBgCmwDHJ7uX7wSMaBByJDNcCJzhpmvFWNSSRRkbA96VmdNC4J3A4yWbp9PpjMDhwFl1XV8O7N2Z4exVAQUUUEABBfIkYEJDnlbDWBRQQAEFiiqwErA/cCiwRpNJ3JpePPxxUSdq3ApUVGD59KL/kun84+LrWGBmRT2ctgIKVEfA6gzVWWtnqoACCiiggAIKKKBALwVMZuiQvkkNHYK1WwUUUKD3AusAR6UP+Y5pEE5suhYVqCOx4Yneh2wEFRK4A/jPzHx9IL1Ciz+MqcZGSj8CRmf6eBTYHHhpGP36UgUUUEABBRQoiIAJDQVZKMNUQAEFFCiEQPxxvUdSxvVI4F1NIr4fOD055jpgfiFmZpAKKBAJSdtmGCxt6jmhgAJVELA6QxVW2TkqoIACCiiggAIKKNBbAZMZOuxvUkOHge1eAQUU6K3AKmliQ9yziM2Z+muvJ1Wn4zrfScAvexuuo1dEYAJwS2auC4C13CisIqs/tGmuBjyYVJeJ97UWSQyRzBBJDTYFFFBAAQUUqICACQ0VWGSnqIACCijQE4EPpRcQ44JNo/YH4FzgoiQJIsq/2hRQIL8Ck9ISzbUIbwOafX3ndyZGpoACCrQm8H7gzrpDtwFidy2bAgoooIACCiiggAIKKNAOAZMZ2qHYQh8mNbSA5CEKKKBAsQUimeFg4LC6B4LrZ/UT4FTgv4s9XaPPuUA8i/YYsG4mzjjvJuc8bsPrjcAIIL43RYWGbPsMcFVvQnJUBRRQQAEFFOiFgAkNvVB3TAUUUECBKglskF6ciZtz2fKIWYNIZpiS7JxypjtTVOnUcK4FExgHPJmJ+VUgdj4yGalgC2m4CijQskB9WXATuVqm80AFFFBAAQUUUEABBRRoQcBkhhaQ2nmISQ3t1LQvBRRQILcCS6XV5I8B1msS5b1pYsP1wMLczsbAiiywd1KV4bLMBOYA70iSbuK9TYGswCnAcXUk5wCHy6SAAgoooIAC1RIwoaFa6+1sFVBAAQV6J7B68uDzkcD+TUq+zgemAWdZ8rV3C+XICjQRiN1ksjcAdk7LNIumgAIKlE0gdkK6vW5SG6cln8s2V+ejgAIKKKCAAgoooIAC3RcwmaH75n0jmtTQI3iHVUABBbovEM8C7ZI+JLx5k+F/DZyW7oL+SvfDdMQSC4wCngbiHnmtfR6Ih9dtCtQEtgduquO4DxgPxLMTNgUUUEABBRSokIAJDRVabKeqgAIKKJALgSj5uk+6o0Ds+N6oxUOEZwA/yEXUBqGAAiFQv0PIxcAkaRRQQIESCtRXZ7gR2KmE83RKCiiggAIKKKCAAgoo0H2BPYGpwBv3KEeOHMm0adPYddddux9NBUc0qaGCi+6UFVCg6gIfThMbPtgE4jkgdkS/wMrUVT9d2jr/ycDXMj3OTKo2rAUsaOsodlZUgTgXHgBWzEwgvhdtkSbDFHVexq2AAgoooIACQxQwoWGIcL5MAQUUUECBYQqMBHYDjk52Hdi0SV8PJRUdzgSuBtwZZZjovlyBYQpsCdxVd+F1rOWYh6nqyxVQIG8CVmfI24oYjwIKKKCAAgoooIAC5REwmSEna2lSQ04WwjAUUECB7gpsAhyT3p+M+5T9tReAC9NN12Z1NzxHK6HASsBvk2SZeF9rsfFfJLfaqi0wOr3nulmG4XUgEq9iwyWbAgoooIACClRQwISGCi66U1ZAAQUUyJ3A+9LEhiipOKJBdH8Gzk/f5uRuBgakQDUE4nfnZ+vK40bJ07urMX1nqYACFRGwOkNFFtppKqCAAgoooIACCijQZQGTGboMPtBwJjUMJOTnFVBAgdIKxK7osXP+3kll6jENZjkvfeg8Klc/XVoJJ9YNgfrq548D73SzsG7Q53qMi4AD6yL8UvL/E3MdtcEpoIACCiigQEcFTGjoKK+dK6CAAgooMCiBdYBjk50qPtPkAuLcpBTnZWnZ1ycG1bsHK6BAOwRi15i9Mh2dml74b0ff9qGAAgr0WmBCUs75lrogNgYe7HVgjq+AAgoooIACCiiggAKFFjCZIafLZ1JDThfGsBRQQIHuCKwCHAUclFSLX77BkK8B3wVOA37ZnbAcpWQCqwNxT3vpzLw+Ctxasnk6ndYFIpkqnnfItthoKaozRJUGmwIKKKCAAgpUVMCEhoouvNNWQAEFFMi1QFxAnAQcAqzaINL4Y356kvgQu1q4O3yul9PgSiYwEfhOZk7xkG887GtTQAEFyiDwALBRZiI3AjuVYWLOQQEFFFBAAQUUUEABBXomYDJDz+hbG9ikhtacPEoBBRQosUAkMxwMHAas1mSeP0keSo9Nnv67xBZOrTMC9bvx3wls3Zmh7DXnAusD9wLLZOKMKjBbJMlVz+U8dsNTQAEFFFBAgQ4LmNDQYWC7V0ABBRRQYBgCSyVlXPcBjgDWbdLPXcDpQDx0GDul2BRQoHMCcWF/FrBkOsRCYCwws3ND2rMCCijQFYFIXPh+ZqT4nWIzqzN0xd5BFFBAAQUUUEABBRQoq8BiyQwjRozgmmuuYddddy3rnAs5L5MaCrlsBq2AAgq0WyDuS+4BHJNs7LRek87jYeRIbLgeiHskNgUGEoj73I8B2WfUxrtp30Bspft8JDHE949Iaqi1+UCcC/eVbrZOSAEFFFBAAQUGLWBCw6DJfIECCiiggAJdF4if19ulZV+3aTL6U8DZwBTgpa5H6YAKVEcgyuBum5lulGOO3WVsCiigQJEF6qszXA5E6WebAgoooIACCiiggAIKKDAUgX6TGa644gp23333ofTnazosEEkN22+/PQsWLMiOFP/ZBbipw8PbvQIKKKBAfgTivmR87z8O2LxJWL8GTgOuAOKhZJsCzQRuAHbMHHBNkuQQVdFt1RG4Mk2ays44NnaM5xtsCiiggAIKKKDAItmvciiggAIKKKBA/gU2ASanFxJHNgh3dvpwdfzxHzvJ2xRQoL0Ck5Kyyxdmurwt2UVmQnuHsDcFFFCgqwL9VWeIXbN+19UoHEwBBRRQQAEFFFBAAQXKImAyQ0FX8qabbmKXXXYxqaGg62fYCiigQAcEPpwmNnywSd/PAmcClwIvdCAGuyyHwJbJZmF3ZaYSSZMbAo+XY3rOYgCBw4Gz6o6ZDuygnAIKKKCAAgooUBOwQoPnggIKKKCAAsUUWAs4Gtgn2f1k2QZTmAfETgeR2PBIMadp1ArkUmAc8GQmsleBVbxQn8u1MigFFGhNwOoMrTl5lAIKKKCAAgoooIACCgwsYDLDwEa5PsKkhlwvj8EpoIACvRKIDdeOSe437gY02nAtkhliM6gz3HCtV8uU+3HvBrbIRHkxEJuI2cotsFmazDI6M81HgfcCz5d76s5OAQUUUEABBQYjYELDYLQ8VgEFFFBAgfwJrATsDxwKrNEkvFvTC4g/zt8UjEiBQgo8BqyXiXxnIMrl2hRQQIGiCVidoWgrZrwKKKCAAgoooIACCuRXwGSG/K7NoCIzqWFQXB6sgAIKVEkgNlyLSvJ7A2MaTDw2XJuafP6UZGO2p6uE41wHFKi/Fv1yen97zoCv9ICiCqwG3APE945aewnYHIikBpsCCiiggAIKKPCGgAkNngwKKKCAAgqUQyB2NNgj2SH+SOBdTaZ0P3B6csx1wPxyTN3jEeTuAAAgAElEQVRZKNATgbgQf1xmZHeR6ckyOKgCCgxTIHZTuw/YKNPP5ekNyWF27csVUEABBRRQQAEFFFCgYgImM5RswU1qKNmCOh0FFFCgvQJRtfoo4CBg+QZdvwZ8FzjJSvLtxS9wb/GMWmwYtm5mDl9K/n1igedk6I0FRgA/AbauO2SfNOlJOwUUUEABBRRQYBEBExo8IRRQQAEFFCifwIfSi4gTmkztD8C5wEVJEkSUgLUpoMDgBLZMy6PWXjUTGAssHFw3Hq2AAgr0VCB2UrssE0HcZIybSb/raVQOroACCiiggAIKKKCAAkUTMJmhaCvWYrwmNbQI5WEKKKBAdQUimWE/4Ij0HkkjiR+mFRv+p7pUzjwVmARcmNGI6gxrJJuIRbUGW7kEIlHli3VTcoO4cq2xs1FAAQUUUKCtAiY0tJXTzhRQQAEFFMiVwAZp2deJQFRw6K9FMsMU4DzLvuZq7Qwm/wLxe/SzwOqZUMcDd+c/dCNUQAEF+gSiOsPjwNszHt5M8ORQQAEFFFBAAQUUUECBwQqYzDBYsYIdb1JDwRbMcBVQQIHeCMR9yPid4BhgvSYh3AucClzvBlG9WagcjLo08ETd/bWo9BGb8NnKIxBVGaI6Q1RpqLWoFh33UueXZ5rORAEFFFBAAQXaKWBCQzs17UsBBRRQQIF8CsQD1wcDsePFyg1CjB2Z4+LhKcAv8zkNo1IgdwJTgb0yUcVF+Mm5i9KAFFBAgf4F6qszzAPWTn5f+JNgCiiggAIKKKCAAgoooECLAiYztAhV9MNMaij6Chq/Agoo0DWBeAZpl2S3/eOAzZuM+mvgtGSzlSt8uLlra5OngeJe2tcyAcXGOxsCC/IUpLEMWWAt4J6kEsdqmR6eBzZ2g8Uhm/pCBRRQQAEFKiFgQkMlltlJKqCAAgoo0CewDLA/cDgwronJ7cAZQJR/XaidAgo0FIjqJ9/JfPbB9GKcZAoooEDeBfqrznBO+jtC3mM3PgUUUEABBRRQQAEFFMiHgMkM+ViHrkVhUkPXqB1IAQUUKIvA+9PEhu2aTCgqYZ8JROXYl8oycecxoMBKyT3rPyTVOqJaQ619Cpg24Cs9IO8CUa3lLmCzukB3SD42Pe/BG58CCiiggAIK9FbAhIbe+ju6AgoooIACvRCIhxh3A44GNm0SQOyGcRZwGfBKLwJ1TAVyLrB8Uv1kFrBkGmckAI0FZuY8bsNTQAEFrM7gOaCAAgoooIACCiiggALDETCZYTh6BX6tSQ0FXjxDV0ABBXonsEGy8/7x6b3JuEfZX5sNnAdckN536V20jtwtgbOBwzKDxY7+W3ZrcMfpmED9usZAVrjvGLcdK6CAAgooUC4BExrKtZ7ORgEFFFBAgcEKvC9NbNgeGNHgxX8Gzk/f5gx2AI9XoOQCtyY7jWybmeNBwEUln7PTU0CBYgtYnaHY62f0CiiggAIKKKCAAgr0WsBkhl6vQI/HN6mhxwvg8AoooEBxBdYCJgOx2cqYBtOYl1SZn5p8/hTg6eJO1chbEFg9XeNRmWO3Ae5o4bUekk+BeN7gprrQYj0/CLyez5CNSgEFFFBAAQXyJGBCQ55Ww1gUUEABBRToncA6SSnXY4HPNLmIODet1nAO8ETvQnVkBXIlMAm4MBPRbcCEXEVoMAoooMCiAvXft+Im4drAn4RSQAEFFFBAAQUUUEABBQYQMJnBU6RPwKQGTwQFFFBAgWEIrAIckr6t3KCf14DvAicllR0eGcZYvjTfApG8slcmRO+x5Xu9mkW3PvBzYMXMQc8BGwHx3qaAAgoooIACCgwoYELDgEQeoIACCiigQKUE4iJiPOgYFxJXbTDz2EFhero7yt2V0nGyCiwuMC652Ppk5sOvJiWR4+voBbEUUECBHArEzmfxPeutmdgs95zDhTIkBRRQQAEFFFBAAQVyKLBYMsMSSyzBlVdeye67757DcA2p0wImNXRa2P4VUECB0gssk96TPAIY22S2PwS+kmwm5T3J8p0S6wKPAbVn1xYC7wHuLd9USz2j+FqONYukhlqL5wmiMoMVN0q99E5OAQUUUECB9gqY0NBeT3tTQAEFFFCgLAJLJWU+9wHiImJcTGrU7gJOB24EYrcUmwJVFIiLretlJr4zcEMVIZyzAgrkXuBw4KxMlH9Lqi9Fqfd4b1NAAQUUUEABBRRQQAEFGgn0m8zwzW9+k3333Ve1CguY1FDhxXfqCiigQPsERgPxu8Yxdfda6keYkW62dnP7hranHAjcCmybieOaJMlhYg7iMoTWBeorbcQrP59+vbbei0cqoIACCiigQOUFTGio/CkggAIKKKCAAk0F4neF7YCjgG2aHPlUUkLybGAK8JKmClRM4BTguMycL053FaoYg9NVQIGcC/RXneFLScwn5jxuw1NAAQUUUEABBRRQQIHeCpjM0Fv/3I9uUkPul8gAFVBAgaIIxD3JjwGTga2aBP0rIKrOfheYX5TJGWdDga2B2zOfXZBuwjNTs0IITAIurIt0OrBDIaI3SAUUUEABBRTIlYAJDblaDoNRQAEFFFAg1wKbpBcRd0lKu45sEOls4CLgAsALTbleToNro8CWye4xUa2k1uLcj/LIURrXpoACCuRFwOoMeVkJ41BAAQUUUEABBRRQoDgCJjMUZ616GqlJDT3ld3AFFFCgjAJx3+WEdNO1RvN7FjgTiE2m3Gyt2GfB3cAWmSmcA8T1bFu+BTZL749GlZVaezqpYr9xsn7P5zt0o1NAAQUUUECBPAqY0JDHVTEmBRRQQAEF8i2wFvA5YP/kQuHyDUKNHVGmpaUkH8n3dIxOgWELxO/UceF89UxP44G4AGtTQAEF8iBgdYY8rIIxKKCAAgoooIACCihQLIG49hcPCL5xL3GJJZbgm9/8Jvvuu2+xZmK0XREwqaErzA6igAIKVE1gA+B4YLcBNls7D4iH4OdUDagk850IfCczl5eBNVzPXK/uisADaTWNWqCRWPR+4L5cR25wCiiggAIKKJBbARMacrs0BqaAAgoooEDuBSKZIcpIHppeVGoU8K3AGcCPcz8jA1Rg6AJTgb0yL49yx1EW2aaAAgrkQSC+H30tE8jf0hsN8d6mgAIKKKCAAgoooIACCtQLRDLDJdkPmszgSdKKgEkNrSh5jAIKKKDAEARis7W4xrl3splabN7SX5ub3K+cApxmFfkhCPf2JaOAh4F1M2F8Pt04r7eROXojgZuSxIXt6z65DxD3S20KKKCAAgoooMCQBExoGBKbL1JAAQUUUECBjECUkdwDOBJ4VxOZ+4HTk2OuA6KCg02BMgnU7x7zYFpStUxzdC4KKFBMgRWAKPMc72vtS8k/TizmdIxaAQUUUEABBRRQQAEFOixgMkOHgcvevUkNZV9h56eAAgr0VGAV4JD0beUGkcQ9yKvSe5JWke/pcg1q8NhE78LMK2Ym67gOENUabPkSqN9AKaK7PE04ylekRqOAAgoooIAChRIwoaFQy2WwCiiggAIK5F7gQ8BRwIQmkf4BOBe4KEmCeCH3MzJABVoTiIols4Al08MXAmPdBag1PI9SQIGOCkTiwhczI/wJeCdgdYaOstu5AgoooIACCiiggAKFFDCZoZDLlr+gTWrI35oYkQIKKFAygWXSKvJHpPdiGk3vh8BXkvuWd5ds/mWcztJA3ENeKTO5g9L7yWWcb1HntDXwE2BEZgKPApsDLxV1UsatgAIKKKCAAvkQMKEhH+tgFAoooIACCpRNYIO09GvsWh8VHPprkcwQpV/PS3eOLpuB86mewK3Atl5ord7CO2MFcizQX3WGuMl3do5jNjQFFFBAAQUUUEABBRTojYDJDL1xL+2oJjWUdmmdmAIKKJAngbgHuSdwDLBek8BmAKckD13fnKfgjWUxgfrNeR5PN+eJTcRsvRdYDYgK9fG+1p4H3gtEUoNNAQUUUEABBRQYloAJDcPi88UKKKCAAgooMIDA6smu9Qenu6Q0Kv36GnB9eiHxl4oqUGCB+nK4tw1QraTAUzV0BRQoiEB/1RnWTpIO5xUkfsNUQAEFFFBAAQUUUECB7giYzNAd58qNYlJD5ZbcCSuggAK9Eohnnz6Wbra2VZMgfgWcmjwkPw2I+5O2fAlEdYao0hDVGmptZ+CGfIVZyWiiIkNUZogKDdm2AzC9kiJOWgEFFFBAAQXaLmBCQ9tJ7VABBRRQQAEF+hGI0q9xY/RwYFwToduBM4AoAetuG55KRROIc/vJTNCvAqsAUY3EpoACCnRbwOoM3RZ3PAUUUEABBRRQQAEFiilgMkMx160wUZvUUJilMlAFFFCgLAJbJskKJwDbNZlQ3Ms5PblnORV4qSwTL8k8LgIOzMzlHiDW1NZbgahwclxdCOek9/57G5mjK6CAAgoooEBpBExoKM1SOhEFFFBAAQUKITAS2BE4GhjfJOIoIXoWcBnwSiFmZpAK/EPgsbqyxu4c45mhgAK9ErA6Q6/kHVcBBRRQQAEFFFBAgeIImMxQnLUqdKQmNRR6+QxeAQUUKKrABsDxwG5A3J/sr80GzgPiwew5RZ1oyeJeF3gYGJWZV9xTvrtk8yzSdLYHbqoL+L70Xv/8Ik3EWBVQQAEFFFAg3wImNOR7fYxOAQUUUECBMgvEbhqTgbgIEmUq+2t/Bs4HYjeOWWXGcG6lEajfoeRiYFJpZudEFFCgKAJvTROsokpDrR0BnF2UCRinAgoooIACCiiggAIKdFzgIOAb9aNccskl7L9/5DnYFGivwI033shOO+3UX6exAU79Q3LtHdzeFFBAAQWqLLAWENdG9wOWbQAxF5iSfP40YGaVsXIy92nAJzOx3Aj0+0tETuItcxjx9fNAcm9hxcwknwO2AJ4u88SdmwIKVFIgvtetkr6t2uDfy6RJd5F4V3sbPcDHlq7TfDlJulyQvkViWO3fzT4WFaXimal4i+eosu9r//5bJVfNSZdKwISGUi2nk1FAAQUUUKCQAusku54cllz02KfJhcR5wJXA14EnCjlLg66KQCTq3JWZbFz4HgssrAqA81RAgVwIROJC/GyttT8BayeJhPHz1KaAAgoooIACCiiggAIK9JvMcOmll7Lvvvuqo0DHBKzU0DFaO1ZAAQUUGFhgJeBw4BBg5QaHx0OFVwEnez9yYNAOHrE58Aug9kxb3GN7J/B4B8e068UF4qHdnwGbZT71OvBB4A7BFFBAgQIJxPMa/wJEktaawNuSDR7qExZWL9B8moX6h34SH/4I/D5NRIv3cYxNgVwKmNCQy2UxKAUUUEABBSopEBcS4yJivMUfD/21uEgyHYhd8C0tWsnTJPeTjt+vnwWyf/BaCjf3y2aACpRKIKozPJn8rByTmVU8rBTVjmwKKKCAAgoooIACCiigQL/JDN/4xjc46KD4lE2BzgqY1NBZX3tXQAEFFBhQIB7SjsraUbUhHnDsr8X9yBvSig3ejxyQtCMH3JpsILZtpmcroneEuWmnU5N7DXvVHfGl5P8ndj8UR1RAAQUaCiyZbupWS1iofx8/66OCgu2fAq+mz7REpZ1sokPt/08BcYxNga4LmNDQdXIHVEABBRRQQIEBBJZKqzXEhcR1mxwbu+CfDkSZ0ddUVSBHAvUX+E5NdkWfnKP4DEUBBcotUF+d4Xfpz1N/VpZ73Z2dAgoooIACCiiggAKtCPSbzHDhhRcyaVI812dToDsCN9xwAzvvvHN/g+0I3NSdKBxFAQUUUKDiAvFw427AccC7m1jMSDdau7niXt2e/gTglsygLyfVM9YBojK6rfMCeyc7mV9WN0xsOrgTEAk/NgUUUKDbAuOAdwEbAv8GvAN4O7BKtwOpyHizgLjH/ATwK+Ch9C2SHmwKdEzAhIaO0dqxAgoooIACCgxTIH5P2Q44CtimSV+RHRwPb04BXhrmmL5cgXYITAS+k+nowWQnn43b0bF9KKCAAgMI9FedYR8gEq1sCiiggAIKKKCAAgooUG2BfpMZLrnkEvbff/9qyzj7nghYqaEn7A6qgAIKKNC/wMfTjam2agIUD/PFBlbT3GitK6dR3Cf+BbB5ZjQ3EOsKPesD9wJRzaTW4gHWuNf5fHdCcBQFFKiwwMrp95tIXoiEww2AjZKqSct2w2TNNddklVVWYdVVV+17y/77bW97G0svvTSjRo3qexs9evQb/272/2WXXTT0uXPnsmDBAubPn9/3vvaW/X/9515++WVmzpzJrFmz+POf/9z3lv33s88+2w2eGOPvQDz/8kgm0eEBYE63AnCccguY0FDu9XV2CiiggAIKlEVgk/RC4i7AyAaTmg1clGRgX+DuHGVZ9sLOY3kgMtajvGG0hWnZYneNKeySGrgChRGwOkNhlspAFVBAAQUUUEABBRToqsC+wKX1I5rM0NU1cLB+BExq8LRQQAEFFMiZwJZJssIJ6YZrjUJ7Mq0gH79bvZKz+MsWTv0GYvGw5BpJVY2o1mDrjMCKwM+hL6mh1uYD44H7OjOkvSqgQIUFImktkqVqSQuRxLBquz2WW2451lprrTfexo4du1iyQiQuLL98POZR3PbCCy8slugQSQ/PPPMMv//973nqqaf63v/975GT0Pb2XFrBoZbsEEkO/txoO3P5OzShofxr7AwVUEABBRQok8BawOeA2Dau0V8TcVEldkc5Jc0KLtP8nUtxBG4Fts2EG7sgRsKNTQEFFOiUgNUZOiVrvwoooIACCiiggAIKFFsgkhm+CSxyT9BkhmIvapmib5LUsD0Q19hsCiiggAIKdFsgHqw8BtgdGN1g8Hhw75z03o+7EndmhUYBURlg9Uz3RwCxsY+tMwI3JQ+gxu9g2aZ5Z6ztVYGqCawEvDfz9p66SjBD9ohKCrWEhX/5l39ZJHkhPr7SSjG0rSYwZ84cnn766YZvkQTRpjY3rbYUiXLxdpeVHNokW+JuTGgo8eI6NQUUUEABBUosEMkMk4BD0504Gk01bnidAfy4xBZOLZ8CcX5emAntNmBCPkM1KgUUKIlAJE0dmJnL74B1LX9ektV1GgoooIACCiiggAIKDE3AZIahufmqLgs0SGp4FdjRpIYuL4bDKaCAAgpkBeJB+mOB/YBlG9DEw3pTks+fZgX5jpw8hwNnZXqOauixAd6CjoxW7U7rrUPjKuAz1WZx9gooMESBqPQSCQxbAFulVRiG2BW85S1vYf311+ed73xn3/t4GzduXN//be0XePTRR/sqOsT7eHvsscf63v/1r38d7mCPADOSZ2fuTpMcHhtuh76+XAImNJRrPZ2NAgoooIACVROIXVF2BY4GNm0y+YeSig5nphddooKDTYFOC4wDouxwrcUN2FWAFzo9sP0roEAlBd4OPA6MzMz+U2nFokqCOGkFFFBAAQUUUEABBRRgsWSGJZZYgosvvpj994/ipzYF8iVgUkO+1sNoFFBAAQUWEYitneNh70OAlRvYxP3HePj7ZOAJ/domsDTwh6QaRnZ7ba99t433jY42S3fOzlYkeRTYPEnqean9w9mjAgqUTCC+V0fiQq0Cw/gmPy8bTn3EiBF9SQq1xIVa8sIGG2xglYWcnDCzZ89eLMkhEh2i4sPrr78+lCgjQyIqN0QFh0h0+AUwbygd+ZpyCJjQUI51dBYKKKCAAgooAB8CjhpgF/y44HVuulOK5V89azotENnk62UG2Rm4odOD2r8CClRSYGqSRLVXZuYPJt9vNq6khJNWQAEFFFBAAQUUUECBEDCZwfOgkAImNRRy2QxaAQUUqJLAMmkF+SOAsQ0mHk/zxb2gk5JKQ7+sEk4H53oKcFym/3uB9wALOzhmlbpeDbgnrXxRm3ckMUQyQyQ12BRQQIH+BDZIvnd8FPg4sPVgid70pjex5ZZbMn78eCJhIZIXNtpoo8F24/E5EZg3bx6//vWv30h2uOuuu7j77rt58cUXhxLhT4EfJEkyt/hzaCh8xX6NCQ3FXj+jV0ABBRRQQIHFBeIPp8nARCC7i0T2yCj/ehlwOvC0iAp0SKD+AuvF6YXuDg1ntwooUFGB/qozmEBV0ZPBaSuggAIKKKCAAgoo0CiZYerUqey5554CKZB7AZMacr9EBqiAAgoo8I/7j7ulD9m/uwnIT4BTgf8WbVgCq6dVL2IH8FqLh2hvHVavvjgERgBxntY/jLwPEBsp2RRQQIGaQHwP/mCaxLBd8j1i3GBo1llnHd773ve+8bbhhhsSFRls5RWIig0PP/wwP//5z5kxY0bf+9/+9reDnfCTSRLjD9MEh0h0eGWwHXh8sQRMaCjWehmtAgoooIACCrQuEBe3Dk4fIG9U/vU14HogHjx3l5TWbT2yNYEt0/J4taNnpjv2uGNMa34epYACrQlYnaE1J49SQAEFFFBAAQUUUKAKAv1WZjCZoQpLX645mtRQrvV0NgoooEDJBWJn6thobasm8/xVmtgwDYh7k7bBC1wEHJh52W3AhMF34yvqBE5MKl18se5jbtDmaaKAAjWBtdMKDJHAEIlPY1qhGTNmDJtvvvkbyQvve9/7ePOb39zKSz2m5AKzZs16I7khEhzuu+8+orpDi+1l4PY0weFmN69tUa1gh5nQULAFM1wFFFBAAQUUGLRAlH/dHzh8gCzx+MX3jPSXXx84HzSzL+hHIH7XfhaI5JpaG59cYL1bLQUUUKBNAlZnaBOk3SiggAIKKKCAAgooUAIBkxlKsIhO4Z8CJjV4NiiggAIKFEwgNrk6AYiHPhu12GU4qsdf6g7Dg17ddYGHgVHpK+Ne7nuSB23vHXRPvqAmEA8nR3WG7Bbp9wFxL3O+TAooUEmBqEAU3xviZ1m8xffeAdvqq6++SPWFTTfdlNGjoyubAs0FXn31Ve6///6+6g21tz/+8Y+tsj2WPt8VFRx+5s+uVtnyfZwJDfleH6NTQAEFFFBAgfYJjEyqMOwIHJ1eiGnU8+PAWcBlXkxsH36Fe6rfOT1KC8dOPTYFFFCgHQKxo9cnMx09CGzcjo7tQwEFFFBAAQUUUEABBQolYDJDoZbLYFsVMKmhVSmPU0ABBRTIkcAGwDHA7kCjpzmfA84BLgBeyFHseQ+l/nr4NcDEvAed0/jWAu4BVsvE93x6f+HpnMZsWAoo0BmBeH44khj2AHYFlh9omFGjRrHVVlvxsY99jI9//OOsv/76A73EzyvQssAjjzzCzTffzA9+8IO+ag6vvdZScau/AdcCVwL/k1QfchPblsXzdaAJDflaD6NRQAEFFFBAge4IxC4p8VD59nW7TmRH/zNwPhAlTGd1JyxHKaFAXEj9TmZePmxcwkV2Sgr0SGAj4IG6sXdObjjc0KN4HFYBBRRQQAEFFFBAAQV6I2AyQ2/cHbVLAiY1dAnaYRRQQAEF2i0Q1buPTSp57wcs26DzSGa4EDgXmNnuAErYX9zfvSszrwXJBnXxYL52g1vsSLQJx80yL3s9ud+wU/Kx6YPryqMVUKDAAlF9Ia4nfDqpHLTmQPN485vfzEc/+tG+JIZ4v8IKKwz0Ej+vwLAF/va3v/HDH/6wL7nhlltuYfbs2a30GYl53wYuT87v2NDWViABExoKtFiGqoACCiiggAJtF1gHOAzYp8nFxHlpFu/Xk6z0J9oegR2WXSB2MIiEmCXTiUYm+FgvrpZ92Z2fAl0RiMSFqDxUa1FK8z+7MrKDKKCAAgoooIACCiigQF4ETGbIy0oYR0cFTGroKK+dK6CAAgp0VmAl4HDgkCRxYeUGQ80HrkruJZ3svcgBF+OOuuvgUekifG2tC5yd3h/PvuJLyX9ObL0Lj1RAgYIKrJpWYohqDJsMNId3v/vdfRUYIolh/PjxjBgxYqCX+HkFOibw+uuv8/Of/7wvuSEqODz00EOtjHVf+jtW/J71l1Ze4DG9FTChobf+jq6AAgoooIAC+RCIi4lxITHe4o+4/lrsTBG7UpwO/G8+wjaKggjcmux0sm0m1oPSyh8FCd8wFVAghwL9VWfYJikJGzdzbAoooIACCiiggAIKKFANAZMZqrHOzjIVMKnBU0EBBRRQoOACywB7A0cnOwav3WAucS8yNrI5KdnM5pcFn2+nwp8A3JLp/GVgjeQB/TmdGrBk/cZDzFfWzSnuK3wQiPPPpoAC5ROIKkGfSBMZ4mt9ZKMpjhkzhg984AN9CQw77rgja6wR315tCuRT4JlnnmH69Ol9yQ2333478+bFXrUN22vAf6c/A78PxO8PthwKmNCQw0UxJAUUUEABBRTomcBSaUm9I4F3NYni/jSx4btA/OJrU6CZwKS0ZHDtmNuAuOBqU0ABBYYqUF+d4c4kmWHroXbm6xRQQAEFFFBAAQUUUKBwAiYzFG7JDLgdAiY1tEPRPhRQQAEFeiwQD5JOTB6kOw54d5NYfgKcmj581+OQczV8POf2GLBuJiqrC7S2ROsD9wKRXFNrzwGxgVK8tymgQHkEopTCh9Mkhp2BSGroty2xxBJsvfXW7LXXXuy6664su2zDQ8uj40xKJ/D3v/+d6667jssvv5w777yThQsXNpvj34HvpZUb4vctE/pydEaY0JCjxTAUBRRQQAEFFMiVwMeAo4DY8bpRewqIspyXAS/kKnqDyZPAOODJTECvAqt4zuRpiYxFgUIJWJ2hUMtlsAoooIACCiiggAIKtF1g93RHuTfu8cUDCFOnTmXPPfds+2B2qEDeBExqyNuKGI8CCiigwDAEYvOrzwPvb9JHVGqIqg4/HcY4ZXtpVLqIe7O1FtUZYhtxd1tuvNKRxBDJDJHUUGvzgY9Y+blsXx7Op+ICywEHJFVrDgP+pZnFeuut13cNYe+992b11VevOJvTL5NAVG6IxIYrrriC3/zmNwNNrfbM16XJ71uR6GDrsYAJDT1eAIdXQAEFFFBAgdwLbAJMBnZpUn4vkhmmAGcmfyDOzP2MDLAXArFbzHqZgWMnhNhh3aaAAgoMVsDqDIMV83gFFFBAAQUUUEABBcojEMkMV/Nqmb0AACAASURBVACx22JfM5mhPIvrTFoXMKmhdSuPVEABBRQohMCWwDHATtnf8zKRe09p0WUcBTwNZJ/APQi4qBCr3Zsgpyabr+1VN/QR6cZ9vYnIURVQoJ0C8f3wSGD/5JmV5Rt1vPLKKzNx4sS+RIYtttiinePblwK5FLj77rv7khuuueYa5syJ/MeG7fnk94pLgHN85qu3S2lCQ2/9HV0BBRRQQAEFiiOwFvC5Af4IjJ0spgGnAI8UZ2pG2gWBOCeifHCtXQxM6sK4DqGAAuUSiJ267qybUlQSuqNc03Q2CiiggAIKKKCAAgoo0I+AyQyeFgpkBExq8HRQQAEFKimwsJKzdtIKKKDA4gI+8+lZEQLvTjfn3A2IZK/F2ujRo9luu+36khi233574v82Baom8OqrrzJ9+vS+5IZbbrmFBQsWNCKIZ76uAb6ebHr7q6o55WG+/nDLwyoYgwIKKKCAAgoUSSAy2uNB9EPT8qWNYr8VOAP4cZEmZ6wdE4jdde7K9B6VPMYCXnzvGLkdK1BKgUhc+M/MzCK5YetSztRJKaCAAgoooIACCiigQFbAZAbPBwX6ETCpwdNCAQV6KBA/m6/KjP9ieu/oO8O87r80cBZwYKbvPYBv93CueRraeyp5Wg1jUUCBXgr4zGcv9Xs7dqz9x4Cjmt0j3HzzzfuSGHbffXeiMoNNAQX+ITB79myuuuqqvuSG+++/vxnLT9Jnvm7RrnsC/nDrnrUjKaCAAgoooEC5BCJ1fVfgaGDTJlN7KCnrd2Z6YTuyeW3VFIjfu5+tK387Hri7mhzOWgEFhiAQiQu3170ukht+NoS+fIkCCiiggAIKKKCAAgoUR8BkhuKslZH2QMCkhh6gO6QCCoRAfUJDfOwe4DPJ534zDCITGprjmdAwjJPLlyqgQKkEfOazVMvZ0mSWAvYCjgDe2d8rRowYwU477cTxxx/PJpts0lKnHqRAlQXuvfdevvrVr3LjjTeycGHDXzMfSZ/5uhJ4tcpe3Zi7P9y6oewYCiiggAIKKFB2gQ+lGfATmkz0D8C5SVWHKcCcsoM4v34FpqYXGWqfPDUtASmXAgoo0IpAfXWGG4GdWnmhxyiggAIKKKCAAgoooEBhBUxmKOzSGXg3BUxq6Ka2YymgQCrQX0JDfOp84Fjg5SFKmdDQHM6EhiGeWL5MAQVKJ+Azn6Vb0oYTWhE4HPg/wCqNjtp77735whe+wL/+679WR8aZKtAmgccee4yvfe1rXHHFFc16fC75GrwAOC/5mny+TUPbTZ2AP9w8JRRQQAEFFFBAgfYJbJD+MRk78Ixp0O1c4DLgdODp9g1tTwUQmAhEuelaexDYuABxG6ICCvReoL/qDPH9I76P2BRQQAEFFFBAAQUUUKCcAiYzlHNdnVWHBExq6BCs3SqgQCOBRgkNLwIHJDsnTxsinQkNzeEWSWhospPuEPl9mQIKKJBPgSWWWOwRT5/5zOdStTOq0cDngP9KNs5cub+Ol1tuOQ444ACOOeYY3vrWt7ZzbPtSoJICzz77LGeccQZTpkxh7tx4tKvfNhv4MvCN5OtzfiWhOjhpf7h1ENeuFVBAAQUUUKCyApEZH1nykxr9cQm8BlwPnAXcXVmpak18eWAWsGQ67bjwPja5uTGzWgzOVgEFhiBgdYYhoPkSBRRQQAEFFFBAAQUKLGAyQ4EXz9B7J2BSQ+/sHVmBCgo0SmgIihnAHsBTQ3AxoaE5mgkNQzipfIkCChRfwISG4q/hIGcQGyV+FXh7f697y1vewqGHHtr3tsIKKwyyaw9XQIGBBGbPns15553X9/bXv/610eG/BSYD1w3Un59vXcCEhtatPFIBBRRQQAEFFBiswDLA/mlyw7gmL74rrdjwfcByuYNVLtbxtwLbZkI+CLioWFMwWgUU6LKA1Rm6DO5wCiiggAIKKKCAAgr0WMBkhh4vgMMXW8CkhmKvn9ErUCCBZgkNMY0z0h2VXxnknExoaA5mQsMgTygPV0CBcgiY0FCOdWxhFlsA5wOb93fsWmutxVFHHcV+++3H0kvHrww2BRTopMDLL7/MJZdc0le14Zlnnmk01L3AIcA9nYylKn2b0FCVlXaeCiiggAIKKNBLgZHAjsDRwPgmgTyeVmy4AniplwE7dscEomrHhZneb0sqdEzo2Gh2rIACZRC4E3h/ZiI3AjuVYWLOQQEFFFBAAQUUUEABBRYTMJnBk0KBNgiY1NAGRLtQQIGBBAZKaHgR+AwQ1/IG00xoaK5lQsNgziaPVUCB0giY0FCapWw0kXcApwE793fAqquuysknn8xnP/vZ0kM4QQXyKjBlyhSOP/54/vznPzcK8XvJc17HJn8DROUG2xAFTGgYIpwvU0ABBRRQQAEFhiiwZVp2bHtgRIM+Zqe79p8NzBriOL4snwJRqePJTGivAqsAL+QzXKNSQIEeC0TiQlTvqbXXgM2SC5oP9jguh1dAAQUUUEABBRRQQIH2C5jM0H5Te6ywgEkNFV58p65AdwTqExoeBpYE/jUz/AxgD+CpQYRkQkNzLBMaBnEyeagCCpRHwISG8qxl3UzenDwz8mXgAGBU/SyXW245jj76aI499lgrMpT2FHBiRRKIig2nnXZa39vf//73/kKfn25wGl/Xfy3S3PISqwkNeVkJ41BAAQUUUECBqgmsAxwG7JNk2y/bYPLzgCuBrycXvZ+oGlCJ5/sYsF5mfrHTwg0lnq9TU0CBoQs8kCQ0bJR5+eXJDdC9h96dr1RAAQUUUEABBRRQQIGcCpjMkNOFMaxiC0RSwyc+8Qleey32B3ijxQYjUU331mLPzugVUKDHAvUJDVOAe4HTgTdlYjsZ+CKwoMV4TWhoDmVCQ4snkocpoEC5BExoKNd6AmOAo4Dj6n5v6JvoyJEj+6oxnHTSSayySuyNaFNAgTwJzJo1ixNOOIFvfvOb9dcbamH+LUl2jr8Dzk02vI3nvmwtCpjQ0CKUhymggAIKKKCAAh0SWAk4JH1btcEYryc7ck9PL4T/b4fisNvuCZySXpyojXgxMKl7wzuSAgoURKC/6gzrAr8rSPyGqYACCiiggAIKKKCAAq0JmMzQmpNHKTAkgeuuu46JEyea1DAkPV+kgAJNBOoTGuI6/wnJ8ScC/yfzuheBXYEftahpQkNzKBMaWjyRPEwBBcolYEJDqdZzC2AaMK6/WX384x/njDPOYN1145agTQEF8izw+OOPc9RRR3HzzTc3CjPu608E/m+e55Gn2ExoyNNqGIsCCiiggAIKVFlgKeDTwJHAu5pA3J8mNnw3uTi+yNZiVcYr2Ny3BO7KxDwTGJvs0rTIhfiCzclwFVCg/QJWZ2i/qT0qoIACCiiggAIKKJA3gXjA8RpgRC2weFBl6tSp7LnnnnmL1XgUKKyASQ2FXToDVyDPAv0lNByRPpz4nbqqq7cDnwH+0MKETGhojmRCQwsnkYcooED5BExoKMWaLgl8NX0e5I1rALWZbbzxxpx//vlstdVWpZisk1CgSgIzZszgkEMO4YEH4vb+Yi2e6/p6WrVtfpVchjJXExqGouZrFFBAAQUUUECBzgp8LC0xuE2TYZ4CzgYuS/7ofaGz4dh7mwXid/BngdUz/Y4H7m7zOHangALFFbA6Q3HXzsgVUEABBRRQQAEFFGhVIJIZYlfGkbUXxEMqV199dd9u8jYFFGivgEkN7fW0NwUUoFFCwzzo+9yVdUZRvSGqNy8YwM6EhuZAJjT4xaeAApUUMKGh8Mu+UbqZwXr1Mxk3bhwnnXQSn/70p+lnnQs/cSegQFUEFi5c2HdN7wtf+AK///3v+5v2r9K/E+K9rYGACQ2eGgoooIACCiigQH4FNgFiR5+4iz26QZiRzDAFOBOInf5txRCYCuyVCfVUYHIxQjdKBRTosEA8zHRf3S5ulwN7d3hcu1dAAQUUUEABBRRQQIHuCZjM0D1rR1LgDQGTGjwZFFCgjQKNEhpeBpYFzkoqMuyfGe+PwB7ATweIwYSG5kAmNLTxJLYrBRQojoAJDcVZq7pIRwFfSBIaj69/3mPEiBEcdthhnHzyyYwZM6awEzRwBRRYVGDevHlMnjyZc889l0hyqGuvJv8/Ma3YEJUbbHUCJjR4SiiggAIKKKCAAvkXiJ38j0wvfi/fINwoTRa7+sVF8l/mf0qVjzCSVKLsdK09CGxceRUBFFAgBCJxIarv1FpczFgX+J08CiiggAIKKKCAAgooUAoBkxlKsYxOoqgCJjUUdeWMW4HcCTRLaIhg10/vAcSOzLX2g6R6837An5rMxoSG5kttQkPuvhQMSAEFuiFgQkM3lNs+xjrAdXUbmPUNElUZpk2bxhZbbNH2Qe1QAQXyITBjxgw+9alP8cwzz/QX0P9NqzX8Jh/R5icKExrysxZGooACCiiggAIKDCQQyQyTgEOTqgxrNDn4duAMIC6O2/IpEGs5C1gyDS8uwo+1ykY+F8uoFOiiQFRneBx4e2bMi9Pv/V0Mw6EUUEABBRRQQAEFFFCgQwImM3QI1m4VGIyASQ2D0fJYBRRoIDBQQkM8ixPJC5fUvf4E4JRkp+YFDfo1oaH5KWdCg1+SCihQSQETGgq17PE7wOHJcwAnJz/zFym9EOt40EEHcfrpp7P00vEj36aAAmUWmDt3LkcffTQXXXRRf9OMym7HAhcAi5VyKLNLs7mZ0FDVlXfeCiiggAIKKFBkgdFA3AA/Gti0yUQeAs4ErgKigoMtXwK3AttmQjoI6PcvmXyFbTQKKNBBgfrqDPOAtQfYta2D4di1AgoooIACCiiggAIKtFHAZIY2YtqVAsMVMKlhuIK+XoHKCwyU0BBAsbHReUnl1T0zWk8DewF3NhA0oaH5qWVCQ+W/9ARQoJoCJjQUZt3XTCs0bVUf8ZprrskVV1zB1ltvXZjJGKgCCrRH4I477mD33Xdn5syZ/XX4s2TDw08Df2jPaMXuxYSGYq+f0SuggAIKKKCAAh8CjgImNKGIX3zPTao6TAHmSJYbgai2cWEmmtsGWMfcBG4gCijQEYH+qjOck+7i0pEB7VQBBRRQQAEFFFBAAQW6JmAyQ9eoHUiB1gVMamjdyiMVUGAxgVYSGuJF/wZMA9bP9HAjcCDwXD+uJjQ0P9lMaPCLUQEFKilgQkMhlv19wM3ACvXRfvazn+Wcc85h2WWXLcREDFIBBdov8OKLL3LYYYdx2WWX9df5bODjyYaod7V/5GL1aEJDsdbLaBVQQAEFFFBAgUYCG6QPvX6mvnRh5gVzgfjt+HQgdgGy9VZgXLIT05OZEF5NysmtArzQ27AcXQEFeiRgdYYewTusAgoooIACCiiggAIdFjCZocPAdq/AcARMahiOnq9VoNICrSY0xDM5hwJn12kdm1bYfq3u4yY0ND+tTGio9Jedk1egugImNOR+7ScCVwCjs5GuttpqXHXVVXzoQ7FHpU0BBRSAW265hX322Yfnnlsst/kVIJ73urbKTiY0VHn1nbsCCiiggAIKlFEgHog/HIjd/1duMMG4QH59sjvAWUlFgLvLiFCgOT2WlJ1cLxPvzsANBYrfUBVQoD0CVmdoj6O9KKCAAgoooIACCiiQNwGTGfK2IsajQD8CJjV4WiigwBAEWk1oiK5XAi4G/r/MOLHpVPQxo25sExqaL4YJDUM4WX2JAgoUX8CEhlyv4QnAl+sj3GOPPTjvvPNYccUVcx28wSmgQPcFnn/+eQ4++GCuvvrq+sHjd90vJJvYntL9qPIxogkN+VgHo1BAAQUUUEABBdotsAwQu30fAazTpPNPJw/Uf6fFwd8PfBLYLNlNKP7yjrfVWnythymggAIK5EMgtnt4HpgD/AK4DviffIRmFAoooIACCiiggAIKlErAZIZSLaeTKbuASQ1lX2Hnp0DbBQaT0BCDb55eh1srE8n3gQOBWZmPmdDQfKlMaGj7qWyHCihQBAETGnK5SrFZ2beAPbPRjRw5km9961vsueciH87lBAxKAQV6K3DhhRdyyCGH8Prrr9cHEt9bDgDqq7n1NuAujG5CQxeQHUIBBRRQQAEFFOihQPy+F7v+Hw2Mr4tjZprs8HKT+N4GHJmWNjN5oYcL6dAKKKBABwUiyeHKtMz9Hzs4Tje6/jdgGrA+8P8DX+nGoI6hgAIKKKCAAgoooECdgMkMnhIKFFDApIYCLpohK9A7gcEmNMRDj3Gv5et1IR+bXpOrPaxkQkPzNTWhoXfnvCMroEAPBUxo6CF+/0MvB9wEbJP99DLLLMPNN9/MNtss8uHcBW9ACiiQH4FbbrmFXXfdlZdeeqk+qB8DnwBezE+0nY/EhIbOGzuCAgoooIACCiiQF4Et04oNuyQPeMbF8883KVX2FuB4YBKwVF4mYBwKKKCAAh0VmAdckP5s+EtHR+pM58sCZwH7p92b0NAZZ3tVQAEFFFBAAQUUaC5gMoNniAIFFjCpocCLZ+gKdFdgsAkNEd0qwMXpJlS1aJ8G4neHe9MPmNDQfB1NaOjuee5oCiiQEwETGnKyEP8IYw3gR8AG2ahWW201fvSjH/Fv/xb7btkUUECB1gUeeOABPvrRj/KnP/2p/kUPAxOAZ1vvrdhHmtBQ7PUzegUUUEABBRRQYCgCUdI4dgL6IvB8Px0cDJwGxIVzmwIKKKBA9QSick/8LLisQFMflexQcVRdop4JDQVaQENVQAEFFFBAAQVKImAyQ0kW0mlUW8Ckhmqvv7NXoEWBoSQ0RNdbAd9OrrvFfZpauxY4EJiT3peJDTvi/7W2R/qaFkMr9WEmNJR6eZ2cAgo0EjChITfnRmQrRDLDatmINthgg75khjXWiFwHmwIKKDB4gWeffZYJEybw8MORw7BIiyyHDwGLfWLwo+T/FSY05H+NjFABBRRQQAEFFOimwEV1F8oXGXuHHXZgt912Y/311+ctb3kLq666KmPGjOlmfI6lgAIKKDBEgXnz5vHcc8/xl7/8hUcffZTvfve7TJ8+vVlv5wOfG+Jw3XxZXNv4FBA/w96UGdiEhm6ugmMpoIACCiiggAIK7AB8L62K2acRD51cffXVTJw4UR0FFCiYgEkNBVsww1Wg+wJDTWiI6tmx4dTX60I+HDg32awjbriY0NB4PU1o6P657ogKKJADARMacrAIsCFwV919KLbZZhtuuukmlltuuVwEaRAKKFBcgRdffJFPfOIT/PjHP66fRGxU+x9JZbeHiju71iI3oaE1J49SQAEFFFBAAQXKLrAi8INkR4H31k905ZVX5oQTTmC//fbzD/GynwXOTwEFKifwwgsv8K1vfYsvf/nLzJkTm8At1v4HiAez+qvokwevuK6xM3Bm3c52EZsJDXlYIWNQQAEFFFBAAQWqIRC/M18PROWwvmYyQzUW3lmWW8CkhnKvr7NTYJgCQ01oiGFjV+eLgR0zMTwKRAbkb0xoaLoyJjQM88T15QooUEwBExp6vm5vT5MZVs1Gsueee/bdYxs5MvIVbQoooMDwBV577TX22msvvv3tKOq2SHsOeA/w++GPkt8eTGjI79oYmQIKKKCAAgoo0E2B24Gt6wc89NBDOfHEE1lppZW6GYtjKaCAAgp0WWD27Nkcf/zxXHjhhf2N/FPgg10OqZXh4mGxvdKbvNnKDLXXmtDQiqLHKKCAAgoooIACCgxXwGSG4Qr6egVyLGBSQ44Xx9AU6K3AcBIaIvL/BC6v26DjCuDYJC/yS3WVtPcAFnuiqbfT79noJjT0jN6BFVCglwImNPRSn0hiuBdYsxZFrMfJJ5/M5MmTexqYgyugQHkFvvrVr/bdu69rvwW2AiK5oZTNhIZSLquTUkABBRRQQAEFBiXwLWCf7CuWX355vv/97/OBD3xgUB15sAIKKKBAsQVuu+02dtttN6JyQ127pO5Gaq8nGgkMXwCaXS02oaHXq+T4CiiggAIKKKBA+QVMZij/GjtDBTCpwZNAAQX6ERhuQkNs1BHXtb5S1/eRwPrA/pmPm9DwTwwTGvxyVECBSgqY0NCzZV8R+F9gw2wE559/PgcffHDPgnJgBRSohsBpp53GscdGvvMi7SHgvcCLZVQwoaGMq+qcFFBAAQUUUECB1gU+B5ybPfwd73gH8UBrvLcpoIACClRP4IknnuAjH/kITz75ZP3k/w/QbwmHLirFdYzxwNnAv9eN+0fgbZmPmdDQxYVxKAUUUEABBRRQoIICJjNUcNGdcnUFTGqo7to7cwUaCAw3oSG6fSvwTeBjmTHiwaSXoW836FozoeGfFiY0+CWpgAKVFDChoSfLPgb4Wf29qHi4+NRTT+1JQA6qgALVEzjkkEO44IIL6iceiVYfThKk55VNxISGsq2o81FAAQUUUEABBVoXWBv4TbID0MjaS1ZaaSXuv/9+xo0b13ovHqmAAgooUDqBSGbYbLPNmDNnTnZu84G3A8/2aMLxwymSFHYFokJDrcWN3pOAvyQlfy/NfNyEhh4tlMMqoIACCiiggAIVEDCZoQKL7BQVqBcwqcFzQgEFMgLtSGiI7qJM9lV1m3TUQ5vQ8E8RExr8MlRAgUoKmNDQ9WWPSko/AD6SHXmPPfbgyiuv7HowDqiAAtUVWLhwIZ/85Ce59tpr6xFuBT4OvFYmHRMayrSazkUBBRRQQAEFFBicQPy1HRfC+9ro0aO58847GT8+Nr62KaCAAgpUXWDGjBlss802zJ8feQxvtMuBvXtg82bg28C2dWP/Gjg8qdpwG/Dp9AZw7RATGnqwUA6pgAIKKKCAAgpUQMBkhgosslNUoJGASQ2eGwookAq0K6EhHpicnGw89ZUmsiY0/BPHhAa/BBVQoJICJjR0ddnjedp4cniX7KgTJkzg5ptvZuTIN/aK7GpQDqaAAtUVWLBgAdtuuy0//elP6xEiMXpPYJHfkYssZUJDkVfP2BVQQAEFFFBAgaELrAc8AoyodXH88cfzla80u2Y+9MF8pQIKKKBAMQUmT55cXzr3dWADIBIJutnqExqiKsM3kkoNZwCz0kDqbySb0NDNFXIsBRRQQAEFFFCgGgImM1RjnZ2lAk0FTGrwBFFAgaT6dbsSGgJzDSA2oNqmgawJDf+EMaHBLz8FFKikgAkNXV32uLf0peyI//7v/84dd9zBMsss09VAHEwBBRSoCcydO5f3v//93H///fUopbofbkKD57wCCiiggAIKKFBNgXgI9KDa1FdZZRWeeuop/wiv5rngrBVQQIGGAi+88AJrr702s2fPzh5zAXBIl9myCQ03JztNfBH4Zd2OEyY0dHlRHE4BBRRQQAEFFKiYgMkMFVtwp6tAMwGTGjw/FKi8QDsTGgLzI8B1yeYdb+pH1oSGf6KY0FD5Lz0BFKimgAkNXVv3zYBfZDeFfMc73sE999zDm98ct6lsCiigQO8E/vrXv7LFFlvw29/+NhtEbEa4KfBg7yJr38gmNLTP0p4UUEABBRRQQIEiCfwReGst4IsvvpgDDjigSPEbqwIKKKBAlwQuuOACDjlkkfyFmenOcV2KoG+YuFJ8IvC9ZLe6O4G4OFPfTGjo5oo4lgIKKKCAAgooUC2BxZIZRo4cyVVXXcXEiROrJeFsFVDgDQGTGjwZFKi0QLsTGkalu0F/oR9VExr+iWJCQ6W/7Jy8AtUVMKGhK2s/Jn0geN3aaKuuuir33nsva665ZlcCcBAFFFBgIIHYqDaqxvzlL3/JHvo4sBEwb6DX5/3zJjTkfYWMTwEFFFBAAQUUaL/Ae4B7at1GacTYgTtuxNsUUEABBRSoF3jllVdYYYUViPeZFrvULFbTssd6JjT0eAEcXgEFFFBAAQUUKKlAv8kM1157LTvvvHNJp+y0FFCgVQGTGlqV8jgFSifQ7oSGABoHXAVsVadlQsM/QUxoKN2XkhNSQIFWBExoaEVp2MecAxya7eW2227jIx+JIko2BRRQID8Ct9xyC9ttt119QGcBR+YnyqFFYkLD0Nx8lQIKKKCAAgooUGSBk4HP1yYQN9+/973Y8NqmgAIKKKBA/wI77LAD06dPz37yy8AXc+ZlQkPOFsRwFFBAAQUUUECBEgiYzFCCRXQKCnRawKSGTgvbvwK5FOhEQkNMdEfgSuBNmVmb0PBPDBMacvnlYFAKKNBpARMaOi3M1sDt2VEOPPBALrrooo4P7AAKKKDAUAQOOOAApkyZkn1p/J78H8CMofSXl9eY0JCXlTAOBRRQQAEFFFCgewK3AW9sJXDppZey7777dm90R1JAAQUUKJzAxRdfzKRJk7Jx3wxsn7OJmNCQswUxHAUUUEABBRRQoOACJjMUfAENX4FuCpjU0E1tx1JAgQoLmNBQ4cV36gpUWcCEho6u/vLAY8DbaqOsueaaPProoyy77LIdHdjOFVBAgaEKzJ07lw033JCnn34620X8Z0Ng7lD77fXrTGjo9Qo4vgIKKKCAAgoo0H2B+4FNasPed999bLrppt2PwhEVUEABBQojcM8997Dllltm470HWOQDOZiMCQ05WARDUEABBRRQQAEFSiIwAYgSZaNq8xk5ciTXXnstUenSpoACCvQnYFKD54UCCijQcQETGjpO7AAKKJBHARMaOroqlwN71kYYMWIEM2bMqL8n1tEA7FwBBRQYikB8r/qP//gPFi5c5FfkS4H9htJfHl5jQkMeVsEYFFBAAQUUUECB7go8A4ytDfnMM88wduwb/+1uJI6mgAIKKFAIgSeffJK3v/3t2Vh/B7wjZ8Gb0JCzBTEcBRRQQAEFFFCgoAKRzHAjsGQtfpMZCrqShq1ADwRMaugBukMqoECVBExoqNJqO1cFFHhDwISGjp0MOwI3ZHufPHkyX/va1zo2oB0roIAC7RQ45phj/h975wJuQ9m+8ftCCp2QiPqo+OjgWCIqOUQhUkRIISRKUqKoSELpiHLKMUnRJzooSqU+pINDpfIvHZxSKUXl1H/f0571zZ49a69Ze81aa2bW/V7XvjZ7z7zv8/yen5LuYAAAIABJREFU2bNm3ve53wcPPvigvcvmAF7xcpxU9SVBQ6pIaxwREAEREAEREAER8A+BfQAOM83Zt28fDjss8l//WClLREAEREAEfEPg999/x1FHHWW15zcALMPrpyZBg5+iIVtEQAREQAREQAREIJgEJGYIZtxktQj4ikAeooZLALzhK2NljAiIgAgEi4AEDcGKl6wVARHwiIAEDR6BzNkNKzJ+C+AE88dVq1bFhx9+iEKFIsUakzKwOhUBERABrwgw36tGjRr47LPPrF1uzt6Y8JBX46SqHwkaUkVa44iACIiACIiACIiAfwhowtc/sZAlIiACIhAYAgGYMJegITBXkwwVAREQAREQAREQAV8SkJjBl2GRUSIQTAJRRA1/AmghUUMwYyqrRUAEfEFA61u+CIOMEAERSDWBAKzPpBqJF+N1ATDD7Khw4cJYt24dKleu7EXf6kMEREAEUkZg7dq1OPvss3HgwAHrmFcBmJsyIzwaSIIGj0CqGxEQAREQAREQAREIEAFN+AYoWDJVBERABPxCIAAT5hI0+OVikR0iIAIiIAIiIAIiEDwCEjP4LGZ//PEH+vfvj4kTJ0YsGz58OIYOHZqwpU8//TQ6d+4c6ad69ep49tlnlbiSMFl1YCcgUYOuCREQARHwnIDWtzxHGowOmaDHROO3334bb731Fr755ht89NFHEePr1q2LKlWq4LzzzkOTJk1w0kknoUCBAsFwTlaKgAsCAVifceGFrw5hzuznACqZVt1444147LHHfGWkjEmMwE8//YROnTphyZIlRkd690+Mp872N4HevXvjySeftBq5AUBVf1ud2zoJGoIWMdkrAiIgAiIgAiIgAokT0IRv4gzVgwiIgAhkHIEATJhL0JBxV6UcFgEREAEREAEREAFPCEjM4AlGbzuRoMFbnuotfQQkakgfe40sAiIQSgJa3wplWKM7tW3bNkybNg2TJk0yRAxuW7NmzXD77bejQYMGoRc27Ny5E3PmzEGLFi1QsWJFt4h0XMAIBGB9JmBE0RrAf0yjCxUqhG+//RYnnHBC0PyQvXkQkKBBl0cmEdi8eTNOPfVUHDp0yOo2K0S+HCQOEjQEKVqyVQREQAREQAREQAS8IaAJX284qhcREAERyCgCAZgwl6Aho65IOSsCIiACIiACIiACnhCQmMETjN53IkGD90zVY/oISNSQPvYaWQREIHQEtL4VupA6O7Rnzx5DxDBixAj8/PPP+fa6W7duuO+++1CmTJl89+HXE8lo3rx5GD16NI444ghVHPNroDyyKwDrMx55mrJuPgBQyxytS5cumDFjRsoG10CpISBBQ2o4axT/EGBFEoocLW0FgPP9Y2FsSyRoiM1IR4iACIiACIiACIhA2AhowjdsEZU/IiACIpACAgGYMJegIQXXgYYQAREQAREQAREQgRARkJjBx8GUoMHHwZFp+SIgUUO+sOkkERABEbAT0PpWBlwTrMTQv39/vPDCC1G9rVy5MsqXL2/8fv/+/Vi7dm1U4UP9+vUxceJEnHHGGaGht2vXLnTt2hULFy40fKpevboEDaGJrrMjAVifCVIEGgJ4wzSYbD///HNUqlQpSD7IVhcEJGhwAUmHhIrAhg0bULVqVbtP5wF4NyiOStAQlEjJThEQAREQAREQARHwjoAmfL1jqZ5EQAREIGMIBGDCXIKGjLka5agIiIAIiIAIiIAIJExAYoaEESa3AwkakstXvaeHgEQN6eGuUUVABEJFQOtboQpnbmc+++wzI1F/1apVOX5ZokQJXH311ejYsSNq1KiBwoUL5/j9oUOHsH37djzzzDN4/PHHQVGEtdWpUwfTpk3DaaedFgqCStINRRjjciIA6zNx+ZPmg1/LSu69yLShdevW+M9//pNmkzR8MgjoXpkMqurT7wQuvfRSLF682GrmywBa+N1u0z4JGoISKdkpAiIgAiIgAiIgAt4R0ISvdyzVkwiIgAhkDIEATJhL0JAxV6McFQEREAEREAEREIGECDBxgQkMOdq8efPQrl27hDrWyd4RkKDBO5bqyV8EeK9p3769k1GNrTvF+stqWSMCIiACviGg9S3fhMJ7Q3bs2IFevXpFqg6YI1x11VUYOXIkKlSo4GpQChsGDhyIWbNm5Tiez/qs1FC8eHFX/fj5ICXp+jk6ybEtAOszyXHc+17LAthi7faDDz5ArVq1vB9JPaadgO6VaQ+BDEgDgTVr1qB27dr2kY8HsDMN5sQ9pAQNcSPTCSIgAiIgAiIgAiIQeAKa8A18COWACIiACKSeQAAmzCVoSP1loRFFQAREQAREQAREIGgEzgSwEkAx0/CCBQviueeeQ5s2bYLmS6jtlaAh1OHNeOeiVGrYA+BcAOszHpAAiIAIiEB0AlrfCunVwWc/ihDGjRuXw8N77rnH+HmRIkXi8nzPnj3GeRMmTMhx3qRJk3DdddfBYa47rv7TfbCSdNMdgdSPH4D1mdRDyd+IPQBMMk9t0KABli9fnr+edJbvCehe6fsQycAkEeC97e2337b23hXA9CQN52m3EjR4ilOdiYAIiIAIiIAIiEAgCGjCNxBhkpEiIAIi4C8CAZgwl6DBX5eMrBEBERABERABERABvxHgTowfAihtGiYxg99C9D97JGjwb2xkmTcEoogadgA4y75rrDcjqhcREAERCAUBrW+FIoy5nVi4cCGuvvpq/Pbbb5Ff3nLLLRgxYkTcYgazgy1bthh9vvnmm5E+69evj9mzZ7uu9uBX3ErS9WtkkmdXANZnkue8tz2/AOAys8tp06bh2muv9XYE9eYbArpX+iYUMiTFBHhv69atm3XUeQAcS0Wm2LSYw0nQEBORDhABERABERABERCB0BHQhG/oQiqHREAERCD5BAIwYS5BQ/IvA40gAiIgAiIgAiIgAkElcBSA9wCwQkOkzZkzB1dddVVQfQq13RI0hDq8ci6bwNNPP43OnTvbeWwAUB/AboESAREQARHIRUDrWyG8KHbt2oXu3bvjhReYZ/xPa9GiBaZMmYIyZcok5LHTZy375XhBbkrSDXL08md7ANZn8udYas8qmP2MXdQc9ocffkCpUqVSa4VGSxkB3StThloD+YwA722lS0f2c6F1vwIoCeCgz0zNZY4EDX6PkOwTAREQAREQAREQAe8JaMLXe6bqUQREQARCTyAAE+YSNIT+KpSDIiACIiACIiACIpBvAk8D6Gg9+/7778egQYPy3aFOTC4BPwsaDhw4gC+++ALLli3De++9h88//xwfffRRBEj58uVxxhlnoG7durj44otRs2ZNFCpUKG5gTO5bunQpXn75ZaxduzYyRokSJVC9enWj/6ZNm6JOnTr53rk4bqN0gucEeC+644477P3ynpVL6eD54OpQBERABIJHQOtbwYtZTIv5TNWmTZsc1Rnmz5+Pyy+/POa5sQ7Ytm0bunTpYjxTmY27sY8bNw7FihXL8/S///4bO3bswPLly/HOO+9g/fr1+PjjjyN2HnXUUahRowaqVq2K5s2b4/zzz8fRRx8dyyTYn3ObNWsGCi9KliyJzZs347HHHsOCBQvwzTffGM+R7PfKK6/Esccei06dOhnPhW7aihUrwIoUauEgEID1mSCAbgRgmWko39k2bKCW2B/t3XffxXnnnRcxhtVk+DfP9tdff+Htt98GN2X473//a7yDsvGdsEmTJmjfvj1OP/10FChQwJUzdrGXeb/Ys2cPZs6ciRkzZmDVqlXguy3fN3mP5n0ur3sc35P5Xvziiy/irbfeynG/pJ21atVC69atjftSrPtvXk5Yx+G9feXKlcbhvF9SDNexY0dUqVIF/Jvxq6AhGn/6Qf/Ift68eVi9enXEv8qVKxs+kmGsWMTil4z5DDvrXr164eGHH47MVXz77beYO3cuXnvtNcMvVmRyc30dOnQIn376KZ599lnjs9wa77POOsuosMJrND9zLuS0e/du4zOeFRSt8y60jfMuDRs2xGWXXWbY6nAfdvX3lq6DeI8jO0u7AMA76bLH7bgSNLglpeNEQAREQAREQAREIDwENOEbnljKExEQARFIGYEATJhL0JCyq0EDiYAIiIAIiIAIiECgCDQG8L8MJsDYkZU7s6r5l4AfBQ1MIlm8eDFGjx6N999/3zW82rVrY+TIkWjUqJGrBJOff/4ZY8eOxZNPPgn+O1ZjYsNdd92FK664Aocffnisw/V7HxJgEgaThmytaValhtd9aK5MEgEREIF0EtD6VjrpJ2Hsffv2GSJjJj2a7cILLzQS/MuWLZvwiBQlPProo4YItXHjxrjgggtw6qmnonDhwlH75jnr1q0znvmeeeYZ1zZQdDpkyBD07Nkzz2RdJ0EDE5eZrHzLLbcYQganNmHCBEycOFGCBtcRCdeBAVifCQLwBwEMMA3t378/HnroId/YHU3QsHHjRtx2223Gu2herWXLlrj33nsNoVWs5pRQf/zxx6Nv375GwrlTI69Ro0blun/G+57MxPB+/frFvFfabeC9mYKJu+++O08WFJvdeOONxmcLP2MoClmyZInRHRPUmRjPd+h0tmiCBormhg4dGjPW/LwZPnw4rrvuOtdzAPHGyeTjdj4jmqCBAg1eN48//ngO4aKdP2PyyCOPgCI/8363fft23HnnnXjqqafyDBcFN3yO4LXltlG8M2nSJIwYMcLVvAvFkcOGDUOFChXcDpH24/g3S6aWNipLHzU47YbFMECCBr9HSPaJgAiIgAiIgAiIgPcENOHrPVP1KAIiIAKhJxCACXMJGkJ/FcpBERABERABERABEYibwJEANgIoZ57Jxf01a9agYMGCcXemE1JHwG+Chp07d2LAgAGYNWtWviAwqYKJCVxQzmvnwC1btqBPnz5YuHBh3OP06NHDSBRgcoNasAgwyYOJIkxgsbQtAKoA+D1Y3shaERABEUgqAa1vJRVv6jvfunWrkWzKKghmGzx4sJGUm47ndX4mU1TK6kncPTo/rV27dkbiZunSpR1PdxI0UHDNhOVoYgbuwE4BK5N0VaEhP1EJ/jkBWJ8JAuRPAJxuGvrqq68aydN+aU6CBibgM2mdO/a7aUzopkiDCd557SZvT6hnNQD+LNp7KN9nX3jhBUMYZm0U4PM9l4KreFs8Sei8N9M+ir7ciP5pS+/evTFw4EBcf/31gRA0sCJQXqI2J74Uhtx3330xK16kYj7DSdBw++23g1/PPfecq8uD1y+F/g0aNDCqkPCzkX8XbhrFkNOnT3claqBIiOyiiXeijef278uNvak4hve4Sy65xDoUSzzFVjylwrg8xpCgIc0B0PAiIAIiIAIiIAIikAYCmvBNA3QNKQIiIAJBJxCACXMJGoJ+kcl+ERABERABERABEfCewJMAepndMpGcCUCnnx7JYfB+RPXoCQE/CRq4cx8TIexJGkzqoECmbt26KFmypOE3F/HfeecdrFy5MheHE044AXPnzjV2BnZq0cbhToXnnnsuqlRhbjuM5LoVK1bgrbfeytUNk/+4E2VeoglPAqROPCfw6aefGjuGMlnH0sYD6Ov5YOpQBERABIJLQOtbwY2do+V8ZmratGkO8QCfl9q3b59yT7n7NysyMPnVLmaoWbOm8TltPo9x1+/Vq1cblR+ckmtZnYvPj06iDPtzLp8Rjz76aCN5k61OnTqggKFo0aJGVbBly5bhnnvuwVVXXWXsLM5dttkHE5A/++wz4xz2cfXVV+cQtl5++eWoVKlSyjlqwOQQCMD6THIc965XlnyhYNhorGz366+/ut7d3jszovdkFzTcf//9xnvfSy+9FDnJvD/wXZQCqJdffjmXEMqaFB5tNLuggfc4Vj9g4/nNmzc3vptj1KpVC1OnTkXx4sUjXTIBv1evXo4iCPbH+xjfk/N6f61fv77Rb14VE/K6N/O8Vq1aGePwXXzp0qURP2goRQ0bNmww3tHZ/FqhgdV9uHmCKWpjfMmmXr16RkWMb7/91vgsMD8nrHFlhR8KA6O1VM1n2AUNFPfx74z2mc16/UbzifHkvAZFfKbAhjwopuEmAGzmZ6P9s5riGlbwyEsQyc/Nrl275hIJcWMI8j7nnHMM5k7XE8emLRQ+8jM5L9FQKu4Zscbg88IxxxxjPDdY2vEAdsY6N52/l6AhnfQ1tgiIgAiIgAiIgAikh4AmfNPDXaOKgAiIQKAJBGDCXIKGQF9hMl4EREAEREAEREAEPCfwLwCbAUTWwrhIzIVRNf8T8JOgwZ7sQXq33nqrsXsik8ecGhfnuVPipEmTcvz6pptuwpgxYxwTZ5iowkVxc1GeCSTc3Zc76tkFCkzq2LRpk7HbIXfKNNtpp51m7H54xhln+D/IsjAXgWHDhhkJi5Z2CMCJWcKsbcIlAiIgAiJgEND6VsguBPtzFp+tFi1ahLPOOivlnjJRlEIKawUEii34TMdk3gIFCuSyiYmiTEK98847cwgbmLRJccTJJ5+c6xyn51wexCRJjtWzZ88cz4o//PCD8SxorcJlTxz1S5JuyoOWQQMGYH3G79G4LCufPfLixGT7119/3Vc22wUNVuOYyE2hVKNGjXLci3g/4b2GFV6s4ireg3hviiZqcnrH5XgURvF9tUyZMpHhOQbFCxUqVMjxM4q2xo0bl4Mhqy4MHz7ceB+1X7ObN282ks1nzpyZ65yJEyeiVKlSjvFYt24dOnToEBFw8SAKGcaOHWtU2LC+Kx86dAgffvihcU922n3fL/fKaPz5OXDDDTcY1QPscw1MSp8zZ44xF2GNNZnbxSZWkKmaz7B/LlltiPZZys/QBx54AHwPtjb6vm3bP6/A9JfXmv36+Oqrr8D5FbvgJ9pnL/tyEuHws5VzhawGQXGhtUW7njhXQ64Unfi98V5HMYyltQTwP5WUDx2QoMGHQZFJIiACIiACIiACIpBkAprwTTJgdS8CIiACYSQQgAlzCRrCeOHJJxEQAREQAREQARHIP4HhAIaap1esWBGffPKJsdOamv8JREv0SobleSU17Nq1y1jYtooG7rjjDmPBPVYVBCYc8DjurGm2Cy+80Fj4LluWG4T+r3GXX1ZWePjhhyM/nD9/Prizbl5t+/btuO6663Is4j/00EPo379/MlCpzyQTYHUGXo+s1mBpdwGQEivJ7NW9CIhAYAhofSswoXJnqLkLs3k0d0dmwiaTBVPZKBblc9iAAQMiwzZs2NBICC5XrlyepvDcV1991RBDWHeLZjLtRRddlOvcaM+58VTakqAhlVeHP8YKwPqMP0BFt4KVG1nB0WgUpzMh3k8tmqChRYsWGD9+fNT7Iu9Bb775Jrp165ajWkNeu9U7JblznClTpuQQM0Tjw53zKX6w3vP4nsyvYsWKRcXK9x3ubs/jrOc+8sgjRnK6/TrnOzXFCdZYUaxBO88888yo40SrHuFnQQPFDKwK2bFjR0cBHZ11qlbB81555RXH5PpUzWfQtmiChtatW4OCldKlSzvGy8lG88BRo0YZn8vR5l5YbYGbQliFiLw2WeXB3g4ePGiIdXjtmY3PGk899RT4eZ9XtQUKSDhfM3ny5Mi5Xbp0MTagsIsg/HRPMe911nkmANcBmOo3O632SNDg5+jINhEQAREQAREQARFIDgFN+CaHq3oVAREQgVAT0IR5qMMr50RABERABERABEQgbAS4feqWrISFyLaC3AWQC+5qwSDgF0HDBx98gEsvvTSyO2Beu+06keVukm3btsWXX35p/Lpq1aqYN28eqlSpkuNwLuLz+jR3F4wn0WLBggW44oorIv2xHya8MLFBLXgEKGThNWNp3JqSmZQ55nSD55ksFgEREAFPCGh9yxOM/unELmjgbttMtC1ZsmRKjfz1118Nkejzzz8fGdeNuNQ8mIm5ffr0MQQQZpsxYwaY8GhvTs+58VbZkqAhpZeHLwbT+kzCYbg7q4dIKbTRo0cbu777qTkJGvheyB3neY/IqzHRnfdO65xHXu+uToIGigQo5o/VuKt+3759MX369Mih8SR3U9TASg2sOGE27nQ/e/bsHFUg+DtuStGuXbtIdQa+4/I+zR3/YzWnZPd43rNj9Z/I7534M3GfVXoOP/zwPLt2EgBE+7xJ1XwGDXYSNLDSwn/+8x+cc845efpEwcP111+f4xjGnT8vXrx41HOdNoaItsHD119/bYgfVq1aZfTHa4niGv4sLzGDOfiWLVuMvy+Kh8zzufFF48aNE7kUkn4uRSGDBw+2jjMEwH1JHziBASRoSACeThUBERABERABERCBgBLQhG9AAyezRUAERCCdBDRhnk76GlsEREAEREAEREAERCBOAi0ALDbPOeyww4zFVSV4x0kxjYf7RdCwadMmLFq0CBQm/N///R/OP/98DB8+HAULFnRFx2lRf8WKFbl2T7QfV6lSJSNRo1q1ajHH2bhxI3r27GnsDFijRg1DLMHF/1iJEDE71gFpIbB//34jidO6YymAiwEsSYtBGlQEREAE/EVA61v+ikdC1jg973GHcIoC8kpgTGjQKCfzc5ciUSbPfvTRR8Zu0FOnTs1VVSuvse3iDD4zcod0e3PyO15BqgQNybgK/N2n1mcSjs8EAL3NXqZNm4Zrr7024U697MBJ0MDKBKy+5ybh+ocffkCPHj3w4osvRsyiSKBTJxY3z9nsCfXxvH/ak+TdJq1bLbAnl/N3TrbaE90Zs3HjxuVZBcIcx6nyjl8FDXlVWbDHjpUG+NlirQQZ7fMmVfMZtNFp7sNtvJyu/WjXrp0Hqw+w4orZorHgZzqFi2aLR4RjnmPvg3+bFAz4uRIsK1DYhErjssJ1o5f3Lq/7kqDBa6LqTwREQAREQAREQAT8T0ATvv6PkSwUAREQAd8R0IS570Iig0RABERABERABERABKITeARAP/PX3GHfuqgvcP4n4BdBQ6Kk3Aoa9u7di379+oG7YpqNyShcHC9RokSiZuj8gBHo2rVrjh1PATwI4LaAuSFzRUAERCAZBLS+lQyqaerT6XmvV69eYHJikSJF0mRV/odNRNDA3cr55SZpmRZK0JD/OAX1TK3PJBy5BQDamL2wMl7z5s0T7tTLDuxJ3fFWbqEt9uTuaAnXdkFDkyZNMGfOHJQqVSqmS3aRQbyCLA7glJRvt9XpM4I76vNzwm2zV0z0q6DhwgsvNCpslC1b1pVr9hhES+J31VkeB7mdz3D6XOLPolVLsA9pj1M8Ahv7tezEwulaciuYsNpqtzPeuCUaj/yczw06WrVqZT2Vpaja5aevVJ0jQUOqSGscERABERABERABEfAPAU34+icWskQEREAEAkNAE+aBCZUMFQEREAEREAEREAERABYBaGmCGDlypL3Euhj5nIDTgrNXi/T2Be9kJjXEkwBg3+2PIapatSo6d+6Mli1b4t///rexW7Ba+Ak4XAsvALg8/J7LQxEQARGISUDrWzERBeeAffv2YdCgQUYCrtmaNWtmJHWyWlHQWiKChngTKyVoCNrVkbi9Wp9JmOG7AOqZvaxZswZnnXVWwp162YFd0JAfocDbb7+NBg0aRMyKVvXG/k7sVkz2559/YsCAAZgwgQUv/mluk9btrLjpROvWraPe/7du3WpUl1i+fLlxDCtBMDk7nrjt2rUL5EgBC1sy3/3juRbs/Fk54NFHH0XRokVddeMmid9VRzEOimc+w+nY1157DRdddFFMUz7//HO0b98ea9euNY6tV6+eIbApX758zHPdsLBfS6yIQdvq1q0bs3/rATt37kTHjh2xdOnSfF+TcQ3owcGrVq2y+7kCwPkedJ20LiRoSBpadSwCIhBCAkcCKA6A2yHxu/3L+vMjABQGwLrT/OIqg/3fTj8zj432lLIXwAEKVrO/zH87/YzHWH++D8CfAH7O2p1sV/b3X7L/bf6f382v30MYQ7kkAiLwDwFN+OpKEAEREAERiJuAJszjRqYTREAEREAEREAEREAE0kfgUwCnmcPPnDnTWMRWCw6BIAsaDhw4gO+//x7vvPMOFixYgGXLluG3336LwF+xYgXq16+fKxhbtmwxrtM333zTMVBczOcOgJdffjnOOecclC5d2vUuvsGJvCwlASZI2BI/1gOo5kAnxzyv6ImACIhAphH4+2/dBoMec7sIIEiCBl5/P//8Mz744AMsXrzYqAj3zTffREISTYzr9JzrNunT7FyChqBf+fHbr/WZ+JnZzvg/AKeYP/v2229x0kknJdyplx3YBQ3xVm6hLfbE8GgJ/PYk8MGDB4P344IFmbIWvf36669g8v3zz3OT93/awoUL7TvAu8ISq3rCxo0bceWVV2L9er4KwRAyzJ07FxUrVnTVPw+yCzD8Kmi44YYbMHbsWBxxBFMNYzc3Sfyxe3E+Ir/zGfGIH+wj26/beJ4F3LCwX2sUx3DuJd5qmPz8njdvHj777LOIC/F+fuc3Lvk97+uvv8Ypp0RufexmE4BK+e0vFedJ0JAKyhpDBETAjwRYo/CE7K8y2d+Pt4kVrAKF2HW1/Ohl4jbttAggrGKHnwD8AGA7gG3Z37dmCyYSH1U9iIAIJJuABA3JJqz+RUAERCCEBDRhHsKgyiUREAEREAERcEeA6wgFAOi7OPj1OmCm+LG2y5kbvURW4t944w00bNjQ3RWvo3xBwO+CBiaw7d69G9zpj19cgP/kk0/w4YcfYuXKlXkyjCZo4EncUbNnz55Gf7FanTp1DHHDpZdeisqVK6NAAf6JqoWBwJdffmlU5LC0PwA4bYSlTN4wBFw+iIAI5JuABA35RuebEydOnIjrr78+Yk9+ElaT7QyfS5moyaTA7777Dp9++im4u/v7779vCBqitXgEDXk9Hzr1L0FDsqPuv/61PpNwTLgB7GFmL6wQc9hhkf8m3LkXHdgFDTNmzECXLl3i6tq+E32lSpUM8UG1ajm10W6SwN3ce3hMvPcvs99Y4gs7j3iS3K22W4VzfhU0xFuNMr/xM7mdUet8AAAgAElEQVQkYz7D/rkU7dpzuq6SLWiwX0tx/VHFODjeCkteju2mr99//x2sSGFp3Nw6xw/c9JPKYyRoSCVtjSUCIpBsArynHQeAAgVTpGD9bv33Mck2JkP7/9UicDCFDk7f+WavifYMvUjkti8ISNDgizDICBEQAREIFgFNmAcrXrJWBEQgMAT8mhwsu5S8bxUvBOYPSoZmLAHOSVoFDbx+mazACrlG4w75jRo1ylhAQXTcj4IG7lS4atUqTJs2zdhB37oDbzyMYyV8bN68GdyNk5VF3LaqVatiwIABaNu2LYoVK+b2NB3nUwISNPg0MDJLBETAdwQkaPBdSOI26PXXX0fTpk0j53HX5EWLFhk7caer8bricx6TFFlt66OPPsqXKRI05AubTopCQOszCV8aTOKNvCgxyddv7032pOv8JEq73SU/vwnxbvt3Ey17EjvPsb4rS9AQnWJ+4pfs+YxEhHYSNLj5i8nfMQ6Chj0Ajsxfb6k5S4KG1HDWKCIgAt4RKA+A9aNOzf5iGZwTAZQFUM67YdRTCghsAcCv7wB8CeArACzzxvJG36ZgfA0hAplMQIKGTI6+fBcBERCBfBLQhHk+wem0dBJgQraSspWU7ecd5TU3m847hMYWAREIEwG7oIG+cZ4xUlN96tSp6NatW5h8Dr0vfhI0MKmNiWwUGSxevNg1e+6Cd84552DTpk05xA+xBA0cwJpIx0QWNxUbeF6bNm3w8MMPo3x5LqWoBZXAa6+9Bu5Aamks2VHFwR9tHBXUIMtuERABTwhI0OAJxrR2sm7dOkOQSTGf2ebOnYv27dunxa6dO3di7NixmDBhAn77jYXg3DVWzjp06JBRtcFsEjS4Y6ej3BHQ+ow7TnkclWOOgO9op57KtDP/tEwXNNh39JegIfq1GY+gIVXzGRI0+OdeYrWE9zr+bVka74XMu/Vt06KZb0Mjw0Qgowmwji6fHHkDPRlA5ez/83taW+nSpVGiRAkUL17c+DL/bf0Zf86FioIFCxpfhQoVyvHd7c+KFCmSw1cu4Bw8eBBUTVq/x/MzvnSz7OGuXbvwyy+/GKUR+W/zy/zdjh070so5e/CN2SIHfv/aInb432yGH6yUDSIQTAISNAQzbrJaBERABNJKwGHCnPV4/ZworET2zI6P5rzSesfQ4CIgAiIgAiKQUgJOgoZlACIlGe666y4MGzYspUZpsMQI+EXQwMX/F154AbfcckueFRm4RlC9enWcffbZqFGjBmrWrGkkyHBOvlOnTliyZEkEiBtBg5Uek+O+++47vP3228aOxaw4wrn8aI2ihokTJ6JUqVKJBUFnp43Ak08+id69e1vH5wV0cdoM0sAiIAIi4B8CWt/yTyw8seTXX3/Fddddh+effz7S3+DBg3HvvfcaORZetK1bt6J///4488wzjapt/H7MMcfk6pqiir59+4LCwrxa3bp1UaVKFdSuXRu1atXCaaedZvRHm/neYTYJGryInvowCUjQkPC18C6AemYv8b6TJTy6iw68EDSwukzHjh3x3nvvGSPyHfXZZ59F5co50+3iSYi3mp7MCg12WyVoiH7RuI1fKuczgiRo4OYBZFiyZEkXf5nBPoT3uvPPP9/qBO+F5/nZKy3u+jk6sk0Ewk2AogU+MXFHGe6URfECvyqkyu0yZcqAXyxbyC/+mx9WdrGCKVwoWrRoqkzzxTh79uzJJXQwhQ98ENm2bRu2b99ufOdXikUQFDiwkgOVg/zi7kT8+sIX8GSECPifgCZ8/R8jWSgCIiACviPgMGHuOxtlkAiIgAiIgAiIQFII8B2SX4f0XRx8eh3w2rS3pwB0NX944YUX4s0330zKH4g6TQ4BvwgaPvvsM1x11VVYu3ZtxFFuaNSyZUu0a9fOEC9wbcG+QZF5sJcJH2af+/btwxdffIGXX34ZCxYswKpVq3IFYf78+bj88suTExz1mnQCHTp0MBKPLG0SgF5JH1gDiIAIiID/CWh9y/8xistCJlved999GDp0aOQ8Prsz0bBs2bJx9RXtYIpBKfi0VlywV4FgbgRFD5MnT87RDZMA+Sx47rnn4uSTT8bRRx+NaPPkEjR4Ei51EoWABA0JXxoLWNDO7IUiqiuuuCLhTr3swJ7AP3LkSFDgFU/buHEjrrzySqxfv944rV69epgzZ06uCn5uE+LtYzuJ0BYuXIhWrVrFY6Zx7AcffIBLL73UyDdjO+uss8B7c8WK/2wezyqFrNZjvotHE2fkNTA3CObny/33328clp8+4nbMxQn55W927fb8VM5n+FnQsHLlSjRt2jTyHGC/1lyELLCHPPfcc8Y9wdLmA2jrZ4ckaPBzdGSbCISDwFEAagKolv1VHcCZAJKiDuCigSlOsAoVzH+bvzv++ONRoAA3bFXzigAfBFmC0S50sIoezN9xMSpJbU/WB++GrBcRri6ty/7Of7uvB5kkw9StCPiMgCZ8fRYQmSMCIiACQSAgQUMQoiQbRUAEAkhASeJKkg+CSCCAf1oyWQTQJav67wyTA59lv/32W5x44olCExACfhA0cM6blT2YnGY27mzJ3fMbNGgQNZnNijgZggZr/6ze8Morr6BPnz45KkjccMMNGDt2LI444oiARFxmmgRYXZtrWPv377dC6Zi1SdgzoiQCIiACImAIjCONyfBqwSewevVqXHbZZZGkVno0e/Zso8pVou2vv/7CwIED8dhjj0W6YkUFJvidccYZkZ/ZRQ8UsA4ZMgT9+vXD4Ycf7soMCRpcYdJB+SQgQUM+wf3vtCcAXG/+d9y4ccY7lJ+aXdBAkdWoUaNQuHBh12a+/vrrRuK22dq2bYspU6bkqkrjNiHePjDF9YMGDcLDDz8c+VV+hBc8mQJuCrnN1qJFC8yaNcvYhJiN+WesNrF06VLj/7wv8923fv36rnlQyMY4s1+2TBI0pHo+w8+Chk2bNhnXGkU0+b2WXF90Pjvw8ccfx0033WS1ajyAvj4zM4c5EjT4OTqyTQSCR4DVFihcqGoRMZzkpRtccKLyvUKFCpHv5cuXN9T53AXp2GOP9XI49ZUkApyQNys7bN682Vho+frrr40v/v/777/3euRvAVCC/KFF8MCKDmoikKkENOGbqZGX3yIgAiKQAAEJGhKAp1PTRUCJ4koUV6J4uv76NK4IiIAIpJ8As7h/BFDMNCW/i+zpdyUzLfCDoGHr1q1GIt3y5csjQZg0aRKuu+46V2IGnmTfIZM/W7FiRa4kDO6c+N577+HDDz80dtO8+uqr0aNHD1fBZzInRRYUMZitWbNmxs7GrEqtFiwCjGXv3r2tRnMjJwbyr2B5ImtFQAREICkEtL6VFKzp7ZTVEfr27Yvp06dHDGnYsKGRgFquXLmEjFuzZg2Y0Mt8BLMxsW/MmDERoYJ9B28e16VLFzAJkBUZ3LS9e/ca4gcmDptt+PDhOSpPmD93es51ej7Ma9xEEkfd+KNj/EdAgoaEY3J3Vg/3mL1QsGQVrifcuwcd2AUNTZo0wcyZM41Nfd00p4o39PHOO+/M9f6aX0ED7Zg4cSKuvz6iDTHeXcePH28IDtw2p/uuXcDx559/YsCAAZgwYUKk24ceesiopuO2eVHlwe1Y8RyXCH+O4+b8VM5n0KZEPpfscYpnPsMNC6fKItwAgtdSPGvfzGns1q0bChUqhJo1axq5q6z0Urp06XjCn9Jj77jjjkiFkuyBWRJrREqNiHMwCRriBKbDRUAEDAJ8a2PVBVZbMCsvsOpCkUT48EOCwgTe8K2CBfP///rXv3DYYYclMoTODQgB7jzEHdMobuCXKXQw/00xhAc7buzNFjeYlRz4/WMAuwOCSWaKQCIENOGbCD2dKwIiIAIZSsBhUucglCwdhGTpTE7qz9C/VrktAiIgAiIgAiKQTWAqgG4mjeOOOw5fffVVXIvsIpk+An4QNKxbt85IgPvyyy8NEEwkWbRoEc466yzXYBYsWGAscFubU8KafRG+V69exq6XrErtptmTX+JJAHDTv45JDQHuIl2xYkX7pk8TrbvJpsYSjSICIiACviWg9S3fhiYxw1577TXjuYu7aZuNSXislsXEwfy0HTt2gM9UCxcujJzO57m5c+figgsuiPzMvoM3fxFv0izzGa666iqsWrUq0q8EDfmJms6JRkCChoSvDWbgs0qD0Sgep1jdT83+TkeBwAsvvIDGjRu7MpN5VBRjWSsaRDvfTRJ4tEG5y/2ll14aqarjdF+NZbA9gZ3HO1XmsdvZqlUrTJ482aho56ZNnTrV2JDAbJlUoSGV8xnk62dBA/MLOb9CgYzZ4hVOsg+KFnv27Bnpo169epgzZw64EbdfGwUY06ZNs5pHByb71V7aJUGDn6Mj20TAPwROA8CaTedlf6+YiGl8mKlWrRpq1KiBU045JSJg+Pe//51Itzo3wwh88cUXEbEDJwg+/vhjrF27Ftu3b0+UBFenVgB4N/u7KjkkSlTn+5GAJnz9GBXZJAIiIAI+J6AJc58HSOaJgAiIgAiIgAiIgAjYCZwP4G3rD7n7GpOT1PxPwA+CBnuiBhNKmGxXt25dVwC3bNli7Fb55ptv5jjeSdBgTzY47bTTjGQ7rqW4afZEDyZtPProoyhatKib03WMTwhwp9j77rvPbs25AFb6xESZIQIiIALpJqD1rXRHIEnj89lv4MCBGDduXI4RWGXtlltuiVRTcDs8qz6wP+vO3jyXyYz8rD388MMjXTnt3BxPdbcDBw7g7rvvBs+xNgka3EZLx7khoPUZN5TyPKZN1oa9C8wjateujdWrVyfcqZcd2AUN7Ltdu3ZGRYTixYvnORSTrR977DHcfPPNkePatGkDJvQ7nZuIoMGpqk48VW2c7pl16tTBM888g5NPPjmHn05iMbdVE53exzNJ0JDK+QwGzc+CBtrnVLFp1KhRxnOBG+EkN7rg/I5VuMjnDFZBKVy4sJe3Ak/7qlWrFj766CNrn60ALPJ0EI87k6DBY6DqTgRCQIB32bMtAoZ6AI7Lj198CTz99NONCXc+FPA7b5SxHrTyM5bOEQGTwK5du4wPY4ob+MWFoE8//RTc2SifbWe2uMEUOHwAYH8++9JpIuAXAprw9UskZIcIiIAIBIiAJswDFCyZKgIiIAIiIAIiIAIiYBJgJvmF5n8KFiyIDRs2oEqVKiLkcwJ+EDRs2rQJHTp0ABMBzMbF6kGDBsVc8GbyBAU0zz33XC7Sb731Vo5dgXmAU1JI69atjeSV0qVL5xktbvJDAcNLL70UOe7JJ580diRWCw4B7lJ65plnggk+lvY6gKbB8UKWioAIiEDSCWh9K+mI0zfAZ599hq5du+ZIFqQ1TJRlpYYKFSq4Mo5V2W699VZjZ3NrY8LsrFmzUKlSpRw///PPP42ERqv4oUWLFsZOzGXKlMlzTOYgUEQ6YsSIHNUleBJFDvyyz6s7Pec6CV7zGtieOEqfnn/+eddiWFcgdZCvCGh9JuFwnAjgO7MX8vz5559x7LHHJtyxVx04CRrY9z333GMItKJV76OYgfc7ir+++eabiDlOFQ/MXyYiaGAfrHzD5G5rVZ1+/foZgrFixYpFRcJ3Hb6rsgKP9dwxY8YY9nPOxtqchBrcDf+JJ57AxRdfnOv+ap7Lvm+//XbjOGvLJEFDKuczyNjvggZ+Xt95550YO3Zs5JLgphWs3HDNNdfkOcfjdD3xOuTn7tlnM8XWn23nzp1O1UzKAdjqT4v/sUqCBj9HR7aJQGoIUMbJ6gtmBQbeaY+Id+iyZcvmEC7wIYCLQvaHjXj71fEi4AWBgwcPYuPGjRGBgyl2YMm1fLQ/AbyfXb3BrOTwaz760SkikE4CmvBNJ32NLQIiIAIBJaAJ84AGTmaLgAiIgAiIgAiIQGYT4PZ+nwGIbMFav359MGFIzd8E/CBocBIZcMH7rrvuQu/evR0TNXbv3o358+dj9OjRYIK6U4uWWMLqD23bts2R2NGyZUsjEY6bRRUoUCBHd0zu4OY+gwcPNipHmI3XOMdwm/Tn7yshc6yrV68e/vvf/1od/gMAMy63ZA4FeSoCIiACMQlofSsmomAfQOEnEwutSbn0qESJEkbybMeOHVGjRo1cuyHv27fPyAd46qmnDNECE5WtjYmHM2bMQIMGDRwBcRdzCkSt7aqrrjKqLjg9UzEpl5/bTMJdvHixY58UlzJR0p6E7IWgIVpVifxUswj2FZM51mt9xpNYbwRQ2expzpw54N+5X1o0QQPtiybs4jsrk/ZZEcYqEIhVMSFRQUO0qjp8f6UArWbNmrnEBt9++60heGCFBWuLJeTfsWOHIdaniMJs/ExgdbuePXvmeC/nOzIT+SlmsIvaeG4mCRpSPZ/hd0ED4+9UZYE/52YUrG7yr3/9K8e1ac65cE7G/lkfT3WHdN1j+DzEe4GlbQBQNV32uB1Xgga3pHScCISHwKkW8QJFDKfFI24yqy6YFRf4nRPpflKthidU8iTZBDyq5sCJs0+zBQ5mFYevk227+heBBAlowjdBgDpdBERABDKRgCbMMzHq8lkEREAEREAEREAEQkHg9qxNfEZZPRk6dKix4K/mXwJ+EDSQjpPIgD9nUhx3+eUaCTd2YvLIypUrsXr16hyJJJUrV8bJJ5+MV199NQKbyXS2RWXjd047BponMSHk3HPPjSywMxmESXQUNFgbBRfc8ZKJOQ7vcP4NeIZbxp0imTBpawMAPJThaOS+CIiACNgJaH0r5NcEkwcparj++uujikOJoG7dujj66KMNGhSU8jksWuPzGJ+PKGaI9nzE6loUTLz5Jgu8/a/x2eqcc84xxuO/uZEiN09ctWpVDtEFf9ewYUO8//77MDdVpECC1RuKFi2ao08vBA0UcLBqGAUT1kZf+ZzKRnFDs2bNQn7FZI57Wp/xJNb8g7nZ7InvZHw380uzCxqOP/548H5hChV4n6F4nULowoUL45NPPjGq9NkFXHxPnTZtGk47jemAzi1RQQN7dRIamKPx/bVJkyYoWbKkYT83leC93d7c2MpzolXw4f3uwgsvNHzNaxxz3EwSNNDnVM5nBEHQQCbRhJP8HZ8TzjvvPOPzntfT0qVLc1WN4nEUXrLSA69vP7fOnTuDf+uW9gCAgX62mbZJ0OD3CMk+EUicAN+OmgC4BEBzADnlZDH6582XN2vzi6VyChUqlLhV6kEEfEpg//79Rgnxd955x3io5pf9BcCF6ZsBvAKANb4567HXxTk6RARSSUATvqmkrbFEQAREICQENGEekkDKDREQAREQAREQARHIPAIFAXwM4Eyr6+PGjUOfPn0yj0ZAPPaLoIG77zJR7N57780hVHCDkbtTPvDAA0bSW4cOHSKncHc/fjkl1HEumslpkydPdjNEjmO4S+VDDz2ETp06aR0nbnrpO4EJlqz4YWtUqtQGcDB9lmlkERABEfAlAa1v+TIs3hv11Vdf4dZbb3XcYTue0dq0aYMHH3wQp5xySszT3n77bWO372hVtqJ1QBHBiBEjUK1aNaOCBHMN2JjMyx3gS5UqleNULwQN7JC7lVOEYd2V3ToQnzG4q7laOAhofcaTODYFsMTsiYIBJuX7pdkFDT169DBE9AMHDnSds9S0aVNwrqNSJRZ6i968EDSw9507dxrvr6yOE2/j+zLfX2PZavbLeyvncCgoc9v69etnbEDAcdgyTdCQyvmMoAgaeB1wcwi+g3OuJt7Gz12KGeyf7fH2k+zjKRAtXrw4WNHJ0hoCWJ7ssRPtX4KGRAnqfBHwJ4F/Z4sXKGC4wFpOO5a5LJd3/vnnGwIGfs9LsRmrL/1eBMJC4NNPP40IHCh0sJe4jOHnX9kPBC8D4NemsHCRH4EmoAnfQIdPxouACIhAeghowjw93DWqCIiACIiACIiACIiAJwRYufi/AHJkEz3zzDM5Es09GUmdeELAL4IGOsMkgOeeew7Dhg1zleBWu3Zt3H777WCCBqteM/Hi0ksvjezWe/HFF2PWrFk47rjjHFmxUgMTQkaPHu16LprJekOGDAF3wlRlBk8uwZR0Mnv2bCMR0da2ZyVanQuAGyepiYAIiIAI5CSg9a0MuiL4DMadlB955BEsXrw4Ls+Z68LnMYoK+Dzmtn388cdgNTc341FM2r9/f0M0wMRGJg2yKsPzzz9vDMcdnl955RVjR3Vr80rQwH7GjBmDe+65x9G9wYMHG6JcJvOqBZ+A1mc8iSFvBszujdwUWPGuRo0annSeaCd2QQPvLUycZtL1zTffbFSAidZ4P+L7IEVZxYoVi2mKV4IGDsT31wULFuD+++/H+vXrY45NERjvT1deeSWKFCkS83jrARRQkMmECRPy3HCAPFiVk/dk3ifvuusuo5tMEzTQ51TNZwRJ0EAuvJb4fEHxn5tNjnnd8jq64oor4nquiOsC9/BgzkNx03JL40bMLG3l+00TJGjw8EJQVyKQRgJ82GpkqcLAxZmYrUCBAjjzzDMjAgaWYSpTpkzM83SACGQ6ga1bt4I7NFDcwK8NGzaA6kaXjYIGChtYvYE11Sh4UBOBVBPQhG+qiWs8ERABEQgBAU2YhyCIckEEREAEREAEREAEMpvAGdmihqNMDEzumTt3Ltq2bZvZZHzovZ8EDSae3bt3Y8mSJXj55ZeNpBImv7AxWYIiBiarUaxAUYG10vWuXbvQvXv3yA7DTG5joht3z8yrkQF3n3zttdewcuVKY0xzoZ2L6dyQqkGDBmjVqhW4WRXXfNSCQ4DXACt3HDyYI5/gFwDnAfgkOJ7IUhEQARFIKQGtb6UUtz8G4zo8d1Ffvny5sTb/xRdf4Msvv8wh/Kxbty6qVKlibNxJEcNJJ52U72cjJn/yGeyll17CihUrQJGDWQWB49SqVQvNmzc38myOPpq5gf802snKXgMGDIj87I477jBEsdZnQ68EDRzk0KFDBpPp06cbO05bq0tQNDl+/HhDWKEWfAJan/EshszT4ebARhs1apQhfvJDcxI08J7CpP89e/Zg0aJFhnBg2bJlxnth+fLljQoOrVu3RrNmzVCyZEnXbngpaDAHtb6/Wu+dvAdRNML7M9+BaXO8QgarY7zXchPaefPm4Y033jCEHuTB9/J69eoZmwlcdtllYAUONgq7MlnQYLJL9nxG0AQNJhfO1yxdutSY59m4caMx98JmXrec3+EGEolet67/OD068L777jNETpb2AoDLPeo+qd1I0JBUvOpcBJJKoDyAltkPWiwJE1O2SOU5J9XNCgx8WLC+YCXVWnUuAiEmwAc/PpCbAoc1a9YYKmQXjQrIN7IFDtxW4jsX5+gQEfCCgCZ8vaCoPkRABEQgwwhowjzDAi53RUAEREAEREAERCCcBOoBWJaVt3CE6Z5EDeEMtLwSAT8TiCJm4HrBhQCib73qZ6dkmwiIgAikhoDWt1LDWaOIgAj4jIDWZzwLSF8Aj5u9/fvf/zaSmP1Q5S4vQYNn3qsjERCB0BOg2JEiT4o/La0ngMlBcF6ChiBESTaKwD8EDgPQwFKFoYobMFRktmjRwvhq3LhxIMreuPFLx4iAnwlQeUwlMHdtYDnK775zrVP4zFK9YQWA/X72U7YFmoAmfAMdPhkvAiIgAukhoAnz9HDXqCIgAiIgAiIgAiIgAp4TuBjAK/Zeubtfu3btPB9MHYqACIiAlcBzzz2HK6+80gkKS3a8LloiIAIiIAJ5EtD6li4QERCBjCSg9RnPwn4qgE3W3lj1gDuwp7tJ0JDuCGh8EQgHgShzDuUAbA2ChxI0BCFKsjGTCRQE0BjAVdllX/5Xry4KFe4mxRJKpojhzDPPzGR+8l0EfEFgw4YNhrCBAgeWerSVkI5mI0tLLwDwTHYVh0O+cEZGhIWAJnzDEkn5IQIiIAIpJKAJ8xTC1lAiIAIiIAIiIAIiIALJJkBRw0IAhc2BVKkh2cjVvwiIQJTKDPsAtAbwqgiJgAiIgAjEJKD1rZiIdIAIiEAYCWh9xtOoLs/eUNjo9Oyzz8b776e/SJoEDZ7GWJ2JQMYSYK7wJ598YvV/CQDOgwaiSdAQiDDJyAwkwLLXFDFwi5bjY/lfsmRJXHzxxYaIoXnz5jjmmGNinaLfi4AIpInArl278OqrrxoCB37/+eef3ViyHcA8AHOyqrSscnOCjhGBGAQ04atLRAREQAREIG4CmjCPG5lOEAEREAEREAEREAER8DcBiRr8HR9ZJwKhIiAxQ6jCKWdEQATSR0DrW+ljr5FFQATSSEDrM57C58bCS609vv7662jSpImng8TbmQQN8RLT8SIgAnYCzEO85JJL7D8+N0vQsDIotCRoCEqkZGcmEKiWLWLoAKBCLIerVatmCBhatmyJunXrokCBArFO0e9FQAR8RuDQoUNGxQazesP69evdWPh1dtWG2QA+c3OCjhEBBwKa8NVlIQIiIAIiEDcBTZjHjUwniIAIiIAIiIAIiIAI+J+ARA3+j5EsFIHAE5CYIfAhlAMiIAL+IaD1Lf/EQpaIgAikkIDWZzyH/S4AbjZstEaNGmHZsmWeDxJPhxI0xENLx4qACDgRaNCgAd5++23rr97kLS5ItCRoCFK0ZGsYCZQH0DlbyHBGXg4WLVoUjRs3jogYypUrF0Ye8kkEMprAli1bsGjRIkPg8MYbb+CPP/6IxYMKiGeyKzd8E+tg/V4ELAQ04avLQQREQAREIG4CmjCPG5lOEAEREAEREAEREAERCAYBiRqCESdZKQKBJCAxQyDDJqNFQAT8S0DrW/6NjSwTARFIIgGtz3gOl/MAr1h7ff/993H22Wd7PpDbDiVocEtKx4mACDgR+PDDD3HWWWfZf0UxA0UNgWkSNAQmVDI0RASOzxYwXJX1cFQnL79YdYEq0GuuuQZXXHEFihQpEiIMckUERCAvAhQzcKFj+vTpePPNN/H33znm55xO/W+2sGEegB9EVwRiENCEry4RERABERCBuAlowjxuZNPLHncAACAASURBVDpBBERABERABERABEQgOAQkaghOrGSpCASGgMQMgQmVDBUBEQgOAa1vBSdWslQERMBDAg7rM9UBfAkg5i6ZHpoRtq4+AFDLdKp169b4z3/+kzYfJWhILXrmZPXv3x8TJ05MycDNmjXD008/jZIlS6ZkPA2SeQRatmyJl156yer4SgDnBo2EBA1Bi5jsDTKBawB0cVPG5dRTT0W3bt2MrzJlygTZZ9kuAiLgAYGtW7fiqaeewtSpU7F582Y3PS4FMAvATDcH65iMJKAJ34wMu5wWAREQgcQISNCQGD+dLQIiIAIiIAIiIAIi4HsCEjX4PkQyUASCQ0BihuDESpaKgAgEioDWtwIVLhkrAiLgFQGH9Rl2zXvi1mxhA8UNmyz//j+JHWLSvzRL0PCi9ailS5eicePGMU9MxgESNCSDavQ+JWhILW+NllwCy5cvR8OGDe2DcJ5zSXJH9r53CRq8Z6oeRcBK4CQAvQFcB6BUXmiKFy+ODh06GNUY6tTJs3CDCIuACGQwgZUrV2LGjBmYO3cufvnll1gkWKlhMoAJ2S+ysY7X7zOHgCZ8MyfW8lQEREAEPCMgQYNnKNWRCIiACIiACIiACIiAfwlI1ODf2MgyEQgMAYkZAhMqGSoCIhA8AlrfCl7MZLEIiIAHBKIIGvLqOS+xA8UPf3lgVhi62ADgDNORcuXKYePGjTjyyCNT7psEDalFLkFDanlrtOQR2L17N6pUqYJt27ZZB/nIWoEmeaN737MEDd4zVY8iQAJNAPQBQDVnwWhIChUqhIsvvtgQMbRq1QqFCxcWPREQARFwRWDfvn1YuHChIW5YsmQJDhw4kNd5BwEszBJWjQfwhqsBdFDYCWjCN+wRln8iIAIikAQCEjQkAaq6FAEREAEREAEREAER8CMBiRr8GBXZJAIBISAxQ0ACJTNFQASCSkDrW0GNnOwWARFIiEA+BA15jcd76feWag7W6g6s7JBJYof6AN4BEMmh7dGjByZNmpRQvPJzsgQN+aGmc0RABLp27Yrp06dbQfAeXzsrb/mDINKRoCGIUZPNfiVwFICuAG4AUDkvI2vUqIEuXbrg6quvxnHHHedXf2SXCIhAQAj8+OOPmDlzpiFuWLduXSyrP8sWNswE8Fusg/X70BLQhG9oQyvHREAERCB5BCRoSB5b9SwCIiACIiACIiACIuA7AhI1+C4kMkgE/E9AYgb/x0gWioAIBJ6A1rcCH0I5IAIikB8CDuszWwGUzU9fLs6xih0+B7ApW/zAXJMwtocA9Lc6tnTpUjRu3DiMvsonERCBEBHgBsjcTN3WxgC4PahuStAQ1MjJbj8RKAVgIIDrAeRZc6pbt27o168fqlWr5if7ZYsIiECICHzwwQeYMGECnnrqqVhe/Q5gHAC+nO2MdbB+HzoCmvANXUjlkAiIgAgkn4AEDclnrBFEQAREQAREQAREQAR8RUCiBl+FQ8aIgL8JSMzg7/jIOhEQgdAQ0PpWaEIpR0RABOIhEGV9pgiAUwFUdPg6CUCBeMZwcewhAN9aBA6s7GBWd2Blh/0u+vDjIUcA2JDN0rCvXLly2LhxI448Ms80QD/6IptEQAQyhMDu3btRsWJF7NyZI+VvI4DqAPYFFYMEDUGNnOz2A4ETAQwC0B0AH24cW+nSpXHDDTegT58+KFmypB/slg0iIAIZQIAPLE888QTGjx+PH374IS+P/wAwBQAVmlTaq2UGAU34Zkac5aUIiIAIeEpAggZPcaozERABERABERABERCBYBCQqCEYcZKVIpBWAhIzpBW/BhcBEcgsAlrfyqx4y1sREIFsAvlYnykM4OQoYocKAAp5DPcggG8sAgdT7MDvmwMgdqgNYKVVBNK9e3dMmcJUGjUREAER8B+Bzp074+mnn7YaRtFZTQDr/Gete4skaHDPSkeKgEmAytYhWQ9hnfJ6wGMVhv79+6Njx44oXJjPiWoiIAIikHoC+/btw5w5c/DQQw9h/fr1eRlAtfxsACOzFfWpN1YjppKAJnxTSVtjiYAIiEBICORjwjwknssNERABERABERABERCBDCcgUUOGXwByXwTyIiAxg64PERABEUgpAa1vpRS3BhMBEfALAY/XZyhmiCZ24M8P89jvvMQOX2fl4B3weLz8djcawEDryUuXLkXjxo3z25/OEwEREIGkEFiyZAkuvpjTlTnafdk5zUkZM1WdStCQKtIaJwwE+NA2HEDHaGW5+ADZokULQ8jQqFGjMPgsH0RABEJE4I033jCEDS+//DL+/jvHfJ/VSyo2KeG8GwBfHtXCSUATvuGMq7wSAREQgaQS8HjCPKm2qnMREAEREAEREAEREAER8JiARA0eA1V3IhAGAhIzhCGK8kEERCBgBLS+FbCAyVwREAFvCKRwfaYggJOyckYqOVR3OAXAEd54FOmFYgZWcDArOmyy/JsVH1ItdvgUwGmmdaVLl8bKlStRoQKLWqiJgAiIQPoJfP3116hTpw527txpNeYTAGem37rELZCgIXGG6iH8BE7IcvEeAN2iVWQoWrQorr32WkPIULEiCzioiYAIiIB/CWzatMkQNsyYMQN79+6NZigrNkzNFnJt8683siyfBDThm09wOk0EREAEMplACifMMxmzfBcBERABERABERABEfAvAYka/BsbWSYCKScgMUPKkWtAERCBzCZQOSvB9FkA1a0Y8tjALbNpyXsREIHQEfDJ+gzzTCl2YGKc/etUAEU9Bp+X2IEiCFZ+8Lrxc+ZD60bHp556KlatWoWSJUt6PZb6EwEREIG4CPz0008455xz8NVXX1nP473yLADr4urMpwdL0ODTwMgsXxA4DsAdAHpHU5ieeOKJ6Nu3L66//nocc8wxvjBaRoiACIiAWwK7du3CxIkT8fjjj2Pr1q3RTvsDwHgA9wP42W3fOs73BCRo8H2IZKAIiIAI+I+ATybM/QdGFomACIiACIiACIiACGQSAYkaMina8lUEohCQmEGXhgiIgAikjABzmm4GMNIpZ0OChpTFQQOJgAikmUAA1md4v+aGwU5iB/7sKI8RcoNOZvRaKzqwygP//22CYodhAO6y2lurVi289dZbOPLIIz12Q92JgAiIgDsCv//+O8477zysXbvWfsLQrE3aR7jrxf9HSdDg/xjJwtQTOAzALQDujPZAVapUKQwZMgS9e/fGYYfxcDUREAERCC6Bffv24YknnsCIESPw448/RnPkVwD3Angs6/7Il0O1YBOQoCHY8fO19X/88YdRtYqCKbMNHz4cQ4fyPSqx9vTTT6Nz586RTqpXr45nn30WlStzcyY1ERCBZBMIwIR5shGofxEQAREQAREQAREQAREgAYkadB2IQAYTkJghg4Mv10VABFJN4GQATwG4MNrAEjSkOiQaTwREIF0EQrA+UyoPsUMJj7nmJXb4JkuscCjGeMynZVWgdtbjGjVqhCVLlqBQoUIem6vuREAERCBvAszra9iwId577z37gfOz71U5csCCzFOChiBHT7Yng0AbAA8AYCmsXK1YsWK45ZZbcNttt+Goo7wWjybDHfUpAiIgAu4J/Pbbbxg9ejQefvhh7N27N9qJVLVT9LXYfc860ocEJGjwYVDCYpIEDWGJpPwQgdwEQjBhrrCKgAiIgAiIgAiIgAiIgFcEHEUNCxYsQKtWrbwaQ/2IgAj4jIDEDD4LiMwRAREIM4GeWZtPjgWQ51bYEjSE+RKQbyIgAlYCIV+fORYAd69zqu5wnMdXwl/ZlR3Mag78bn59bxE7ULWwBEAj6/jt2rUzNttziIfHZqo7ERABEfiHwKFDh9C6dWssXpwrTe81AC0AHAgTKwkawhRN+ZIIgSoAngTQwKkTqit79OiBYcOGgdUZ1ERABEQgzAR27NiBu+++G1OnTsWBA1Gfe5YB6AtgY5hZhNg3CRpCHNx0uyZBQ7ojoPFFIHkEQj5hnjxw6lkEREAEREAEREAERCCsBHKJGriWMH/+fIkawhpx+ZXRBCRmyOjwy3kREIHUESgLYAqASxyGPJhVTb6g9ecSNKQuMBpJBEQgvQQyeH3maAD/zhY7cHPiShbhQ+kkRIX5LxQ4LAUwFcA7AGpax+nTpw/GjRuXhKHVpQiIgAjkJtC1a1dMnz7d/ov3AVwA4M+wMZOgIWwRlT/xEjgcwPDs3cYda0K1bdsWo0aNwqmnOhZtiHc8HS8CIiACgSHwxRdf4I477jAWYaM0qh1GZ00e3guASna14BCQoCE4sQqcpRI0BC5kMlgEXBPI4Alz14x0oAiIgAiIgAiIgAiIQMYRkKgh40IuhzORgMQMmRh1+SwCIpAGAm0BTAbAnbrtbXPWJmsdAKy0/kKChjRESUOKgAikhYDWZxyxF41S1YGVHk4EkEhe7EIAlwEomSWyWwUgR9Lg8OHDMXTo0LRcCxpUBEQgcwhwM2Leb2ztCwB1APwSRhKJ3LjDyEM+ZRaB8wFQvnSKk9sNGjTAgw8+iLPPPjuzqMhbERABEbARWLNmDW6++Wa8++670dh8laVS72SfRBRIXxOQoMHX4Qm2cRI0BDt+sl4E8iKgCXNdHyIgAiIgAiIgAiIgAiLgSECiBl0YIhBiAhIzhDi4ck0ERMAvBChgoJCBggan9hSAmwDsAaD1Lb9ETXaIgAiklIDWZ+LGzQ2OrdUcKHIwv07K2vy4QIweubHnoOxj/gXgvwBYRSjSpkyZgu7du8dtmE4QAREQATcEWJWB1RlsbSuA2gD4PZRNgoZQhlVOxSBwDICxAByfKqpVq2ZUZLjkEqcqhmIrAiIgAplL4KWXXsKgQYOwYcMGJwicQJyUNZl4G4DfMpdSYDzXhG9gQhU8QyVoCF7MZLEIuCWgCXO3pHScCIiACIiACIiACIhABhKQqCEDgy6Xw09AYobwx1geioAIpJ0AkzKm2JNEs61iotZ1WTvQvmKxUutbaQ+ZDBABEUgHAa3PeEq9MICTo1R3qACgEABmEXOTZLNVzt7gM1JFqECBAhg9ejRuvfVWT41TZyIgAiIwcuRIDBkyBLZqZKzIwMoMrNAQ2iZBQ2hDK8eiEKCq/3EAZey/L1++vFGi5eqrr4bDg6CAioAIiIAIADh06BBmzZpllM/77rvvnJhsA9AjSxH6koD5moAmfH0dnmAbJ0FDsOMn60UgLwKaMNf1IQIiIAIiIAIiIAIiIAJ5EpCoQReICISIgMQMIQqmXBEBEfAjgWIAHgPQLYpxz2evNzJxy9q0vuXHaMomERCBpBPQ+kzSEVsHYGWHHwHsso16DoC3ABxh/XmnTp3AndQLFaIOQk0EREAE8k9g37596Ny5M5577jl7J38CuADA+/nvPRhnStAQjDjJysQJHAlgKoAr7V3xoa9v374YM2YMjjgixzNH4qOqBxEQAREIKYG9e/di4MCBGD9+fDQPZwC4AcDekCIIulua8A16BH1svwQNPg6OTBOBBAk4TJjzPYul3tVEQAREQAREQAREQAREQAT+ISBRg64EEQgBAYkZQhBEuSACIuBnAtxZdm7WztfcBdvedmavL1LQ4NS0vuXnyMo2ERCBpBGQoCFpaOPt+FwAi7NEeSWsJ9arVw+LFy9G8eLF4+1Px4uACIiAQeCnn37CJZdcgvffz6VZoLiKVc1WZQIqCRoyIcrysTqA/zi9EJcrVw4zZsxA48aNRUkEREAERCAfBJYtW2aoQ7dv3+509v8BuALA2nx0rVOSS0ATvsnlm9G9S9CQ0eGX8yEn4DBh/hOAcdm7qf0ccvflngiIgAiIgAiIgAiIgAi4JSBRg1tSOk4EfEhAYgYfBkUmiYAIhIUAd5e8O2uDlNsAFHRw6hUA1wCgqCFa0/pWWK4G+SECIhAXAQka4sKV7INPBbAEAL9HWoUKFfD666+jYsWKyR5f/YuACISMwMaNG9G0aVN89913ds++AnARAH7PiCZBQ0aEOaOdHADgfgCH2Sl07NgRTzzxBI4++uiMBiTnRUAERCBRAr/88gu6d++OBQsWOHX1V1aVhoHZiY6JDqXzvSOgCV/vWKonGwG/Chr27NmDd999FwsXLsSHH36IlStXGpYfddRRqFGjBqpWrYrmzZvj/PPPT+j5kP6vWrUKL7zwAlavXh0Zp0SJEqhduzbq16+PNm3a4PTTT0eBAgVcXT9U47Nc6ZIlnBsDevXqhYcfftioLrZu3To8+uijhl8///wz6tatiyZNmqB9+/ZxjeHKEB2U8QQcJsxNJqzSMDnrT2osgO8zHpQAiIAIiIAIiIAIiIAIiIAqNegaEIFAEpCYIZBhk9EiIALBIMBNKJ8FUNnB3F+yNqW9EcBsF65ofcsFJB0iAiIQPgISNPgupqzQwEoNrNgQacxBfPHFF9GgQQPfGSyDREAE/Elg6dKlRv7I77//bjeQFRlYmYEVGjKmSdCQMaHOOEeLAJgHoKXd82OPPRZTp07F5ZdfnnFQ5LAIiIAIJJPA3LlzccMNN2DXLsdnqecAXJslbtibTBvUt2sCmvB1jUoHxkvAb4IG2jNp0iRDAPDNN9/EdIfCgyFDhqBnz54oVqxYzOPNA/766y/Mnz8fw4cPx+effx7zvJYtW2LYsGGoWbMm8kgSN/pxEjSMGTMGM2fOxB133IHffvst13gnnHACFi1ahLPOOiumLTpABNwSiHWtZvczDcADAD5z26+OEwEREAEREAEREAEREIGQElClhpAGVm6Fk4DEDOGMq7wSARFIOwHu6nMHgLucNqEEsBxAJwBbXVqq9S2XoHSYCIhAuAhI0ODLeB6eVaVhFoB2VusKFiyIyZMno2vXrr40WkaJgAj4hwA3rhwwYAAOHjxoN4o7Cl+V9Ry9zz/WpsYSCRpSw1mjpJZAeQAvATjDPuzFF1+MadOmoUyZMqm1SKOJgAiIQIYQ2L59Ozp37oxly5Y5ebwBQHMAuWpkZQgeP7mpCV8/RSNktvhJ0MBE/9tvv92oyhVva9GiBcaPH4/y5flomXfjvW/gwIGYNYtzVu4bq0OMHDkS119/PQoVKhT1RLugoUePHjj77LNx6623OooZ2NG1116LcePGxSXKcG+5jsxUAi4FDcRzCMB/sqvlrclUXvJbBERABERABERABERABKBKDboIRCAQBCRmCESYZKQIiEDwCLAawwwAdRxM/zNb6PAIgBxrVjHc1PpW8K4DWSwCIuABAQkaPICYvC7uBzDI3n3Hjh2NtWZuvKwmAiIgAlYCv/zyC7p3744FC6hbyNXuAzAkU4lJ0JCpkQ+v3+cDeBFAjqcB7q77wAMPoHfv3uH1XJ6JgAiIgI8I8MXstttuAxObbe0nAFcAeMtH5maiKZrwzcSop8hnvwgaDhw4gLFjx2LQoJzzRxQo1KlTB9WrVwd3yNi3bx/ee+89vPvuu7nEARQOsLJDXpUaduzYgV69emHhwoU5CFOscM4556Bu3brgvymuWLFiBd56K/ftb9SoUYbyPpqowS5oqFy5Mnbv3o1t27YZYzZu3DhSupT9U1TGahGqSJaiiz6DhnGYMOdn+uCssrpn54GBKsdRAJZmECq5KgIiIAIiIAIiIAIiIAJWAqrUoOtBBHxMQGIGHwdHpomACASVAPOQbgYwMmte8AgHJ1YBuCZr19nYpY5zn6z1raBeFbJbBEQgIQISNCSELxUndwMwCUBB62DccHn27NnGWq6aCIiACJDAq6++alRw4aaZtsYyDbyXzMxkUhI0ZHL0w+d7PwBj7Q8HtWvXxty5c3HKKaeEz2N5JAIiIAI+JvDll1+iffv2+Oijj+xWHgBwE4D4t0z3sb8BM00TvgELWJDM9Yug4eOPP8Zll12Gb775xsBHUQEFDqwiU6RIkVxIKQ4YMWIEJkyYEPkdz3nhhReiTjLt2bPHqMxgP+eGG25Av379cMIJJ+QY5++//8bXX3+NIUOG4JlnnskxzqRJk9ChQwfHUNsFDeZBFGdQtHvFFVegQAFW7gY4Bn2h7fxSEwEvCeQxYc6ZWAob8pqRXZ8tbHgWQK66mV7aqb5EQAREQAREQAREQAREwIcEJGrwYVBkkgi8+OKLxoYQBw/meE3dB6A18wxESAREQAREIG4CFQBMA3Chw5n7AQzPFjqwwmt+mta38kNN54iACASegAQNgQhhEwDcbj3XAm2fPn0wZswYFC1aNBCOyEgREAHvCezduxf9+/cH80Ic2u8AWgF40/uRg9WjBA3BipesjU7gcQB97b/u1KkTZsyYYey+qyYCIiACIpB6Avv370eXLl0MYZlDexDAbam3SiPay/cyAVpNBLwi4BdBAysr3HLLLRG3KGbgC6LDhF/kGAoUeMzkyZMjP+P/WUGhcOHCuRA9/fTThkDCbBQQUNzAEqKmwMCJKxlx0uqee+6J/Lphw4aYNWsWypUrl+uUaIIGHs/n3bx88iqu6kcESMDFhDkrNVDYcFnW4uQ/Kpvc7WsAD2QvbLK0vJoIiIAIiIAIiIAIiIAIZAoBiRoyJdLyMxAEKGbgJhGs8mlpEjMEInoyUgREwKcEemZvQHmkg31rs6sy8HsiTYKGROjpXBEQgcAScLE+E1jfQmb4GdnC6BPtfnEjZubNcGNmNREQgcwi8N577+Hqq6/GV1995eT4FgBNAXyaWVScvZWgQVdBGAg4ihm4W+7o0aPD4J98EAEREIFAE2Cy/E033YRx48Y5+cEf3hhoB4NpvCZ8gxm3QFjtB0HDn3/+iQEDBuSonLBixQrUr18/JsPVq1cblR1Y5YDtwgsvBIULZcuWzXHurl270L17d6OCg9kofOC4hQoVijnO7t27ceONN2LmzP9VDJwyZYrRp705CRqaNGlinGuvAhFzYB0gAgkQiGPCvDKA2wFQ8XNYlCF3AHgku2LTrwmYpVNFQAREQAREQAREQAREIEgEJGoIUrRka2gJSMwQ2tDKMREQgfQQKAVgBoBLHIZnCRxubnIXAFZoSLRpfStRgjpfBEQgkATiWJ8JpH8hM7pE9qZe3G09R+OGzIMHD8Zdd92Fww6LtnwWMhpyRwQymAA3AR46dCgeeOABHDrkWKDsWQA3APg5gzHlcF2CBl0JQSbA63cigB52J7gzbu/evYPsm2wXAREQgdAR4O7ot912GxyqAXArdO7aopY6AprwTR3rjBvJD4IGJxtee+01XHTRRTHjsXPnTnTr1g0URdSsWRMVK1bElVdeiWOPPTbHucuWLUObNm3w22+/GT/Pq8JCtEHtfbRt2xYUNRxzzDE5TnESNHCy695771UlspgR1QFeEsjHhDl3oBmQ/c5WLIotFDM8kS1uoMhBTQREQAREQAREQAREQATCTkCihrBHWP75moDEDL4Oj4wTAREIHoG2ACYAoKjB3jYD6JAldFjloVta3/IQproSAREIDoF8rM8Ex7nwWto+6/NxPICSdherVq2KZ599Fqeddlp4vZdnIpDhBNavX49OnTqB3x0aBQxdAbyY4ZhyuS9Bg66IoBLgtTsdQBerA1Qvcgfddu3aBdUv2S0CIiACoSbAEnoso2Ur402fKWroBSDHRGSoYaTXOU34ppd/qEf3g6CBwqlhw4YZX2Zr0aIFxo8fj/LlyyfMn/3fd999hprebBQX3HnnnXCYUIw63tatW42X2OXLlxvHVKpUCc8//zyqVauW4xwnQcOMGTPQpUuOR+GE/VIHIhCLQAIT5tyN5iYAfZ0mbrPH/TN7xxru2PZ1LFv0exEQAREQAREQAREQAREIOAGJGgIeQJkfTAISMwQzbrJaBETAlwS4AxDX9ihosDeuQbFC+2AAezy2XutbHgNVdyIgAsEgkMD6TDAcDK+VUasYHX744Rg5ciT69+8f1/pyeFHJMxEIBwFWYmBFBlZi2bdvn5NTFDFcB2BnODz21gsJGrzlqd5SR2AKgO7W4YoUKYKXXnrJ2B1XTQREQAREwL8EuEs6dzXfu3ev3UjuzsxSWmrJJ6AJ3+QzztgR/CBoIHx79QP+jGKGzp07o1WrVqhRowYKFy6crzixKkOfPn0wa9asyPkUbLVvz4023DfeB/v162dUZTDbwoULDfuszUnQsGLFCtSvX9/9YDpSBDwg4MGEOas0sMIeqzaweoNTYxl6ltccBcBxywoPXFEXIiACIiACIiACIiACIuAHAhI1+CEKsiFjCEjMkDGhlqMiIALJJ3Bh1v48TwMo6zDUVgCdAPyzi4/3Tetb3jNVjyIgAgEg4MH6TAC8DLWJ/Gx8HEBxu5dcs37kkUfQoEGDUAOQcyKQCQReffVVDBo0CGvXrnVy96fsDQDnZAKL/PooQUN+yem8dBK4DcAYqwGlSpUCE2T5Ia8mAiIgAiLgfwIfffQRLrroIjBJ19ZuBTDW/x4E3kJN+AY+hP51wC+Cht27d+PGG2/EzJkzHWGVKFECjRs3xqWXXooLLrgAJ510EgoUKOAKrL2yAk/q27cvTjwxWn62c7f79+8HX2rffffdyAFPPvkkevViwZr/NbugIVolB1fG6yARSICAhxPmhwHoDOB2AJXzMOmlbGHDigTM1qkiIAIiIAIiIAIiIAIi4GcCEjX4OTqyLTQEJGYITSjliAiIQHoJcLOS+7OrsDrlGj2VvZHJL0k0U+tbSYSrrkVABPxLwMP1Gf86GX7LSmdXKr/EydWmTZti7NixOPPMM8NPQh6KQMgIfPzxx7j55pvx1ltvRfPsFQDXqCpD7MBL0BCbkY7wF4HmABYDiFy73GmXNwN+VxMBERABEQgOgU2bNqFRo0b47rvvrEZzIpJbk/Ner5Y8AprwTR7bjO/ZL4IGBuLzzz9H9+7dcwgGogWocuXKaNeunVEdoWbNmihUqFDUWLJfVmOIoqxP6BoYPnw4hg4dmqMPu6ChevXqePbZZ0Gb1UQglQSSMGFOFdFl2eXnz87DFwoaWLGBAgc1ERABERABERABERABEQgbAYkawhZR+eMr4Qi7ogAAIABJREFUAhIz+CocMkYERCC4BOoAmAuggoMLO7MTtJioleym9a1kE1b/IiACviSQhPUZX/qZIUZdC+ARAMfY/WWcO3XqhJEjRxqb8amJgAj4m8DmzZsxePBgI3fj779zPKaahu8CcDMA5104/e1eWqyToCEt2DVoPgnUAsBEliLm+ccddxyocCpXrlw+u9RpIiACIiAC6STw/fffG4nDP/74o9WMPwBcAGBNOm0L+dia8A15gNPpnp8EDeSwc+dOYzeLCRMm4LfffnOFhkJZVne49tprUbJkyVznSNDgCqMOCiGBJE+YN84WNvB7tLY+W9jwLICDIUQsl0RABERABERABERABDKXgEQNmRt7eZ5EAhIzJBGuuhYBEcgUAkcAuBvAbQAKOjj9PIAbUrjbrNa3MuXKk58iIAI5CCR5fUa0U0+gVPbna08ArGqeox1++OHo06cPhgwZguLFi6feOo0oAiKQJwFuSMmNKp988kns27fP6dj9ACZm/eIeAD8Jp3sCEjS4Z6Uj00uAioWPARxnmlGkSBGsWLECtWpR56AmAiIgAiIQVAJr1qzBBRdcACZBWxoVDjUBfB9Uv3xutyZ8fR6gIJvnJGigKv3ee+9FwYJO6x3uvX366afRuXPnyAnNmjUDf+YkOrD3+sMPP2DevHmYPXs2Vq1a5WrQ+vXr47HHHsv1vClBgyt8OiiEBFI0Yc5KDYOzKzewgoNT+xrAA9mlef8MIWq5JAIiIAIiIAIiIAIikJkEJGrIzLjL6yQRkJghSWDVrQiIQCYRqA6AG4s4lQr+BUAPABQ0pLJpfSuVtDWWCIiAbwikaH3GN/5mkCGnArgfQDsnn4855hhj9/d+/frhiCOoMVQTARFIJwHmwjz00EMYM2YMdu/e7WQKn1XnARgEYHM6bQ3q2BI0BDVymWX30QCYdVbFdJsPaosXL0bz5s0zi4S8FQEREIGQEuA9vVWrVvYSXJ8BqJ2168uekLqdTrc04ZtO+iEfm6X0hg0bZnyZrVevXnj44YdBQWoi7f7778cdd9wR6SIeQYN5Eu3bsWMHVq9ejQULFmD58uX45ptvoppVp04dzJo1C5UqVYocYxc0VK9e3SgjWLmy07pOIh7/cy4V/iwvumTJEuP/yR4vcYvVQ1gJpHjCnH9QtwOgiinX7jTZjHdkl+WdBODnsHKXXyIgAiIgAiIgAiIgAhlFgKKGRQAKmV4XKlQI8+fPN+bO1ERABNwRkJjBHScdJQIiIAJRCHCTEU7E3xVlXm45gE4AtqaBoNa30gBdQ4qACKSfQIrXZ9LvcOZZwM2+HgTQwMn1smXLYsSIEejatWvmkZHHIuATAlOmTMFdd92Fbdu2RbPoTQADAHzkE5MDaYYEDYEMW0YZzW1838j6usDq9dixY3HLLbdkFAg5KwIiIAJhJ8B7+6233mp38/UsUdslAA6G3f8U+6cJ3xQDz7ThKF6wPqu1aNHCEAUkUhKTpfoGDRpkCCPM5oVQ4sCBA/j+++/xyiuvGAkiy5YtyxUu3p/69+8Pc7Jw06ZN6NChAz744APj2KOOOgqvvfYa6tatm5RQS9CQFKzqNB8E0jRhfmL25A93fCsWxWyKHydn/TmOVXWnfARWp4iACIiACIiACIiACPiNAJUL8yVq8FtYZE9QCEjMEJRIyU4REAGfEuAmIzMA1HGw7/fseTrOw+VYZ0qhL1rfSiFsDSUCIuAfAmlan/EPgMyxhDs7j8qaE6jq5HK5cuWMag1cIz/6aO4PrSYCIpBMAqzC8OSTT+Kxxx7Dli1bog21LrsiwyvJtCVT+pagIVMiHVw/pwO4xmr+Nddcg+nT+WM1ERABERCBsBHo1q0bpk2bZneLP+gWNl/T7I8mfNMcgLAPz4Xj1q1bR9z0oqLAjz/+iKuvvhqvvvpqpN+7774b/HKYxMsXYlZvWLNmDW688UasWsUCYf80uyBj165dhi0vvfRS5JjZs2cbVRSS0SRoSAZV9ZkfAmmeMC+RVYXhJgB9AZSMYv9+ALMBjAbweX581DkiIAIiIAIiIAIiIAIi4BMCEjX4JBAyI1gEJGYIVrxkrQiIgK8IMHfoZgAjsxIpj3CwjBPmHfD/7J0JvFXz+v/f/wZJRSMhynBlLF314yrDLUMic8otGTLVjYtSRIZcVChDNCERyhSXpMhYxC1R5gZFN1IapEml/36WtY91dnufvfc5e1hr7c/zeu3XPufs7/p+n+f9XWfvvb7r+3keWJhnr3V/K88ToOFFQATyQyDP92fyE3ThjmqVkjoD/YA94mGwZHsXX3yxk2CwXj3LCyYTARHIJAFLiHn33XfzyCOP8OuvpumNa4vcimZP5FHsm8mwfdGXBA2+mAY5kYDAOcA472vHHXecs4mtfHkr3CATAREQAREIG4EtW7Zw0kkn8frrVpihmJ0JjA9bvHmMRwu+eYRfCEPPnj2bs88+m7lz5xaFa9UPzjzT/pVLZx999BGnn356sRJ+L730Eqeeans8ituiRYuYNm0an3zyiSNQOPLII7n11ltT/g5p1RratLEEGH9YrCAjXrWIK6+8koEDB1KpUqWUAzRhhGXQMLHGAQccwL777kvbtm2dZ69J0JAyUjXMMgGfLJhblQar1mAlOxOt0v4OvAjcCczIMhZ1LwIiIAIiIAIiIAIiIALZIiBRQ7bIqt9QEpCYIZTTqqBEQARyQ2A34Eng2DjDbQD6APdFNmzZmlu+Tfe38j0DGl8ERCAvBHxyfyYvsRfwoCYwvAK4PvI5XCMeB9s/2a5dO3r16kWTJk0KGJVCF4HMEJg1axb9+/fH9rbY/rUEtsK9B31/5Hvyb5kZWb1ECUjQoHPBrwR2AOYBu0YdPOSQQ/jggw+oUsX2r8hEQAREQATCSmDt2rU0a9aML7/80hvid8B+kYu1jWGNO8dxacE3x8ALbbjVq1c7WSGee+65otBtMWX48OHUqBF3vaVERJs3b3YqMdxxhyWH+sNKqvpgYgYTR61Zs8Zp27p1a5544glq166d0lR8/fXXtG/fnk8//TThWC+88AJnnXVWUX8mSBg7diyNGjVKaQxrNHnyZEf4EfVz11135eWXX+awww4r1ocEDSkjVcMsE/DZgnnFyDVjJ6A30LCE0Ke45XnfyDIedS8CIiACIiACIiACIiAC2SAgUUM2qKrP0BGQmCF0U6qAREAEckfAyg4PAarHGdIWyNv7rBJqsftbucOkkURABETAdwS059N3U5I1h+zmugkb/gVYNfO4dtRRR9GjRw9OO+20rDmijkUgrARMwHDffffx3nvvlRTicuCByP+hCRlWhZVFvuPSh1u+Z0DjJyJwG3Bj9MWKFSvy1Vdfsffee4uYCDgEYjcaZgNLv3796Nu3bza6Dk2f6WywvO2227jpppuKYhff0JwGWQnE3vNtU/CmTZu8/dsJZJ8PsrITkKCh7AzVQxICVn7PRA1eMzW7LaRUqFAhLX7vvPMO559/PlZ5IWolVURYsmQJHTt25O2333aaW9lNE1eccMIJKY0bK4iwKmFPPfUUderUKTp+4cKFdOrUyakEEbVu3bo5VRpSEeAuW7bMqc4wfvyfxWdMRDFixAh23HHHYn6m83mbUoBqJAKlJOAzQUM0Ciu9e7qboaZpCaFZpYb+bsUnP2STK+Us6DAREAEREAEREAEREIECJCBRQwFOukJOnYDEDKmzUksREAER8BCwxe7RwElxqFg62rsiFRnsvlyxG3U+IChBgw8mQS6IgAj4goD2fPpiGnLqRCWgM3ANsH+ikffff3+uueYaOnfuTKVKdohMBEQgHoGNGzcyatQoBg8ezDfffFMSpK+AQe53Z1VkyPLppA+3LANW96UisAcwN1KapehT1UojDRgwoFSd6aBwEpCgwR/zms4GSwka/DFnQfLi2muv5e677/a6bNUZ9gJ+CFIcPvVVggafTkyY3Iq34d/i69mzp1P20isOSBS3XUQ+++yz3HjjjcXEDPXr13cECk2bxt+7bOX/br31VuyzJ2qHH364c0FqlRRKMqsSc/XVVzNy5MiiZtdff73Tl5XtjNrWrVu5//77ueqqq4p1d8sttzjxVa5cOeEwFtegQYPo08cqdf9hJrqwKhLxsmak83kbpnNIsfiPgE8FDV5QrVxhgz0nsq+BgcATPrwh679Jl0ciIAIiIAIiIAIiIAJ+ISBRg19mQn74ioDEDL6aDjkjAiIQHAImYjAxw58ZfP703dbOzo8IHT70aTgSNPh0YuSWCIhAzgloz2fOkftmQJv7k+22O3BMIq9q1KhBhw4dnKSBdp9cJgIi8AeB999/n8cff5xx48axalWJhRYse+Y9wARA30FzdALpwy1HoDVMWgQsTa1l2HSsbt26LFiwoMRNYWn1rsahICBBgz+mMZ0NlhI0+GPOguTFunXr2Hffffnhh2L6hWeBc4IUh099laDBpxMTNrfGjh3LpZdeypo1a4qFZoKELl26cMYZZ9CgQQOqVq1a9Pqvv/7K999/71RXePrpp+OW9Uul0sPs2bOdRZovv/yyqO9mzZpx++238/e//z1ulQgTYZjIwMaNWkniiXhVFuy4c88916nyZBkwYjeA2xg333yzc5HstZKqO6TzeRu2c0jx+ItAAAQNUWCmdrreva60Cg7xbLGbTWMEsNZfpOWNCIiACIiACIiACIiACMQlIFGDTgwR8BCQmEGngwiIgAikTaC6uynrojhH2n2jIUAvYEPaPefuAG0myx1rjSQCIuBvAtrz6e/5yZV3TYDewNnAn5n5YkZv2LChU7HhggsuYLfddsuVbxpHBHxDYMmSJTz66KPOHo25cy3PekLbDDznJseb5ZsACsgRfbgV0GQHJFTLpPmG11fbCNe+ffuAuC83c0VAgoZckS55nHQ2WErQ4I85C5oXTz31FB07dox121Tm7wYtFp/5K0GDzyYkrO5s3rzZKdFnnwGxoobSxmyCA3tUqVKlxC4SVVCwg2zR5m9/+5sjODCzz7P33nuP6dOnb9NnMvGECSYuvPBCPvxw24RVTZo04bjjjqNWrVr89ttvvPPOO0yZMmWbMU444QSGDh3K3nvvHTemdD5vS8tVx4lAKgQCJGiIhtPQXcjtBFRMEOPP7s3a+4EVqXBQGxEQAREQAREQAREQARHIIwGJGvIIX0P7h4DEDP6ZC3kiAiIQGALHAk8C8XYxLgQuBCwLrUwEck2gEvANsKdn4Je8SVBz7VDIx+vvrpl7wxwOXB7yuBWeCISdQD2gB3Ax8GcmwZioy5Ur5yT+M3FDu3btlFw67GdFgce3du1ann32WUaPHu3s07D9IyWYZeh82E2GZ0nxZHkiIEFDnsBr2LgETCloFypFO7mOPPJIpk2bJlwisA2BeIKGqVOn0rx5c9HKIYF0NlhK0JDDiQnZUC1atIj9LPgCaARsCVmouQxHgoZc0i7wsUzU8MwzzzgihEWLFpWaRs2aNenXrx8XX3wxlSrZ+nZyW79+PQMHDuSWW25J3jimRbVq1ejVqxc9evRIuphjKv7u3bszefLktMcxMcOQIUP4y1/+kvDYdD5v03ZAB4hAGgQCKGiIRhddyL0ESKSGsioNI90sdVqoSuO8UFMREAEREAEREAEREIGcE5CoIefINaCfCEjM4KfZkC8iIAIBIGBrYXcC3YF4+4MejST5uFIVTAMwk+F10W7g3OwJbyOwH/BdeEPOa2RW0fgV4KQYL7oCw/LqmQYXARHIBIGdXIGSfbaXWIqhatWqnHXWWY64wUQOce4BZsIf9SECOSVgooU33njDqcQwfvx4TNSQxP4HWNI7+wz8JVljvZ59AhI0ZJ+xRkidQDvgmWjz8uXL8/nnnzsZdGUiEEtAgobgnRMSNARvzvzi8VdffcXBBx/Mli3F9AtnAC/6xccA+iFBQwAnLeguf/fddzz00EOMHDmSFStST4JuwoKzzz6bm266iQYNGqSN4ffff+fFF190RA1z5sxJ6fijjjrKGa9ly5ZYpopUzC6GR4wYwX333ZeScMMEGjfeeCOXXnpp0moTEjSkMgNqkwsCARY0RPHUdG/Q2g3cWgmYbQLGAAOAr3PBVWOIgAiIgAiIgAiIgAiIQCkISNRQCmg6JPgEJGYI/hwqAhEQgZwSOBwYC8RbWF/iZnGemFOPNJgIFCdgVRks6ak3i5Wty14nUFklYBuerey4dzOWrYu3BKZmdWR1LgIikCsCFYDWwHmArR9sX9LAe+65J+eddx5dunRhr732ypWPGkcEMkZg3rx5PPLII4wZM4bFi5PmrVsP/Ad4AnhNyXQzNg0Z6UiChoxgVCcZImBvFG2jffXs2ZO77rorQ12rm7ARkKAheDMqQUPw5sxPHl911VXOJmGPPQ+c7ScfA+aLBA0Bm7AwuWsb/z/55BOn8soHH3zgbP6fNWtWUYj169d3qhU0adKEY445BqvYVaNGjTIjsEoRNs5rr73G9OnTHeFstGKEjXnQQQdxxBFHcPrpp3PAAQdQoYKt86RvFp/F9tJLLzkCCot1zRqrUIjT//777+8INEw0seOOO6Y0gAQNKWFSoxwQCIGgIUrJMtNZtQYrv2vVG+LZ7654crBu4uTg5NIQIiACIiACIiACIiACpSEgUUNpqOmYwBKQmCGwUyfHRUAEck+gItAvUnXhWqB8nOGfc9fGVuXeNY0oAsUImOCmvecvyyKbC/eJrNv+cVNFlk0CJmYwUYOJG6Jm/A8Dvs/mwOpbBEQg5wSqAee44oajE1RsKnLKko2efPLJzsPu01tCapkI+I2A7f2wPRkTJkzg1VdfdfZ+JDHbI/WOK2KwhOu/JjtAr+eHgAQN+eGuUbclUB34OXJh7aTAtQ/DZcuWZWTzmmCHk4AEDcGbVwkagjdnfvJ46dKl7Lrrrlh5MNcsS4RlWdaXzNJNlAQNpeOmo0RABESgoAmESNAQnUe7udsJ6B2TjSp2ni0rVX9gQkGfAApeBERABERABERABETAjwQkavDjrMinjBOQmCHjSNWhCIhAeAk0BkYD9hxrJmCwJB8maJCJQL4JWAWR6TFOdAWG5duxAhr/JODVmHgtA1nzyJq5Za+WiYAIhI/AHq6wwSo37J8svOrVq3PiiSc64oaTTjqJ2rVrJztEr4tA1ggsX77cETDYY/LkyaxevTqVsb50RQz2/dgqlMl8TkCCBp9PUAG51w14MBqvfRha9lyZCCQiIEFD8M4NCRqCN2d+8/i4445jypQpXrcuBUb6zc+A+CNBQ0AmSm6KgAiIgJ8IhFDQEMVrwvrTgeuBpiUwn+MKG8ap/Kifzkz5IgIiIAIiIAIiIAIFT0CihoI/BcINQGKGcM+vohMBEcgYAVvf6gPcBFgSj1ibCFysjVwZ462OykbA0n1PA0zUEDWrFmAb6beUrWsdnSYBS+RjCX+8ZuvfHdLsR81FQASCR8Duh3V2/9/rJHO/XLlyNGvWrKh6w1//+tdkh+h1ESgTAUt4O2PGDKcCg4kY7GdPEtyS+v4pItixKlBPADPK5IQOzjkBCRpyjlwDJiDwAXBE9LXRo0fTubN9ZspEID6BfAoa1q9fz9VXX83w4cMd50yA8+STT1KrVi3n959//pnnn3+el19+mffff58VK1ZQs2ZNpxRX27ZtOf3009l55523Ccw+dBctWsQzzzzjKAk/+ugj1qxZQ8OGDWnSpInzP3HsscdSuXLltE8LK7X0zTffOJvBzSfjN2uWiev/sPr163PQQQdxxBFH0Lp1a2e8ChUqJB3HYu3YsSOTJk1y2jZu3Jhx48Y5PseaBA1JcapBEgKPPvooXbp08bZ6D7CSeLL0CUjQkD4zHSECIiACBU8gxIIG79y2coUN9pzIvgXuinyNHgVsKPgTQwBEQAREQAREQAREQAT8QECiBj/MgnzIOAGJGTKOVB2KgAiEk0ADd9OWd3N4NFKrdN4DGBHO0BVVQAlcDgyN8d32C5moQZZbAiaGeiXC3qo1eO1q4N7cuqLRREAE8kTANoe1dis32NrC9qn4UbduXdq0aeMIHE444QSqVq2aymFqIwIlEvjll1+cPYgmYpg4cSJLly5NlZjdr33JFTFYFnUJJFMl57N2EjT4bEIK1J29Ioq/BdHYK1as6GwA1wddgZ4NKYbtR0GDnbMPP/wwN910k3MOJzITNwwaNMgRAkRFAyZc6N+/Pw888IAjYkhkzZs35/777ydVpevGjRt55ZVXGDBgAP/9739TpIujqr3jjjto2bIlprJNZBI0pIxUDTNAwP43TDi0adMmb29WEm9xBrovhC52AOq5j2KlLlJUMRcCI8UoAiIgAiJQAoECETRECVhmGqvYYJUbEn0htlU0u6ljN99SqmuqE0wEREAEREAEREAEREAEskhAooYswlXXuScgMUPumWtEERCBwBGw/T6XAPcA8XYRvg1cCCwMXGRyOMwEqkU2zc4HvNnAVREgvzO+kysm8WattBvyLYGp+XVNo4uACOSYQBXAEn6ZyKkNsGcq49veN0uce9RRR9GiRQuOPvrooqTAqRyvNoVLYNmyZbz77rtMnTrVeXzyySdY0uYU7Tvg1UjFJ6tEZnug1qZ4nJr5mIAEDT6enAJy7Rbg5mi8Z599Ns8++2wBha9QS0PAb4KGESNGOCKF++67L6VwqlWrxrBhwzj33HP56aefuOKKK1I+7636gVWEOOyww0ocyz70e/TowRNPWAWl9M187Nu3r1ONIlG1Bgka0ueqI8pG4Mwzz2T8+PHeTm4A7ihbr4E/2r7PWdmX3WMeJl7w/s0Wo+KaBA2BPwcUgAiIgAjkhECBCRqiTO0mjpXc7gRUTADaxAwmajBxQ8qpQnIyaRpEBERABERABERABESg0AhI1FBoMx7SeCVmCOnEKiwREIFMEtgNeBI4Nk6nlqG2j7tWVaxidyYdUF8iUEoC/d311ujhG4H9ANuUKMsfAVsHtwoZ3vvJywDblPJ9/tzSyCIgAnkmcKArbDBxQ4sS7pNt4+Z+++3niBuiIod99903z6FoeD8Q+Oabb4rECyZgmDt3bjpumdjuPVfAYCKGz9M5WG2DQUCChmDMU9i9tOoMVqXBseeffx7bsCoTgZII+EnQYF++TGlqlROiZqKDU0891VGc2qb/N954g1mzZhULqXHjxjzyyCM8+uijPPTQQ0WvtWrVimOOOYbtttuOzz//nAkTJmxT8eGCCy5gyJAhVKli4thtbe3atfTq1atYv9bKRAqHHnooRxxxRJEa1vx77733mD59+jYd7brrrowdO9ZRz8YzCRr0f5prAs899xzt2rXzDmufIfvk2o8cjrddCkIFW7S2dqU2CRpKjU4HioAIiEBBEShQQUN0jk0o2MPNehf/SzjYzeJRwF3AtwV1cihYERABERABERABERABPxGQqMFPsyFf0iaQQMxgKRrbAq+l3aEOEAEREIHwEegIDIkIFqrHCc02JJ8PfB2+sBVRCAjYxtiPgUqeWG6N/GxJUGX5J2AZ2V+JqVhsm1yaR0Qo6/PvnjwQARHIMwGrBnW8K3Cw9wtLrpmy7bLLLsUEDrZ3rXz58ikfr4bBI7BlyxY+/vjjYgIGS/qcpi32CBheB35N83g1DxgBCRoCNmEhdNc2Yf4vGlfVqlWdjdsVKyZKfBlCAgqpVAT8JGjwBmAihYEDB9KyZctiVQ02btzImDFjnGoHa9asKTrEBAM//PCD87tVa7jjjjto0KBBMSZWaeGGG25g5MiRxY578cUX+b//+7+4/KyCQ6dOlkT2T+vZsyfXXHMNNmY8++6777j99tuxahNeu/LKK52YKlXyriv80UKChlKdvjqoDAQ2bdrkiHG8/0duSdLlZeg2X4fWTEGsUDsXzknQkAvKGkMEREAEgk+gwAUN0Qm0z+8rge5ArQSzugWwMumWbWxO8GdeEYiACIiACIiACIiACASQgEQNAZw0uQwliBnOAv4jRiIgAiJQ4ATqRBJFjo5kUbdNhLFmGWv7uVXNfy9wTgrfvwRMmHiixz2rymDVGaxKg8wfBK6LCE7ujHHF1ro7+MM9eSECIuAjAo3d7yRWveGodP2yBL6WjLd58+YccsghHHzwwey///7pdqP2PiLw5Zdf8tlnnzFnzhymTZvmJFZet25daTx8F3jVFTLMLk0HOia4BCRoCO7chcXzvwHvR4OxTeBTpkwJS2yKI4sE/ChoOPzwwxk1ahQHHHBA3MhN1GBVE7yVHKINu3Xr5ogGElVc+PHHH7n44oudag1RGzRokCOQiLWVK1fSpUsXxo8fX/RSnz59uPXWW4uJLOI5aT5auzvv/PMa9dhjj8UEErvtZvqj4iZBQxZPcnWdkIB9Vrz11lve15tGsnPN9BmyPT1iBcvobEoiezaVevRROQ8+L3GFhM28Y0vQkIeZ0JAiIAIiEEACEjQUmzSr0nCJW7XBPuMTmX2BN2HD1ABOuVwWAREQAREQAREQAREINgGJGoI9fwXnvcQMBTflClgERCA9AiZiMDGDiRpizaoxtAc+Ta9LtRaBnBJo7W5M9A56LjA2p15osFQI2JzYe4rXrnfXuVM5Xm1EQAQKj4BVb7CMvEe6D9sPGq+SVIlkLNGuiRpM3OB9xCYGLjy8/onY9hYtXLjQES58/vnnzrM9vvrqK2zPYSlsZUTs+IH7sD3E04FSqSBKMbYO8SEBCRp8OCkF5pKpeJ+Oxnz++efz2GOPFRgChVsaAvEEDaXpJ9ExU6dOdVSg8Wz9+vWOkGD48OHFXn7++ec588wzS3Tj9ddf54QTTijWxsax6g3JvoANHjzYqbAQNfOhf//+bLfddsX6mzlzJm3bti2q/GBCi6effpq99torJUSzZ8/m7LPPZu7cuU57U8I+88wzcZWwEjSkhFSNMkzAPisef/xxb6+WneuFDA+TqDu7EIsVJphAwfu3XWJKcebCtbWAlVqntKTxAAAgAElEQVSzqkfeh/dvSwHLGG221euUBA25mCKNIQIiIALBJyBBQ9w5tPKCVhqtd+TatmEJs2yCBhM2/KlQDv4poQhEQAREQAREQAREQAT8T0CiBv/PkTy00gv/+Q9nnXUWmzdv9vKwX1SZQWeICIhAoROwzYD3ABfFAWH3fO4CbgU2FDooxe9rAuUBy7B8oMfLD4EjfO114TpnSfmmAU08CKzyyylxRCmFS0mRi4AIlETA9iRbNuCowMGeS7qHViLNqlWrctBBBxUTOdjvu+5qeUVl2SKwZMmSbYQLX3zxBb/++mtph7R9SibENeFC9PFV7P6l0nau48JBQIKGcMxjkKOwTR+2qcOxvn370q+fVUKUiUDJBPwmaDjuuOOcDdbJvizF8/u2227jhhtuIM4GsWIQbEH/tNNOK/rbZZddhokcKlcunuR93rx5vPzyy5gwYf78+Rx11FHO/1X58rZOkNxiRQp2RCKBhwQNyXmqReYJ3Hjjjdx+++3ejk3pM7iMI9l3IhMiJBMrVCvjOOkebl/olyURKpiAYVWaHUvQkCYwNRcBERABESDe91WtKfx5YpQDTo+UR7dMVVY9KpHNca+BrUx3VGio00sEREAEREAEREAEREAEsklAooZs0lXfZSYgMUOZEaoDERCB8BI4FngS2C1OiAsBSx5pm8JlIuB3ApdH7sMO9Thp66KWXVLnr39nbg9gZkxVmNURQcPh7mZU/3ouz0RABPxKoGaMwKEZsENZnK1WrZqTPLh+/frOc/QR/b127dpl6T70xy5btsyptrBo0SLnOfbnMggXouys0sJHMQIGq8ggE4GEBLT5QCdHvgk8BHSNOjFixAguueSSfPuk8QNAwG+ChkTVEmJRmnqxY8eOvP3220UvTZ48meOPPz4p9WnTptGiRYuidokEDUk7StJAgoayEtTx2SZgnxV2/nvsvsiG/qtKGLdSCkIFk25bhuVcmtVbW5KksoK9vikLTknQkAWo6lIEREAEwk5AFRpSnuFWrrDBnhPZt24GPSs7ZZWWZCIgAiIgAiIgAiIgAiKQTQISNWSTrvouNQGJGUqNTgeKgAiEm8D2kQ1+A4HukeoLsXt67P7OEHftSWtK4T4PwhJdHeDzmI3xwwETOcj8TcA2p7wZcw/dMmubqMHEDTIREAERKCsBSxDWGDgYOAg4BKhb1k6jx++www6O2GGvvfYqEj3Y7/Xq1aNGjRrOI1ni4kz5kut+fvjhB1auXOk8Fi9evI1gwUQM69aZ3iBj9gPwmfuZb8+fuMK4jA2gjgqDgAQNhTHPfo5yQkSJ1Sbq4MSJE2ndurWf/ZVvPiHgN0HDsGHDYjdYxyUVKxawL0ZWTeGwww5LSlaChqSI1KBACNhnRZs2RR8dFrUtpFi53d1jHtFqC6b0zrVZxYTFSSorWOWFfJkEDfkir3FFQAREIMAEJGhIe/JsIdYqNljlBqvgEM9+dm9C3w+sSHsEHSACIiACIiACIiACIiACqROQqCF1VmqZAwISM+QAsoYQAREIIgHbKDwaaBjHeUuC1RH4M3NeECOUz4VGYBjgzVS3BtjHrVBfaCyCGG9sdQ2LYSJwCvB7EAOSzyIgAr4nUB1o5IocokIHEz3slC3PK1eu7Igbatas6TyqV6/uPEdFD9Gfa9WqhbWtUKGC86hYsWLRzyX9XqVKlWKur127ls2bN7Np0ybnOfrw/h772vr167E9hytWrCgSKkR/XrVqlfNaVMBgbbNothfqU+ALV8Bg4gX7XUK3LEIvpK4laCik2fZnrPamZgo7xz777DMOOqjoV396LK98QSCeoGHq1Kk0b26VCbNr9sFvFRmGD7fEAX/YmDFjnMoLySxW0NC4cWPGjRtHw4bx1qSK95ZNQYN9OTJF5nvvvccLL7zAlClTWLPG1hL+sERs04nntttu46abbirqs1+/fvTt2zcZMr0uAtsQsM+KQw4xYXZebHMkY8iPKYgVsnqFkIHIJWjIAER1IQIiIAKFRkCChlLPuH3Z7w10KqEilGXUG+mKNE0UKRMBERCBbBKoCtQATPxtz7EP798tM+h2QHn3USHOz/H+Zu3t74nKhlv6J7u+2uI+oj/H+5u18f79N2CDKwSzEtUmCLMbKfZz9Pfoz/b8azZhqm8REAERCBgBiRoCNmFhdVdihrDOrOISAREoAwGrIt4vUsnzWveaK7ar5yJJtC5xr33KMIwOFYGcEjgQmB1zTlsCmP459UKDlZVArCjF+hsQWZu5rqwd63gREAERSIOAVW4wgYP3YZtMba1blnkCtmnQKix5qy7Yz7ZfSiYCWSMgQUPW0KrjFAnYzcvK0bZWysaUbDIRSEbAb4KGyZMnc/zxxydz21FEmvBh0qRJTttcChq2bt3KL7/8wpIlS5yHMfz888/5+OOPmT59eom+S9CQdGrVIIcEVq9e7Siis2C2kTBZVQX7ch6GbBMSNGThBFKXIiACIhB2AhI0lHmGrXpUD/fmc/F0LH92vcn00u4NISvfLRMBERCBZARMcLAbsKtbjttu7OwSI1bwChTqJOswpK9bhTwTPniFDvazVcr5yb0RY2Wx7ZrPsp6aYEImAiIgAmElIFFDWGc2IHFJzBCQiZKbIiACuSRgWYetKoM9x5pdy3SLbN4zQYNMBIJG4DXgRI/T3wH7RarabgxaIAXurwmu3gRaxHDoAIwrcDYKXwREIP8EbL17D2DPBM+2bm7Jd2R/ErAEQrYWbp/L33uevT/bd1CZCOScgAQNOUeuAWMIWLmZHaN/s02qO+5Y9KtgiUBCAn4TNKRaHSLXggarvPDhhx8yatQo3njjDRYtWlSqs0qChlJh00FZIlAKQYNt3rcNKv9LIlj4JUsu+7FbCRr8OCvySQREQAR8TkCChoxNkG0svhLoDtRK0KsJKF8E7oyU756RsZHVkQiIQFAI2JqtvT94RQrRn2Ofs1ZqOyiwsuSnrVlGBQ4lPZtIotj1VZb8UbciIAIikGkCEjVkmqj6S4mAxAwpYVIjERCBwiFQDugTSaRlJe5tw3CsTQTOB7ShrHDOiTBFenpEpDM+JqAz3DXPMMVZKLHYhuGZ7mbhaMzrgebArEKBoDhFQAQCS6B+jNjB3tMSVTAOasUHq1Icr3qx/c32S5lYIfoo3ebBwE6/HA8SAQkagjRb4fTVStFY+R/H5syZw8EHW2UgmQiUTECCBrjssssYPHhw3KomVo1h1qxZ3Hzzzbzyyispn07VqlXj//7v/5g3b14x8YMEDSkjVMMcELDPikaNGnlH+g2wMiOJqivY5pPNOXAtSENI0BCk2ZKvIiACIuATAhI0ZHwirErDJW7VBqvekMimuGXY38i4B+pQBEQgnwTsJso+kaos+wJ7A39xb6pYtYXd8+mYxk6bgInn7WE3hOYCC4D5wDw3u1XaHeoAERABEcgRAYkacgRaw/xBQGIGnQkiIAIiUIxAA2AscHgcLqsi1eSucKt4CpsIBJFAJeAbN1t21P9Jkfu5rYMYjHwuItAEmBapLlzZw8TWQg6T8EpniQiIQMgIlCR4sHt7VjXZ3gvtOdHP0dejz9HK7WsBE4RZhWB7RH9O9jcTLNh3xHhViCV+DdkJWMjhSNBQyLPvj9gtq0DRRcuECRNo06aNPzyTF74mIEFDYkGDiRnGjx/PNddcU2JFhpo1a9K4cWOaNm3KoYceSpMmTdhnn31Ys2YNHTt2ZNIkW1P4wyRo8PW/Q8E5Z58Vp5xyijfuV4GTCw5E2QKWoKFs/HS0CIiACBQkAQkasjbtloGvU2TRsjfQsIRRrFJDfzezmVVwkImACPifwH4e0cJe7v+4iRhK+l/PSVS77LILti5Qo0YN5xH92fs3+7slPihfvrzzqFChQrHnVP9WubL3PjesX7+eLVu2YFUlvc/p/M3WLlasWMHKlStZtWoVVhHTfo4+oq8tXbo0JzyTDPKVK3Kw5289YgcTP8hEQAREIN8EJGrI9wwUyPgSMxTIRCtMERCBVAjYHh1LcHEPEC8D8NsRoXRHYEkqnamNCPiUwHVu5dmoe1sAy1b3hU/9lVupE7gAGBXTfCrQEtiUejdqKQIiIAIiIAIiIALbEpCgQWdFvgkMj1yMXxp1YtiwYU7WeZkIJCMgQUNiQcOXX37Jueeey6efflqE0TYg2Abwdu3aOeKFunXrxq3sYAfYJgAJGpKdgXo9nwSGDh1Kt27dvC7YZ8nl+fQpgGNL0BDASZPLIiACIpBvAhI0ZH0GygFWiv16oGkJo30NDIxskn5CN4myPicaQARSIWCiBRMo7O9WWrCKCyZaMAFDTsyu8e2x6667Og/7uVatWtuIFaLChR122CEnfvllkLVr124jdIgKH2wN5IcffuDHH390nu2RYxGECRyskoNVdLCHvcfbwzJZykRABEQgVwQkasgV6QIdR2KGAp14hS0CIhCPgFXkexI4Ns6LlnW3R6Ri30ig2D0coRSBgBGwrNZ2fVvN47fu5QZsEpO4OwyI3dh1XyRz+FXhClPRiIAIiIAIiIAI5JqABA25Jq7xYgncCNwW/WOfPn24/fbbRUkEkhKQoCG+oMGyGd56663cdlvRvxUNGzbExELHHHMMcTahbcNagoakp58a5JnA9ddfT//+lpy4yG4A7sizW0EbXoKGoM2Y/BUBERABHxCQoCGnk9DKFTbYcyJbDAwCRgBWolYmAiKQXQJ2I76Jm1HQsgo2Bg6OCIyyog6wqgZRcYJXqBD9OfrazjvvTLlypoeSZYqAra0sW7ZsG6GDV/QQFUFYtYksmb2vfwZYtorZ7rP9vCZL46lbERABEYgranj55Zdp3bqoyLYoiUDaBCRmSBuZDhABEQgvgbNdsUL1OCF+CHQAFoY3fEVWQARiN7svAw4C7FkWDgJWcfhNoEVMOPY+Ni4cISoKERABERABERCBfBCQoCEf1DWml8D5wGPRP5x33nk8/vjjIiQCSQlI0BBf0LBkyRKnusLbb1s10j9sxIgRXHzxxSmJGaz9V199xTnnnMOcOXOK+pg6dSrNmzffZl5ixQ+NGzdm3Lhxjogi1kxkcdNNNxX9uV+/fvTt2zfpXKuBCMQS+Mc//sHTTz/t/fN5wBiRSouABA1p4VJjERABERABIyBBQ17OA6vUYBUbrHJDoh3LPwNDgPuBFXnxUoOKQPgIWLUFEy0c4hEx7JHJMOvVq8dee+1FgwYNip7r16/Pbrvt5lRYqF493h6XTHqgvjJBYNWqVUWVHRYuXMiiRYv49ttvnYf9vnixac8yat8BtmDzsUfwYBUdZCIgAiKQCQLbiBq22247XnrpJYkaMkG3APuQmKEAJ10hi4AIxCNg2eofinx/N0FDrG2KrPf0c5N2/S58IhACAocD0yJJTct7YukKmMhBFi4C9t42E/Cul1nWB9tUMitcoSoaERABERABERCBXBGQoCFXpDVOIgItgSnRFy2DvHcjtrCJQCICEjTEFzTMnj2bs88+m7lz5zroLGOjZdE67LDDUj6ZXnjhBc4666xi7SVoSBmfGuaAQIsWLZg2zdbCisxK876Tg6HDNIQEDWGaTcUiAiIgAjkiIEFDjkDHH8YUw72BToBlwIpnls17ZKSc+z1AxnfQ5jV6DS4C2SOwoytYsGoLJmCwh1VdqFyWIe390oQJJlbwChaiv++5555UrJjoX7ksI+tYvxHYtGkT3333nSNusEdU6BD92So9bN1a7PKsNCGsc8UN0UoO9vwJ8EtpOtMxIiACBU9AooaCPwUyA0BihsxwVC8iIAKBJ3ASMBqwjb+xZhXYLPmjPctEICwEpgMmaojaF+5ay5awBKg4ihGwSqZ20967jvY9YJtTVJFDJ4sIiIAIiIAIiEDaBCRoSBuZDsgwgb8A30T7rFatGkuXLqVy5TLdN86wi+rOjwQkaIgvaJg5cyZt27Z1sgOa2f/U5MmTOeKII1Kaxv/9739YpZS33nqrWHsJGlLCp0Y5ILBhwwZq1KiBPXts78ii77c5GD5MQ0jQEKbZVCwiIAIikCMCEjTkCHTJw9QDegCXAFUSNLXsfla9arCbxdsXjssJEfAJgQPcTHEt3Od9y+KXJRFo1KgRhx56KHvvvXeRgGG//fYrS7c6tsAIfPPNN0ViBxM8fPLJJ3z66af8+OOPZSVh2S6mupsL7FmVHMpKVMeLQOEQkKihcOY6K5FKzJAVrOpUBEQgWARszcYqaV4Ux23b2H0XYGXtbQ1HJgJhIdABeDomGBP1vBaWABVHXALtgbExr9gahCW31XucThoREAEREAEREIG0CEjQkBYuNc4CATsHbef1LtG+x40bxznnnJOFodRlmAhI0BBf0DBv3jw6dOiACRuidtttt3HddddRoUKFEk8BEzNcffXVPPvss9u0e+eddzj66KO3+fvPP/9Mx44dmTRpkvNa48aNsf/hhg0tgWxxMz9uusnW5v6wfv360bdv3zCdloolBwSeeuop55zz2E+RMqV1gTKntMyB+34aQoIGP82GfBEBERCBgBCQoMFXE1UTuBLoDtQqwbMJQH93Q6uvApAzIpADAtsBTT0ChiOB2qUZt1KlShx44IGOeMGue+35r3/9qyO2lolAtgisXLmSWbNmOeIGe1hVzi+++IKNGzeWdkjLjmiZE+1hmwts8UibC0pLU8eJQPgJSNQQ/jnOSoQSM2QFqzoVAREIFgGrKj4KaBDHbRMZW1WGD4MVkrwVgaQEKrmJTPf0tLQNBK2THqkGYSBg689WXdhrw4HLwxCcYhABERABERABEcgdAQkacsdaIyUmYFkjr4q+fOqpp/LSSy+JlwiUSECChviChrVr19K9e3cee+yxIn5WpcGEBF27dqVKlW2TuP7yyy88//zzDBgwAOMaz8aMGRO7idxpJkGD/lFzTeDkk0/m1Vdf9Q57N3Btrv0IwXgSNIRgEhWCCIiACOSagAQNuSae0nj2Bd+qNVjVBqvekMhs46rdWDKBg0wEwkrA1AXNPQIGEzNsn26wu+22WzHhggkY9t9/f8qXL59uV2ovAhknsGXLFr766qsigUNU7BCt1JnmgFb68L+uuCFayWF1mn2ouQiIQLgJSNQQ7vnNeHQSM2QcqToUAREIFgG7/hzoJp+I3Ydj92SGAL2AYiXIgxWivBWBhARuiSSfu9nzqinx/wp8IWYFQaBcJKnIKxGxllXk8FrXSGLCYQVBQEGKgAiIgAiIgAhkhIAEDRnBqE7KSMBuMNvNM8cqVqzI0qVLleWujFDDfng8QUM2Yo63kX/9+vVOJYPhw01U/odNnTqV5s1t30TJlo4AILanadOm0aJFi6I/X3bZZQwePJjKlSsXazp58mTOPvts1qxZU+zv9evX5/DDD3eySdpGDHt9+vTpfPTRR8XaWnWFvfbai9de+7P64+jRo+ncufM2waUTjyo0JDs79HoyApadsk6dOtgGDo81AT5Jdqxe34aABA06KURABERABNImIEFD2shyeUBFoJObCWvbcml/ejLHFTaMA4p9qcqlsxpLBDJEYB+PeMEuyA8AUl7rjFZdiFZcsGerulC9evUMuaduRCB3BDJUzcGuE22zSVTcYM/f5i4KjSQCIuBTAhI1+HRi/OaWxAx+mxH5IwIikGMChwOjgXhrMksAKz3+do590nAikCsCVpXhG8CqNERtQES8c12uHNA4viCwk1t9xvs+aFUhW6p6sC/mR06IgAiIgAiIQCAIpHyTLxDRyMkgE5gL7BsNYMSIEVxyiSWZlIlAfAISNMSv0GC0Nm/e7AgdTEAQK2pIdj6dcsop3HXXXU6mvw4dOhQ1v/nmm7FH7CY2CRqSEdXrmSQwdOhQunXr5u1yAWCbmGTpE5CgIX1mOkIEREAECp6ABA2BOAUsG9bpwPWRrFiWPCCR2QbVu4BRygwYiHmVk38Q2CFyA/Q4N9tbG8BumKdstWrVcpIERB9NmzalQoUKKR+vhiIQNAKbNm1i5syZvPfee04iDnusWLEi3TAWAhPdCj9vRTLKrku3A7UXAREIBQGJGkIxjdkLQmKG7LFVzyIgAr4nYAkm+rmVxOOV9XvUraq5yveRyEERKD2BsUB7z+HL3Pu3xbMvlr5/HRkcAiZm+BAwcUPU7Hw4DPg+OGHIUxEQAREQAREQgXwRkKAhX+Q1biyBYiXojjnmGN5+W0kKdJokJiBBQ2JBg1EzUcOzzz7LrbfeirFKZs2aNaN3796YoMGyVNoN77Zt2/LDDz84h7Zu3ZonnniC2rVrF+tKgoZkZPV6JgnYxiOrVOKxvsC/MzlGAfUlQUMBTbZCFQEREIFMEZCgIVMkc9ZPK1fYYM+JbClwLzAUWJ0zzzSQCKROYD/AxAv2ODom21+JvTRo0ICjjjrKETDY8wEHWAEHmQgUNoEvvviiSOBgQodFixalA2Sjm1X2VcAe89I5WG1FQAQCT0CihsBPYXYCkJghO1zVqwiIQCAI2MZdq4DZOI63toH3fFccHIhg5KQIlJKAVSeZHnNsV2BYKfvTYcEncFIk0c4rEbGXJd6J2iy3yur64IenCERABERABERABLJJQIKGbNJV3+kQsOoMVqXBMdsoYxupd9lll3T6UNsCIiBBQ8mChuip8MsvvzBp0iReffVVp+rCrFl2rQg1a9bERAzNmzd3xApNmjQplply5cqVdOnShfHjxzvtq1WrxnPPPccJJ5xQ7CyToKGA/unyHOrixYvZY489Yr2wPyzOs2tBHV6ChqDOnPwWAREQgTwSkKAhj/DLNrRVarCKDVa5wXsjyduriRlM1GDiBhM5yEQgXwQquaXo7eaniRhSqshWrlw5Dj744CIBw7HHHkvdunXzFYPGFYHAEFiyZAnvvvuuI3Kwx2effcbWrcUuF0uKxQQNJmyYALwT+awxwYNMBEQg3AQkagj3/KYdncQMaSPTASIgAuEgYGsr/wLuALaPE9JzgJUbN1GDTATCTsDEDCZqiJpl528ObAl74IqvRALXRZKS3BnTwgRgHcRNBERABERABERABEoiIEGDzg8/EfhvRKlrGy0c6969Ow888ICf/JMvIiACIiACeSLQtWtXhg0rlszDFsj+lid3wjCsBA1hmEXFIAIiIAI5JiBBQ46BZ344yxzYO5JRuxNQMUH3G4BRwF2RTILfZt4F9SgCcQnUB05xBQx/Byon42SVBU2kH63AYFUYdtxxx2SH6XUREIEkBCwxxtSpU4sEDjNmzGDjxpR0CusiVVTedAUOlonxe8EWAREILQGJGkI7tekFJjFDerzUWgREIDQEGgBjYzZwR4NbBVwCmKBBJgKFQOACdx3RG+sRgIkaZCJg75XtYzBY0p3+QiMCIiACIiACIiACiQhI0KBzw08ErgYGRR2yzTKffPIJjRo18pOP8kUEREAERCDHBObMmUPjxo1js0ReCUj1Vvq5kKCh9Ox0pAiIgAgULAEJGkIz9fWAHu5N9ioJorIsapY1y24wzQlN5ArELwRMUHNM5AZ3tArD/qk4Vr9+fU4++WTn0apVK0zUIBMBEcgugfXr1/Pmm28yYcIEXnnlFb7/PmWdwpee6g1TgU3Z9VS9i4AI5JiARA05Bu634SRm8NuMyB8REIEcEbg0UtT+HqBqnPEmRiqKXwwsyZEvGkYE8k2gGjAfqONxRBn48z0r/hrfEpZMA5p43PrdTWpi75kyERABERABERABEdiGgAQNOin8RMAuehYAtaNOWba9jz76yE8+yhcREAEREIEcE7DPAssK6bEfgf0iG/HW5NiVMA0nQUOYZlOxiIAIiECOCEjQkCPQuRumJmAi0e4RoWitEoad4AobbEOqTARKS6A80Ao4FzgzktAiaTmF8uXLc+SRRxaJGA4++ODSjq3jREAEMkTgs88+c4QNJnD44IMP2LLF9G9JzTLVvgA87VZxsA0MMhEQgeATkKgh+HNYqggkZigVNh0kAiIQbAK7AQ+7ovzYSH51k0aMCHaI8l4E0iZgSVCsEmzUrLSf3bv9Lu2edECYCewBzIwRvqx2q9x8HebAFZsIiIAIiIAIiEDpCEjQUDpuOip7BP4BPOntfvTo0XTu3Dl7I6pnERABERAB3xJ49NFH6dKlS6x/Vp7yGd86HQzHJGgIxjzJSxEQARHwFQEJGnw1HZl0xqo0XOLegLfqDYnMBA12s9IEDjIRSJXAka6I4Rxg52QH1apVi9atWzsihjZt2rDTTjslO0Svi4AI5InAypUree211xyBgz2vWLEiFU8sQYFdzz8V2RD2YSoHqI0IiICvCUjU4OvpybxzEjNknql6FAER8D2Bs4GRQPU4ntr32Q7AQt9HIQdFILME9gS+AbylMwcA12V2GPUWEgItgHeAcp54TMxwOGDiBpkIiIAIiIAIiIAIFBGQoEEngx8J2CaJ5lHHateuzYIFC6hWzQo4yERABERABAqFwJo1a9h7771Zvny5N+S3gJaFwiCLcUrQkEW46loEREAEwkpAgoawzmxRXBWBTm52tYYlRDvHFTY8C2wKPRUFWBoCjVwRg23saJCsg0aNGjkChlNOOYUjjjiCcuW89zeTHa3XRUAE/EDg999/dyo2RKs3zJljHxVJ7Vu3asMY4MukrdVABETArwQkavDrzGTYL4kZMgxU3YmACPidQJ2IKP8hwAQNsbYB6APcB6j6mN9nUv5lg8CLwGmejq0qg5XVXJONwdRnKAiY2OXOmEgmAm1CEZ2CEAEREAEREAERyBgBCRoyhlIdZZDA/sBswDZTOHbVVVcxePDgDA6hrkRABERABPxO4IorrmDIkCFeN23DnH1GLPC77wHwT4KGAEySXBQBERABvxGQoMFvM5I1f2w3+enA9UDTEkZZDAwCRgBrs+aNOg4KgfquIOZc4KCSnN5hhx1o1apVkYhh9913D0qM8lMERCBFAv/73/94+eWXHYHDm2++yfr165MdaY6t01UAACAASURBVAqIp93KDYuSNdbrIiACviMgUYPvpiSzDknMkFme6k0ERMD3BE4CRgMmaoi1TyNiXKsibtnFZSJQiARaRzLr20Z0r9la0NhChKGY0yJg54i9f3rN1p+tIrBMBERABERABERABBwCEjToRPArAVPnFpWkK1++PJ999hn772/7WGUiIAIiIAJhJ2DZHBs3bszWrcX23f8b6Bv22HMUnwQNOQKtYURABEQgTAQkaAjTbKYcSytX2GDPiexnwFSo9wMrUu5ZDcNAYGe3EoPduLYy8QnNqi60bNmS888/n7POOovKlSuHIX7FIAIikAIBEzM899xzPPbYY7z11lux1/nxevjAFTY8A/yUwhBqIgIi4A8CEjX4Yx4y7oXEDBlHqg5FQAT8S6CKu7ZxURwXLeFWP2CAqlX6dwLlWdYJlHcTkx7oGelD4Iisj6wBwkDAFgOnAU08wViVm1PiiGTCEK9iEAEREAEREAERKAUBCRpKAU2H5ITADsBXwB7R0Q444ACmT5/OjjvumBMHNIgIiIAIiEB+CPzyyy80bdqUuXPneh34HvhLZEPdxvx4FbpRJWgI3ZQqIBEQARHIPgEJGrLP2McjWKUGy5hllRusgkM8syoNI4F7AKveIAsvgfMjVdM6Ay2ThbjPPvtw0UUXOY+6desma67XRUAEQk5gyZIlPProozzyyCMsXLgwlWjfAJ4AHk+lsdqIgAjknYBEDXmfgsw6IDFDZnmqNxEQAV8TOBYYBTSI46VVY7Cs4ladQSYChUzgcmBoDAATM5ioQSYCqRCw/V8zYyrgrHYTpajyTSoE1UYEREAEREAEQk5AgoaQT3DAw7ONEuO9MRxzzDFMmTIFq9ggEwEREAERCB+BLVu20KpVK955553Y4NooO0NG51uChoziVGciIAIiUBgEJGgojHlOEmVDoDfQCaiYoK1lLRzjZi3UjajwnDZ2w7FrRKxyccxNx20irFGjBh06dHCqMRx+eImFG8JDR5GIgAikTcAS14wePZqxY8eyatWqZMdbpQYTzT0ELEnWWK+LgAjklYBEDXnFn7nBJWbIHEv1JAIi4GsC2wMDge5A7N4Zu49iFSl7ARt8HYWcE4HsE6gGzI9ZExoNXJD9oTVCyAi0AN6MWVu2NWRbRDRxg0wEREAEREAERKCACUjQUMCTH5DQ7SaV3TAvsgsvvNDJ5CUTAREQAREIHwHL3DpqlCXBKWb3AVeFL9q8RiRBQ17xa3AREAERCCYBCRqCOW9Z8roe0AO4BKiSYAwrGf4icGekdPiMLPmhbrNP4Djgn5HsaW2BhNklKlSoQOvWrR0Rw6mnnsp2222Xfc80ggiIQCgI/Pbbb7z00kuOuGHSpEls3ry5pLi2AC9FNtE86G6ACAUDBSECISQgUUPAJ1VihoBPoNwXARFIlUBjYBxgyRtizcqJXQi8nWpnaicCISdwL/AvT4xrItX09omsGS0LedwKLzsE4lX7mBhZQz4FsDVlmQiIgAiIgAiIQIESkKChQCc+QGGXA14Djvf6PHDgQK699toAhSFXRUAEREAEkhG488476dOnT2yz14HWWrxIRi/t1yVoSBuZDhABERABEZCgQedAHAI1gSvdTIa1SiA0BegPvCGKgSBgWfds40a3BBs7ioI49NBD6dy5M+eddx61a9cORHByUgREwL8Eli9fzuOPP+6IG2bPnp3M0S9dYcPjEZGdbaaRiYAI+IuARA3+mo+UvZGYIWVUaigCIhBcAlZx0qpP3pSg+qRlVrS1jrXBDVGei0BGCRwI2AWaN9HF9e5aX0YHUmcFRWAYcFlMxAMiFXGuKygKClYEREAEREAERKAYAQkadEIEgYBle/xvJEPCAVFnbSONLaqecooJdGUiIAIiIAJBJ/D888/Trl07tm4tts/eFseO1KJxVmZXgoasYFWnIiACIhBuAhI0hHt+yxidXbdbtQar2mDVGxKZVWowYcN4CVbLSDw7h+8C9AQsS1rVkoawymr/+te/aNSoUXY8Ua8iIAIFT2DmzJk89NBDqVTq/RUYAgxSdtCCP20EwH8EJGrw35yU6JHEDAGbMLkrAiJQGgJWjcGqMlh1hlhbAlwMWJZwmQiIwJ8ELAHpiR4g3wH7ARsFSQTKQMDEZW9GEuC0iOmjg/s+XYaudagIiIAIiIAIiEBQCUjQENSZKzy/bUOEiRrqRkOvXLky7777Lk2bNi08GopYBERABEJEYMaMGbRo0YKNG4ute/0INIlsprJnWeYJSNCQeabqUQREQARCT0CChtBPcSYCtBtRndxMh7ZJIJF9DQyMlKZ/AtiUiYHVR5kI7OlmP7OqDNsn6mmXXXahW7du/POf/6RWrZIKcpTJFx0sAiIgAsUILFu2jKFDh/Lggw/y008/lURnfURU97D7+bJYGEVABHxDQKIG30xFyY5IzBCQiZKbIiACpSVQDvgXcEeC697n3EQNq0o7gI4TgZASaB1H5HMG8GJI41VYuSVQB5gJ7OEZ1q7tmwOzcuuKRhMBERABERABEfADAQka/DAL8iFVApb2bzpQOXpA7dq1mTVrFvXqlZQAMtXu1U4EREAERCDXBBYuXEizZs1Yvny5d2hbqDjCLV+aa5cKZTwJGgplphWnCIiACGSQgAQNGYQZ/q5so8DpkUxtVn6+pCwEtuHUMmqPUFWuvJwUJjq5ATgXqJDIA6vCcPXVV/OPf/yD7bbbLi+OalAREAER+O2333jqqacYNGgQc+bMKQmICeXGuJvV5omcCIiALwiYqOEFoHzUG/tO8dJLL9G6te2Rk+WbgMQM+Z4BjS8CIpBlAg2AsZFN2YfHGWcZ0A0wQYNMBESgOIFKwMfAgZ4/T4rs2dEXOJ0pmSRgCQ6nefeBAd8Dh6kKYyYxqy8REAEREAERCAYBCRqCMU/y8k8CpwD/AYrO3fr16zNp0iQaNiwp+aMQioAIiIAI+I3AN998w/HHH89331ll0iL7PZJx4bTIxrdX/OZvyPyRoCFkE6pwREAERCAXBCRoyAXlUI7RyhU22HMi+xkYAtwPrAglBX8FtRdwO9AeMPHJNmb/7yeffLIjZGjZsqW/vJc3IiACBU/gzTffdIQNr776Klu3Fru8jV1feBK4Gfi24KEJgAjkn8DZ7mZSiRryPxfFPHjttddo27Ytmzdv9v7dfjnLvR/nM4/ljgiIgAikReBS4B6gapyjJka+J56vDbNp8VTjwiJwHXCnJ+QtEZGqJSH9orAwKNocELA1ShOeeW0qYIuSqu6bgwnQECIgAiIgAiLgFwISNPhlJuRHOgR6And5D9hpp52YOHEif/vb39LpR21FQAREQATyRODDDz/kxBNPZPXq1bEeXA3cmye3CmlYCRoKabYVqwiIgAhkiIAEDRkCWbjdWKUGq9hglRvibqJ3qzSMdIUN2nya+XNl10iCiFuBCxNVZNhhhx244IILHCHDvvvum3kP1KMIiIAIZJDAvHnzHGHD6NGjWbduXaKebfPDI5HPnn7ADxkcXl2JgAikT0CihvSZZfUIEzOcdtppWBUcj0nMkFXq6lwERCBHBHYDHgZOijPer0APt1pkjtzRMCIQOAJ1gPkRQVA1j+fDgcsDF4kcDgqB/kDvGGd1zgVl9uSnCIiACIiACGSIgAQNGQKpbnJOYGi8i6VnnnmGdu3a5dwZDSgCIiACIpA6gXHjxtGhQ4d4BzwIdE+9J7UsAwEJGsoAT4eKgAiIQKESkKChUGc+43FbeUW7OdUpUiWgYoLeLePbOMBuZM3JuAeF12HtSDazG4Cukcx6leKFX69ePbp3787ll1+OJY2QiYAIiECQCKxcuZLhw4fzwAMPsGTJkkSurwds3cEyjKoaUJAmWL6GjYBEDT6ZUYkZfDIRckMERCAbBOyzxpIlVI/T+duuyH9hNgZWnyIQIgLDIoLwyzzxrAH2UUWTEM2w/0KxBDivxBGi2XqmnY8yERABERABERCBAiAgQUMBTHJIQ7Rz125A2ZfXIrMNNnfffTfXXHNNSMNWWCIgAiIQbAL9+/enT58+bN1abD+9BWWLy7Ywts0LwY7Yt95L0ODbqZFjIiACIuBfAhI0+HduAupZPTcj4iWRKoxVSohhgitssDLjsvQImGDEKqDdGJNRr6iXOnXq0LdvX0fIULFiIn1JeoOqtQiIgAjki4BlGB86dCj//ve/Wb58eSI3rFSkVWu4P/L+aFnIZSIgArknIFFD7pkXG1FihjxPgIYXARHIFgETMNi9JvucibUNQB+3QrjuQ2VrBtRvWAgcDkwDynsCsvWle8MSoOLwLQHLsvIhYAlxomZVF1sCWhv27bTJMREQAREQARHIHAEJGjLHUj3lh8C/3SyDxUbv2rUrDz74IHE23OTHS40qAiIgAgVO4Pfff3c2SY0caWvJ29gd8d7LCxxZtsOXoCHbhNW/CIiACISQgAQNIZxUf4RUM5Ip+0q3UletElyym1ZWscEEDrLkBE6NiBjuAfaN17RKlSr06NGDnj17Uq1ateS9qYUIiIAIBIjAmjVrGDhwIIMGDWLdunWJPP8GuAqYGKDQ5KoIhImARA15mk2JGfIEXsOKgAhkm8BJwMPAbnEGss2x5wNfZ9sJ9S8CISEwPXKdZKKGqH0BNAKsoqpMBLJNwMQMs4DKnoGWAYcB32d7cPUvAiIgAiIgAiKQXwISNOSXv0bPDAG78TQ4tqvTTjuNsWPHsv3222dmFPUiAiIgAiJQKgIbNmzg9NNPZ9KkSfGOvwIYUqqOdVBZCEjQUBZ6OlYEREAECpSABA0FOvG5C9uqNFi1hh6RTQhWvSGRzXGFDeN0IzUuov3d79et4r1qVRguueQSbrnlFqw6g0wEREAEwkxg6dKlzvvdww8/zObNCYsxTHGrAM8NMwvFJgI+JSBRQ44nRmKGHAPXcCIgArkgYGsJVnnrojiDWVZvq8xlSbV+z4UzGkMEQkCgQyQ7/tMxcZhg6LUQxKYQgkOgPTA2xl0TOTQH1gcnDHkqAiIgAiIgAiKQLgEJGtIlpvZ+JWCLFJZ1odg53bRpU2cDbc2alvBRJgIiIAIikGsCy5cvp3Xr1sycOTN2aNtQfyEwOtc+aTyHgAQNOhFEQAREQATSJiBBQ9rIdEDpCFQEOkVuTvWOKS8e29u3wF3AKGBD6YYK1VGVIt/xbgauBSrERmb/v+3ateOOO+5gn332CVXgCkYEREAEkhGYP38+1113Hc8991yiprbZzaoAWTXg35L1p9dFQAQySkCihoziTNyZxAw5Aq1hREAEcknAMsjbhtcGcQa1agy2IfbTXDqksUQg4ARsbckq2e3picOy1bUOeFxyP5gE7Brd1oe9ZvsKLghmOPJaBERABERABEQgFQISNKRCSW2CQuA0YAxQ1evw7rvvzujRo2nVKm5ywqDEJj9FQAREIHAEpkyZQqdOnfjxxx9jff8FOAeIW7IhcIEG02EJGoI5b/JaBERABPJKQIKGvOIvxMHLAacD1wNNSwCwFLgXGAqsLkRQwFGRDRyPAXvHi/+YY47h3nvv5dBDDy1QPApbBERABP4gMGPGDK666iqmTZuWCIlVaegc2bAzXcxEQARySkCihizjlpghy4DVvQiIQK4JbO8R9JePGXyLm/zgViU/yPW0aLwQELgOuNMTx0bgr5F7ul+EIDaFEDwCtjb8CmAVQrzWFRgWvHDksQiIgAiIgAiIQCoEJGhIhZLaBInA/sDE2EwMtvHmiiuuYMCAAWy/va1xyERABERABLJFYN26dfTs2ZOhQ21P2TY2HzgRsGdZ/ghI0JA/9hpZBERABAJLQIKGwE5dGBy3DAUmbCgpU4GJGewLqIkbTORQCLYTcA9gVSu3WeMzAcOdd97pVEyTiYAIiIAI/Elg4sSJTsWG2bNnx8Ni18sj3Io3a8RNBEQgZwQkasgSaokZsgRW3YqACOSLQGNgXIKKjguBDpHNrx/myzmNKwIBJmBVGT6LrDNV88QwICIMMpGDTATyRcDWPu09vaHHAauw2BKYmi+nNK4IiIAIiIAIiED2CEjQkD226jl/BGoAz0S+wB4X68Jf/vIXnnzySZo1a5Y/7zSyCIiACISYwH//+186dOjAggUL4kVpFRmsMoNVaJDll4AEDfnlr9FFQAREIJAEJGgI5LSFzWmr1GDCBqvcYFm64tkGYJSbkfHbsAHwxGPfq++LZCSrGxtjgwYN+Pe//80//vEP4vzfhhiJQhMBERCB1Als3bqVMWPG0LdvXxYtWhTvwCVAd2B86r2qpQiIQBkJSNRQRoCxh0vMkGGg6k4ERCCfBCoCvYGbAPvZa3a/Y4i7XrA2n05qbBEIMIGxQHuP/8uAfQCJvAM8qSFx3cQMJmowcUPU7Pw8DPg+JDEqDBEQAREQAREQAZeABA06FcJKwDY29HUfxUpNVqhQgRtuuIEbb7wR+1kmAiIgAiJQdgKbNm3i1ltvpX///mzZYhV9i5n94ZbIIvPtkTLAxTbSl31k9VBKAhI0lBKcDhMBERCBQiYgQUMhz77vYrcbWbaRoVOcjQxRZ+07qGVt7A/M8V0EpXeoKvCIKxQu1ov9j1555ZUMHDiQ7bbbrvQj6EgREAERKCACGzZsoFevXgwZMgQTOcQxS5xzIbCugLAoVBHIJwGJGjJEX2KGDIFUNyIgAn4gYGsAdn1v1RlizUSoHYG3/eCofBCBgBI4HJge43vXSBKNYQGNR26Hj8BJwCsxCW5mAc0ja8TrwxeuIhIBERABERCBwiUgQUPhzn2hRN7Crdawa2zATZo0Ydy4cVjVBpkIiIAIiEDpCXz55Ze0b9+eOXPi7hOzzAiWPTZ2Iaz0A+rITBCQoCETFNWHCIiACBQYAQkaCmzCgxFuvUimuB7AJZGKDFVKcHmCK2wIeilyyzz2HNAgNtbdd9+dp556iqOPPjoYMycvRUAERMBnBKZMmUKnTp348ccf43k2PyKOOwv41Gduyx0RCCsBiRrKOLMSM5QRoA4XARHwCwHby3IVcEfkmn77OE496q4JrPKLw/JDBAJKwO7hmqghal8AjSLJQ7fJYBfQ+OR2OAhcB9wZE4qJ3TqEIzxFIQIiIAIiIAIiYAQkaNB5UAgEagBWIu+E2GArV67sZBO/4ooriLM5pxDYKEYREAERKDUBy1w4aNAgp+rNxo0b4/VjG8csM87qUg+iA7NFQIKGbJFVvyIgAiIQYgISNIR4coMfWk3gSqA7UKuEcEzQYBUbJgK/Byzsa92KZxVj/bYNuA8++CA77rhjwEKSuyIgAiLgLwKrVq2iW7duPP300/Ec+y1SpaEXcJ+/vJY3IhBaAhI1lHJqJWYoJTgdJgIi4DcCJuQfFam8cGwcx5YB57vX9n7zW/6IQNAIXOD+r3n9tn01rwctEPlbEARs31f7mEivd9d7CwKAghQBERABERCBsBOQoCHsM6z4vAT+BQyMZHHYLhaLZTC0TIaW0VAmAiIgAiKQnMCiRYvo3Lkz7777brzGpm6wDVcPJO9JLfJEQIKGPIHXsCIgAiIQZAISNAR59grGd6vSYNUarGqDVW9IZF+76wNPAJt8Tsdispt1p8T6Wb16dR555BHOPPNMn4cg90RABEQgWAReeOEFunTpggkc4thLwD8i4oZ1wYpK3opAIAlI1JDmtEnMkCYwNRcBEfArgUuBe4CqcRy0BAUmZjBRg0wERKBsBKoBVo2ujqcbZbwvG1MdnV0ClYFpQBPPMJa0xtZN7fNBJgIiIAIiIAIiEHACEjQEfALlftoEDgAeB5rGHlm1alWuvfZaevToQZUqtl9AJgIiIAIiEEtg7dq1DBgwwKnMYD/HsRnujf25oudrAr8CRR92v/76qz77fD1dck4EREAE8k/APvftmslj9lliN71kIuBHAlbFoBPQG2hYgoOLgUHAiIggN+6X2zwHVx+YFC+G1q1bM2rUKOrWrZtnFzW8CIiACISTwI8//ohVwJkyZUq8AD8D2gDfhzN6RSUCviIgUUOK0yExQ4qg1EwERMDPBGxT9WjgpDhOmtL0CmCMnwOQbyIQMAJWxdTWzqJmCev2A74LWBxyt7AI7AHMjBHirI4IGg4HLImNTAREQAREQAREIMAEJGgI8OTJ9VITsPPeFjzu8G7mjPZmmwH69evHRRddRPny5Us9iA4UAREQgTAR2Lx5MyNHjuSWW27hp59+ihfaGqBPZPHgQaBY9v8wcQhRLJZxZe9oPAsWLGCvvfYKUXgKRQREQAREINME5s+fz7777uvtdh7wl0yPo/5EIMMEygGnA1Z6fJvEBp6xfgaGAPcDKzLsQ2m7Owr4D1Dd24ElYLjrrrvo2rVrafvVcSIgAiIgAmkQePDBB+nVqxfr1m1TkME+O84C3kmjOzUVAREoHQGJGpJwk5ihdCeWjhIBEfAVAXuvfyhmg2rUwbeBjsASX3ksZ0Qg2AT2jCSo+wao5AljAHBdsMOS9wVCoAXwJmBJbaJmYgYTNZi4QSYCIiACIiACIhBQAhI0BHTi5HZGCNRzqzX8PV5vBxxwgJOFvG3bthkZTJ2IgAiIQFAJjB8/nuuvv56vv06Y1GByJCthF8Ay3MqCQeD9SLbfv0Vd/eCDDzjiiCOC4bm8FAEREAERyAuBadOm0aKF3ScosqmAbbiWiUBQCLRyhQ32nMisSsPISPWRe/L83fZfwN1ABa+jzZo1Y+zYsey9d5EuNSjs5acIiIAIBJrA3Llzad++PbNmzYqNYzNwlZvcIdAxynkRCAABiRoSTJLEDAE4e+WiCIhASQRMxG/X4fY+H2tWHbSH+7oSaek8EoHMEhgLtPd0aVUZDo78z1kCO5kIBIHA5cDQGEcnAqcAvwchAPkoAiIgAiIgAiKwLQEJGnRWiMAfCyS2UaB+PBjNmzfn3nvvpWnTkpI5CqMIiIAIhI/AjBkz6N69Ox9++GGi4Ba6i8kvhC/60Ec03s1W7AQ6dOhQLr/c1n1kIiACIiACIhCfwJAhQ7jiCit0V2TPAe3ESwQCSMAu7q1ig1VusAoO8WwTMAawzHS5LlV+F9Az1qmOHTsyevRoVZIM4Aknl0VABMJBYNOmTXTu3NkRlsUxW1u+NhyRKgoR8DUBiRpipkdiBl+fr3JOBEQgOYGTgIeB3eI0tRtTHQC7DyUTARHILIHjAUtW57VzgbgXO5kdWr2JQEYJDAMui+lRlUYyilidiYAIiIAIiEBuCUjQkFveGs2/BLYHeruPyvHcPOecc5yKDQ0aNPBvFPJMBERABDJAYP78+fTu3Zvnn38+UW/rgP7AwMhmsI0ZGFJd5J5A38gGvn7RYU877TRefPHF3HuhEUVABERABAJDoE2bNkycaAmOiqxPpCT5nYEJQI6KwLYEGrprAJ1iypN7W1o2L/uSZOf6jBxAfADoHjtOr169nPUImQiIgAiIQH4JbN26lSuvvBITesYx+2Mx9Wd+vdXoIhBaAhI1uFMrMUNoz3EFJgKFQKAKcD9wUZxgLcGA3bu4Qxm2C+FUUIx5IFAemA0c6BnbBEQq456HydCQZSZQEXgTKFZa2hXEjStz7+pABERABERABEQg5wQkaMg5cg3ocwL1gMEJylpSsWJFunXrRt++falVq5bPQ5F7IiACIpAegZ9//pmbb76ZESNGYJkHE9gzblWGxen1rtY+I9AE+DjqU5UqVVi9erUy/vpskuSOCIiACPiFwG+//Ua1atWwZ481Aub4xUf5IQJlIGDrAD2ASwDbVJHIprii3jfKMFaiQ219brjrQ7E2Dz30EF27ds3CkOpSBERABESgtATuuecerr32WkzgEGMjgUtL26+OEwERSJlAwYsaJGZI+VxRQxEQAf8RONzNAh8vg+CnwPmAPctEQASyQ8DKtQ+N6drEDCZqkIlAEAnUAWYCe3icXw80B2YFMSD5LAIiIAIiIAKFTECChkKefcVeEoFjACtPtn+8RjvttBPXXXcdV111Fdtvb8UdZCIgAiIQXALr16/HbsYPHDiQNWvWJArkc7dk47TgRirPYwj8z1vK+dFHH+XCCy8UJBEQAREQARHYhsCwYcNiN1T/4P0METIRCAmBmsCVboWEkjIYWKUGq1Y2PkPZIm1t7jGgs5ejJVR48sknadeuXUjwKgwREAERCBeBsWPHct5557F58+bYwEzUcBmwjdohXAQUjQjknUDBihokZsj7uScHREAESkfAbqjfDFwLWIZ4r22JJBi4K3KNfROQMNtW6YbVUSIgAh4C1YD5gG0Aj5plse8gSiIQcAKWyM9EOVaxIWrfA4cBywIem9wXAREQAREQgYIiIEFDQU23gk2TgC2mdHIXV/aKd+zOO+/MP//5T+ehig1p0lVzERCBvBNYtmwZQ4YMYejQodjPCcwWtqy875gMbdjKe9xyoIiACfdsk4Vj9erVY8GCBU41IpkIiIAIiIAIRAls2LCBBg0asHTpUi+UB91N3wIlAmEkYFUarFqDVW2w6g2J7GtgIPBEGTdc2MbXi72DVK5cmQkTJvD3v/89jHwVkwiIgAiEhsDkyZM544wzWLduXWxMlvG0W2gCVSAi4F8CBSdqkJjBvyejPBMBESiRQGPANk03jNPKrq2tKoOyw+skEoHsE7gX+JdnGMtydzDwXfaH1ggikHUC8aqPTAUsme3vWR9dA4iACIiACIiACGSEgAQNGcGoTkJOwHZ2XgTcmGgzg1Vp6NSpEz179qRhw3hrMSEnpPBEQAQCReCLL77g7rvv5qmnnmLjxo2JfLesBf8GHo28/22TbjBQAcvZRAQOBD4Dir4PWqWOa665RsREQAREQAREoIiAVXDq3bu3l4hlzbNKdvOESQRCTsDWAizJgf0DlHShvxgYFKlaMiKSaXJtmkwsM6WJIoqsTp062AbZQw89NM2u1FwEREAERCAfBGbNmsXxxx/Pzz//HDt8T+CefPikMUWgz6EKVgAAIABJREFUwAgUjKhBYoYCO7MVrgiEg0A5oI9beSE2k5JVsxoC9AI2hCNcRSECviZg9wRnx1RIud6tQuprx+WcCKRBoFgyP/e4AZHPmevS6ENNRUAEREAEREAE8khAgoY8wtfQgSNQCTBVr13Y7ZLI+xNPPNHZDHrCCScELkA5LAIiEG4CEydOZPDgwbz++uslBfojcAcwPLLQ/Fu4iSg6oNjCTpUqVXj//fdp1KiR4IiACIiACIgAH3/8MS1atGD9+vVeGqrOoHOj0AjYBozT3bWApiUEbztZbTOGZeUuVtIkwTFtgFe84tL69evzzjvvYM8yERABERCB4BCYN28eLVu25PvvLTdEkdkmvVPd9/rgBCNPRSCYBEIvapCYIZgnprwWgQInYIkBRgOHx+GwELgQeLvAGSl8EcglgdeAEz0DWlWG/SLrXQkz3+XSOY0lAhkiYOK5N4EWMf11cCsFZWgYdSMCIiACIiACIpAtAhI0ZIus+g0zgcpAF6AH0CBRoAcddBBXX321U7mhUiXTQshEQAREIPcErALD6NGjuffee/nyyy9LcmCBmznwES1e5X6e8jhiDcBuHuwY9aFu3br897//pV69enl0S0OLgAiIgAjkm8CiRYto2rQpy5cv97piZchtp/XKfPun8UUgTwRaucIGe05klllyFHAX8G2CRn8FrOS5rS84Vrt2bT755BN23333PIWmYUVABERABMpCYPHixTRp0iT2u5OpQo8GZpSlbx0rAiKQEoHQihokZkhp/tVIBETAPwRs/8lVbuKs7eO4ZVXBryxFhUP/RChPRCB4BFpHxEUTY9w+N1KFd2zwQpHHIpCUQB1gJrCHp6VdmzcHZiU9Wg1EQAREQAREQATySkCChrzi1+ABJ1AeMCWvlcJMmMp65513pmvXrvzzn/+kTh377iwTAREQgewTWLZsGffffz/Dhg2LvZkeO/gnwEA3K8Hv2fdMI/iQwFnAc16/9ttvPyZNmkSDBgl1ez4MQy6JgAiIgAhkisDChQudinNz586N7fJMYHymxlE/IhBgAlapwao3WuUGq+AQz7a437H7A3M8DUyxYN/Ba0f/VrlyZaZOncpf/2o6B5kIiIAIiEBQCcyYMYOjjz46trqVqUObAIuDGpf8FoEAEQidqEFihgCdfXJVBETACNgNBRP4HxsHx7KI6P/8OJuqRU4ERCC7BGxPy2zgQM8wrwMnZHdY9S4CeSVg1+DTvMlkIklrraTiYYB9HslEQAREQAREQAR8SkCCBp9OjNwKHAFTtfcBjirJ8wsuuIDu3btz2GH2PVkmAiIgApknMHPmTIYMGcJjjz2WrPO3XCGDlRiViYBlEO7pxVCjRg1eeeUVjjzySNERAREQAREoIALvvPMOZ5xxBitXblOE4U73mqeAaChUEUhKoCHQG+gEWEnzRDYBMGGD3UD+MJIBb/9ow//3//6f852rTZs2SQdTAxEQAREQAf8TsPf0U089la1bt3qdtZKZzZSJ2P/zJw9DQSA0ogaJGUJxPioIESgkApe6VcCrxgnaEip10ybSQjodFKuPCFjFlMEefywBhyXr/MJHPsoVEcgGgfZxqpBYxdyWwKZsDKg+RUAEREAEREAEyk5AgoayM1QPIuAlYFkar41kX7Rs16Z2j2uHHHIInTp1ch677babCIqACIhAmQgsWbKEJ554gjFjxvDZZ5+V1NdmNxO/VWRQScUyUQ/dwZZZ2EQuR3sjK1++PJdddhm33XYbNWvWDF3QCkgEREAEwkLARAhWVeH88y3RXels+fLl3HDDDTz88MP8/vs2RZumuFm7VM2pdHh1VPgJ1AN6AJcAVUoId3XkJvJO3tfvuecerrnmmvATUoQiIAIiUEAE7L29Z89iOQMsesuCehJgG4hkIiAC2SUQeFFDAjGDvX9Y1bz/ZBefehcBERCBtAjUAUa733NiD1zlXicXqxCdVu9qLAIiUBYC9v85PyI2qubpZDhweVk61bEiECAClmDGktF4Tf8DAZpAuSoCIiACIlB4BCRoKLw5V8S5IVAfMLV7l5gLxGKjlytXjmOPPdYRNrRr146qVeMlrciNwxpFBEQgWATWrFnDs88+64gYbBNjnI2H3oB+AR52M3AsDlak8jaHBKoDrwJ/ix2zevXq3HLLLXTp0kWfVTmcEA0lAiIgAskILFiwgF69evH8889TrVo15s+fT506dp8qdfvll18YOXIk/fr1w36OY+8DljreNmLLREAESiZgCtArge5ArWSwzjvvPB5//PFkzfS6CIiACIhAAAlcdNFFjBo1KtZz+8NFAQxHLotAEAkEVtRQgpihg5usJojzIZ9FQATCScDeax8C4i1GTQQuBpaEM3RFJQKBIDAMuMzj6RpgH1VLCcTcycnMELCEfq/EEd11Bez/QyYCIiACIiACIuAzAhI0+GxC5E7oCOzoXiTahgbL2JjQKleu7JQjtw0NJ554IhUqVAgdDAUkAiJQNgKbN29m4sSJjojhP//5Dxs2bEjW4XfA/cBIIO4OxWQd6PWCJPAo8P/ZOxO4K8b3jV9EihapiJ+yJlkqktIiP5JKKEUbhVB2ydIiUVpspT8pu0KKCoXSQoWUkBYlibIU6lcpUVH+5xpnTnPmnfOeOfvMnOv+fN7PW+878zz3/X3mPO+cM/d131fGivyCCy5A+/btcdxxx6FcuXKoVKlSXkJS0CIgAiLgBQIVK1bEjz/u0SpSKM2uTbFs27ZtYCcGfq1YsQJjx47F5MmTCwuFgkhWnJeJgAgkRoBdGpiwyvLcMW+WjjrqKPTp0wdXXhnz1iuxWXW0CIiACIiAZwjs2rULTZs2xfTpbMwQZayu/rpnHJUjIhBsAo6iBn6+evbZZ3sycokZPLksckoERKAgARZH4nMn7rN2+z3cwfApgRMBEcgpgRNCnZ0WAyhi8aIbgEdz6pUmF4HsE2C33PkAqlim/gsA3xB8mH13NKMIiIAIiIAIiEBhBCRo0PUhAtkjcHk4QfS/8aYsU6aMIWxgwmjt2rXjHa7fi4AIBJzAxx9/jDFjxuDll1/Gpk2b3ET7PgBW/Yud0ehmFB2TzwT4oebDAFi5QiYCIiACIpB/BHYBuCPc3Sn/olfEIpA+AvuGhQ2PA3CsWtC3b1+jE5ZMBERABEQgeAQoJq1VqxaWL19uDY7FJ44DsCN4ESsiEfAkgQKihmLFiuHtt9/2nKhBYgZPXj9yKvcE2NqeyfPWrzLh/zNB0fw3v/P/xQDwfZj5VdT2f/6cP6MI3WrbAOwEwARH65f9Z6wytdnyxQc21v+b/zZ/znGDZmcBeBnAYQ6BzQo/C18dtKAVTyAJBH1/mQbgXMvKLQNQDQA/95WJQL4RoJiBogbeK5i2HkBNAD9kAEbQ95cMINOQIiACIiACIvAvAQkadCWIQPYJ8AOeywBQ4HBSvOkrV64MVlrt1KkTjjjiiHiH6/ciIAIBIfDdd99h1KhRhojhm2++cRPVEgAvARgN4Gc3J+gYEYhDgH+j2G6znkiJgAiIgAjkFYHZAG4MVdlbmldRK1gRyByB/gDudhqenRp/+uknsKiBLD0E+P6Jn6Eka1WqVDE+ezn22GNRr149NGjQAIcffjj22ksfoSbLVOd5gwA7M7Vp0waLFi0yHGJ3WL5eypYt6w0HA+zFV199hWrVquGvv5gbGbF7QpVS+fdBJgIikB0Cnhc1SMyQnQtBs3iSQPHQM42jw19H2f7N/9uFB54MohCnKGj4DsC34S/7v//0UUBci0Hhz4zsb5Ao9OgVrvz+j49ikqvBJpDP+wuTtPm82GpNAUwN9pIrOhEolABfA2/ZivktDD8HT/Tvcb7tL7yPMe9h+D1RXro0RUAEREAERMA1AT2Nc41KB4pARghUDwsb2sWoZBE1aY0aNXD++eejefPmRucGPVDPyJpoUBHICYHdu3dj3rx5eOutt4wKYYsXswtoXFsbquo3Jixk+DcrQSYC6SfQLFSxpU/og8466R9aI4qACIiACHiIwLxwYt07HvJJroiA3wlUBLAylPSxnxkIE4o3bNiAmTNnokuXLhg5kvpRWboIpCpocPKjZcuWuPvuu3HKKafoc5h0LZTGyToBCRqyjjxqwjvuuAMPP8wmiBFjdwYmaa7LrWeaXQTyioBnRQ0SM+TVdZjPwbIyMp+JsojOMRbhwsH5DAXALxahAytbsbgEHw6t8BiX2gDGAjjSwS8+m2rjQZ89hlDuZJCA9pf4cFeFOsT19Oj+Et97HSEC6SPQIyzOs444DkDbGFNof3EGY96/UOjA+5cvAfB+4Ov0LZVGEgEREAERyFcCEjTk68orbq8R2BvA2WFxw8UA2IKsUCtfvjyaNWtmiBuaNGmCEiXinhJvSP1eBEQgywS2bNmCKVOmGAIGfmdikwvbGmoJOjEsYngPwG4X5+gQEUgHgYMAnBNqyckKFlUB8P9s9Z3vD53SwVZjiIAIiEA2CfDD5s0ANoU/aH43VIVoevhn2fRDc4lAPhB4HUALM9AKFSrg22+/BTszfPrppyhXrhyOPNIpHyQf0GQmxkwIGuhpyZIlMXDgQHTt2hX77LNPZpzXqCKQQQISNGQQrouh//jjD6Pzy7p1UfqF1wBc6uJ0HSICIpA+Ap4TNUjMkL7F1UieIcCHlTXC4gUKGEwRw/6e8dAfjrCzA8UNTA40v74AwJ9n0/YNVbLuF5r3jlARjCK2idl+ir97AEBUK6psOqi58oqA9pf0LLdX9pf0RKNRRCBxAhToUYhntb4AmHdh3rvo/iVxrjyD+8uSsHgql/cvyXmvs0RABERABDxBQIIGTyyDnBCBKAJsT9YypGS9DEBjhw+ICuDad9990aBBA0Pc0KJFCxx1FAt8yURABLxIgEkEZheGDz74AH///bcbN3nQtLCIgUlRbN8rEwER8DeBVqGKZONtIcwAcK6/w8qJ9/Y25nqPk5Nl0KQ5JlApXP0mUgU+/ECZFYdkIiACuSFAISj/tkds7NixYIcGWeYIZErQQI8pamBHjXbt2qlTQ+aWUCNniIAEDRkCm8CwY8aMQYcOHexnNAwVuZmTwDA6VAREIHUCnhE1SMyQ+mJqhJwTYHJxvXBn39MAnAzgiHR7VbZsWRx44IEoU6ZMod8POuggQzzOZ6b8Klq0aOTf9v/zd8WKFTNc3b59O3bu3Im//vrL+Ir1b/7uzz//xMaNG7F582Zs2rSpwHfrz3hcBmx1OFHwMwAfh54jzwXwewbm4ZBM5hwV/m6fgh0k+OZWncMzBF/DGsUftb9Y9pmA7S+6xEUglwTKhf+GHptJJ3T/EkU3m/cvmVxWjS0CIiACIpAFAkr2yQJkTSECKRDgzTSfdF0OoKbbcY477jhD3MAvCh1UPdAtOR0nAuknwA+5Z8+ebXRhoJDhm2/Ydc+1LQiLGMYAcNW+wfXIOlAERCCXBCqEKnEuA1DG4gQrpZ8A4OdcOubTuSVo8OnCye20ExgM4C7LqDsAHAfg+7TPpAFFQATiEWDlSrbYPto8sG7duvjoo4/inaffp0jALmioXr06xo0bhypV2CE+vjF5iUkCc+fOxaBBg7BgAd+S7bGqVauCwpRq1arFH0xHiICHCEjQ4I3FqF+/vv1vAd8XckPZ5Q0P5YUI5A2BnIsaJGbIm2staIEeFqpefGZIuF0/nGjMv2HsQJ+SHXzwwTjmmGNw9NFHG1/Wfx922GG+FRP/888/WLt2rdGlj1+rVq2K+v7rr7+mxC18Mu8hFgP4MFQoh284PwCwNsWBuaa9Qt3B7wHADg1W43wPAbhPhbdSpKzT7QS0vyRwTfh4f0kgSh0qAmkjoP0lAZQ52l9m6/l4AoukQ0VABEQg4AQkaAj4Aiu8QBFgVZMLAJwP4L8ArNVXYwZaqlQpnHfeeRGBAyuUyERABDJLYMOGDYZ4gV/Tp0/Hli1b3E7IzgvvA3gbwCQAP7g9UceJgAj4isD00EOmRjaP+TB9gq+i8I6zEjR4Zy3kSW4JlAwJoVcBKG9xYxyAtrl1S7OLQF4SuCQkVHzVjLxIkSL48ssvXSfV5yWxNAWdqqDB6sbWrVtx1113YcSIEVHede/eHQMGDMB++7n6WCZNkWkYEUiNgAQNqfFL19lfffUVTjrpJOzaFaVfYKfeN9I1h8YRARFwTeBSAHy/FGUsStOsWTPXgyRz4OTJk3HhhRc6ncp7SHs3z2Sm0DkikC4CNcLCBVPAUDHZgdld4YQTTjC+KDY2hQvHHnss9t9//2SH9fV527ZtMwpgmYIH3q8tW7bM+KLIOgVjYQuKG0yRQyJdFKgEZ1eG2g7zs7oyP2Oan4JvOlUETALaXzJ4LXh0f8lgxBpaBKIIaH/J4AWR4f2F9y7m/QsFmzIREAEREIE8JCBBQx4uukIOBAF+uncOgOZhgcN/3ES11157GQ/NWA3M/KpUqZKbU3WMCIhAIQRWr16NDz/8MPLFD5ypXndpP4YFDBQxzAhVVv7T5Xk6TAREwJ8EbgUw1Ob6k6HKE139GY4nvJagwRPLICc8QuAKAM/bfGkcSkCgkEomAiKQPQIUJ7MggWG33347HnqIRSxlmSaQTkEDff3ll1/QpUsXvPnmmxHXE+36kOmYNb4IuCEgQYMbStk55tZbb8WwYcOsk1HYToG7TAREIPsECnRq2HvvvfH000/jqquuyog3HLtr167YvXu3dXyqnJgkLDFDRqhr0AQI8NljUwBU3LC4WtkEzjUOrVChAtjVzBQvmN/ZhUHmngC7N5jiBut3vj9Jwtj9+y0AfFMzDcAfDmMwZ4SfWw8EUMzh988BuBnAtiTm1ykiQALaXzxyHeRgf/FI5HIjwAS0v3hkcdO8v6wP37/wc/Z3lUPjkUWWGyIgAiKQBQISNGQBsqYQgSwQqG4RN7BqhusWr4cffniUwOHkk08GP7SXiYAIOBPgw6ZFixbho48+iggYfvrpp0Rw8WnVPIuIIZHqOInMo2NFQAS8R+CkUHLjZ6EHQ0Utri0FUEcPg1JaLAkaUsKnkwNIgPcZ1kp6ywBUAxBVCjiAcSskEfAKgQMB/M98X87uDOvXrwcrksoyTyDdggZ6PHHiRLRq1SrKeQocYlRWznyQmkEEkiAgQUMS0DJ0ChMRDz30UGshjL8AsKXu7xmaUsOKgAgUTqCAqIGH9+zZEwMHMq83fUaR6yOPPGIfUGKG9CHWSMkRYJdHvg4oyKaYwbWVLFkS9erVw5lnnokGDRoYBdUOPJBvh2SZIsDODUuWLDGeTc2ZM8d4TvX77wnfQkwBMDksomKy4GEAXgZwloPfawFcHfqciefIRCBRAtpfEiWWw+MztL/kMCJNHXAC2l98tMBp2l9YHJT3LywKQbGmTAREQAREIKAEJGgI6MIqrLwmwAdg7InM7g3nAUjo08PSpUvjjDPOiIgcateujWLFnIpx5DVjBZ9HBLZv346PP/7Y+ICYHw7z31u2bEmUAPsDUznON1rvhCrZbEx0AB0vAiLgewIHhMVMFDWYtjP04UvN0ENDihpkyROQoCF5djozmAQoZqCowWrXhQoljgxmuIpKBDxH4HoAw02vzjvvPEydOtVzTgbVoUwIGtasWYP27dtj7ty5EWz9+vVDnz59gopRcQWQgAQN3lrURo0aYebMmVanrgXwtLe8lDcikFcEWgB43R7xWWedhWeffRZHH310SjC+/fZbXHnllUbysYNx7j2toFKaSSeLgGsCJ4e7MLATQy0ArvIFDjroIOPZYcOGDQ0Rw6mnnqoCaa6RZ+bAXbt2YeHChZg9e7bx9cEHH2Dz5s1uJ+NnqqtC9yD/AVDc4SR2jbkm1LnB9YBuJ9ZxgSag/SUgy5uG/WV++B6H9znLA4JFYeSWgPaX3PJP2+zaX9KGUgOJgAiIQCAJuPqAIpCRKygRyA8CRQDUs3RvOCHRsPfdd1/UrFkzInBglRV+aCkTgaAS+N///mc8XKKAgV/8MPivv1gsL2H70tKF4SNVRU6Yn04QgaARYCJxF1tQ3ULCw0eDFmgO4pGgIQfQNaXnCYwNPShqY/GSFfeOAbDV857LQRHwP4GPw92XjEhGjRqFjh07+j8qn0SQCUED3yN26NAB775Ljfq/xqrN/fv3BztwFGY7d+7EF198gVmzZhni+OXLl4OJ5aZVqVIFVatWNZLCKH7h/xPtmvn3338b477xxhuGCH/BggXYuPFfDf0pp5xijMmEzGbNmoFdOvfaK7GPg9M1/vTp09G4ceNI7K1bt8YzzzwDFtaIZ0OHDsVtt90WOYzJ4GPGjEH58izIV7jZz33ppZeM9SzMWMSAyWDjx483OjTycwEaPw+rVauWUYm4RYsWxtrts88+8Vwwfm+/jrp06QL6xiIiixcvxrBhw8DOH1y7OnXqgDG2adMGJ5xwQsxr4s8//8T8+fPx+uuvG/6afvJ64nq3bdsWlSpVMuaXoMHVMmXtoOeeew6dO3e2zvcBgDOz5oAmEgERcCJwWrggTdTDj+LFi+Pee+9F9+7d4/7dtw/KRJ0HHnjAuGdg0Rybsapok3AnT62ICGSDQIVQ8vrlAK4A4OpZ4cEHH2wIF/jF+wt2eE/0XjIbgWmOPQT++ecf497SFDjwWdeGDQkXMeYJLIxBQYNMBNwQ0P7ihpLPj0lxf1kC4PlwN5hffY5C7meXgPaX7PLOyWxp2l9eVOeGnCyfJhUBERCBtBNI7AlW2qfXgCIgAlkmwBv+BgDqh4UONQAU/vTdwcEjjjgCNWrUQPXq1Y3v/DrqqKOyHIqmE4HUCaxatcpILmGCgvn9+++/T2bgvwF8AYDCBX7NBqAPZJIhqXNEIJgEWjk8AJoR2i/ODWa4WY9KgoasI9eEPiDA7EV2fylp8XVYqKrerT7wXS6KgJ8J8I3xt2YALBDA5OQSJUr4OSZf+Z4tQYOZjM4kRyfbtm0bXnjhBTz22GNRAoZ4MJs3b4777rvPECLESxbjw77333/fSLJkMrsbo7iG4x955JFxD0/3+PZOF5UrVzYEA9WqVSvUFybtd+vWDU8++WTkuEMPPRSTJ082CnAUZlu3bsUNN9yAF1/kM00Yn2ONGzfOEHk42fr16415KDQwRSGFjc+iH/fccw/OPvvsuEIUJ0HDgw8+iNGjR6NXr16gr3aLFefu3bvx3nvvGedRwBLLKMBgN5Grr74aq1evNgQS/PyDRgENXy9ly5aNey3ogPQT4HqTva2ARkUAP6Z/No0oAiKQAAHey7G11nH2cygwu/766w2hasmS1rdZBUfna5z7++OPP46vvvrKaXqqGylmWJ2AbzpUBJIhsC+Ai8IiBl5zcZ8HnnTSSYZw86KLLsJpp1HnI/M7gU8++cQQzlIAvWzZMjfh8HkXO40z+fgtAPy/TATsBLS/6JqA9hddBBkioP0lQ2D9NKz2Fz+tlnwVAREQgfQSkKAhvTw1mgj4jcD+oapDZ1gEDnVsSU+u4ylVqpTxENoUOPAhMau17Lfffq7H0IEikCkCO3bsMKrSWMUL/L9TwoBLH5hpwMqrpoBhLoA/XZ6rw0RABPKLAMWEfFJUxhL2pnAltJ/zC0XGopWgIWNoNbDPCfQAMMgSwy4AzBp19fTa57HLfRHIFYF7AfQ1J2cF+tdeey1XvuTlvNkSNDBJvE+fPo6MV65ciRtvvBHTpk1Lag2YhD58+HAj+TyWqIEJ7exQwMTKRN/XskjFiBEj0KRJk6yO7yRMcNMtwS6EMKG6OdfeleDyyy832Dolon7++ee4+eabjS4XiRjHuvPOO43K3bEELhzPLmi45pprjCTB22+/PeYaXnHFFUYy7AEHHBBxiRwfeeQRUAzhdu0HDhwIimUYvwQNiaxuZo+9+OKLje4aFusNYGBmZ9XoIiACLgiwQ8OkcEGoAoezs0779u2NDjrlypVDhQoVwG5GrIDOr6VLl2Ls2LFOHRnMseYAuBDAby580SEikCwBqj7ZiaE9m0wVNgg7jrH7FAUMl1xyCSpWpL5OFlQC7BhDQW4Cxo6fLwN4DgArrMtEQPuLrgFHAnzvzs/AKKCaO3cu+LlFHNP+Eo9Q/v1e+0v+rbmriLW/uMKkg0RABEQgMAQkaAjMUioQEUgLgb1ZsM4icGAnh/8kOzI/CGXVO2s3Bz6s5cN5mQhkisDPP/8cES6YnRe+/vprsMV3CsYKecxq+DD8nSUN434Sk8J8OlUERCA4BKaH9o5GtnBaA5gQnBBzHokEDTlfAjngUQJUFn8deujMbg2mvRuuBOpRl+WWCPieALszRNoXTpgwAUxYlWWPQCYEDfakeEYzcuRIsEuD3X755Rfj53yAbzV+DlKrVi0jgd1Mpmd3wI8//hgLFy4sME68TgKzZ89Gp06dwAd6pnHc008/HXXq1InMsXz5csyaNSvqOB7P8V955RVUrVrVcXEyNT67H3Tt2jUyJzsvDB48GEWLFo15kcyZMwcNGzYs8PuePXuCCVn87CmWTZo0yUjOMy3WujnFy3PIlAl+devWNXzkms2cOdOx68Ytt9yCAQMGRIkPrH7ZBQ38vGzLli1Yt26dcdg555wTiZP+cB77HsKEWYoZevSgZjHaateujUaNGhk+O/l52223Yfr06Viy5N88NHVoyN6+FGsmdihh4qjF+DfkmNx7Jg9EQAQA7APgxhAJilVLp4nI5vB4jwNI6YPqNPmjYYJHoFyoW1zHsJDh5MLCowizcePGxn0Sv/TMLngXQ6yIeO/JLmfmPSiPY9codpjbvn17PBDsUs6uDS8B2BjvYP0+UAS0vwRqOTMfDDsesisMv2bMmAEK8+OY9pd4hIL7e+0vwV3bjESm/SUjWDWoCIiACHiKgAQNnloOOSMCniRwZFjgwE4OZwI4KVUvDznkEOPh+amnnopjjjkm8lWpkjXXKtVZdH7QCTBx49tvv8WqVavwzTffgNUUKWD49ddf0xE6n/Ay9ZFfAAAgAElEQVTPDiX8zQsLGNT+Ox1UNYYI5B+BW0MPvofawn4SwJ4srvxjkomIJWjIBFWNGRQCbQG8YgumKYCpQQlQcYiAhwgcBuAn058SJUqAD1j23Zdd0mXZIpAJQcOzzz6Lq6++OhICE8anTJliJLpbjSJ6Vs3v1atX1LGsgHrttdeCnS3t9s8//+DLL780qqTaKrUbietM+Ld3aWASPMcbN25cZDhW+7/vvvtw6KGHFpiDiQMUL9xxxx3GNWkaO0z07du3gCAgk+OzUyI7l7CLBY1dIl588UWjwnUsGzp0KJiMb7fzzz/fOLdMGWsjtD1H7dy500j85/k0spk8ebKRwGU1+sLOBfPnz49aN7JnxwYmeFmNVSbfe+89Y50XLFgQ9TuuP311ElnYBQ3mieyY8dBDD6FVq1bYe2/WGQF4XTDJjNeatZsEu36Qn7UzA69DXisUzJjncwyKH+gnu0eYXRmszkrQkK1dKfY8f/31l3F92TptlA8lUW/IvXfyQAREIEyAf6DY9e4qAP9u0okbi+I8A6CnEoATh6czXBE4FgBvQDuEOv3EVomy7Ui9erjyyiuNTmB8vyLLTwLvvvuucR/OjjPs5HXrrbcaggZ2l3nuuecM0XUc2wFgNIDBIRENBZmy4BLQ/hLctc1aZL///rv2l6zR9tVE2l98tVzedFb7izfXRV6JgAiIQKoEJGhIlaDOF4H8I7B/WNRAYQOrvPA7vyqkimK//fbDUUcdFSVyMAUPRx99dKEV+1KdW+d7jwCTDyhWsH6ZAobvvvsOO3bwM9OUjaUQl9q+KGaIWyoi5Zk1gAiIQNAJ8G/jZ7YHidxv6gDYFvTgsxyfBA1ZBq7pfEdgWkigea7F62UATg0l1KTlZsp3NOSwCGSOAIsAzDWHP/vss40K67LsEki3oGH16tW47LLL8NFHbNj3r7EK/ujRowuIB/g+tV27dlGJ8U899ZQhhrCLEuxUNm/ebCTPM0HfNCbZDx8+PCqhnb/77LPPcMEFF0SqqrZs2RIUXcRK7Oc5TJAnG45pGrsOjBkzBkyot1omx//tt98MHqxMT4slMjD9YaL3DTfcEMXF/F3lypWNcapVq+Z4ka1duxYdOnQwOlTQnDjxc4XevXsbggDTyGPIkCHG8YWt2/r169G9e/co33gufWInDrvFEjRwzelnvGtk06ZNRveP1157LTI0KyrzGvnPf2I3V2WXDiYuWgUbHECChuzuTbFm49+K999/3/prXjx8HykTARHwFgH+sewM4MqQOOFwl679AOAFAM+GztvTUsnlyTpMBFwQ4N+MuwFcCCDm8/4KFSqgY8eOoAD22GOZOygTAeDhhx823lOwa5jd2KGO7y/4nocd6AoxCrbeCHW1uR9AwbZzAu1nAtpf/Lx6HvZd+4uHFyd7rml/yR7rvJpJ+0teLbeCFQERCDgBCRoCvsAKTwSySIAl8arbxA4npqslM6vM8QGttaMDP3zl//ndqdJhFmPXVEkSYDIDqyE6iRZ+/PFHI+kiTfabg2hhEQC2+paJgAiIQLoJHBDu8GLtarQTAMvBUtQgSy8BCRrSy1OjBY/ACQAWAyhiCY3VQVlJTyYCIpA+AlEdUTp16oQXXmAOmyybBNIpaKCgniKDt99+OyqERx991Pi5PQF90qRJYIK5aW6EBtaBp0+fjsaNG0d+ROEEBQfly7Ng+x5jZ4a2bXm5/Wv9+vUDuy3EMybEd+7cOaoTBCv+n3uuVfMGo/NDpsbne/wBAwZE+Tty5EgjUd/J2I2RvlBkQaP/TK4yjVVkWWHYyShCadq0aaT6ff/+/Q3xgnXd2B3jkksuAZP+TXMrQuHxP/30kyESsSakU+TAGFm0w2pOgoZY4hineCiQ4jVlVvOvWrWqUeUylqDDOgY7NVCYw64PpknQEO8Vk53f828FkwUt1grAxOzMrllEQASSJMCOd/zjeVRIsMDu1kdTOxiuUk7hwnehQvjTAUxJcnydJgLxCDQPFWS6K9xZ3fFYdoljNyuKGvndqXtUvEn0exFgBzq+F2LXBn5nB7BCjB3PH9De5/vrRvuL75fQHwFof/HHOqXZS+0vaQaq4ZwJaH/RlSECIiAC/icgQYP/11ARiIDXCVQMixys3RyqhhKoiqXT8ZIlSxqV/Q477DDje6x/S/iQTuqxx6JQgQ/K+cWqiE7/5s/MB/Fp9Go7AFYdtnddYEUsmQiIgAhki8BIAPasrG4AHs2WA3k2jwQNebbgCjcpAvZ9aSuAYwCsT2o0nSQCIuBEgElFEaEQE8yZaC7LLoFUBA27d+8Gk/6/+uorowo+K+dv3LgxKgAmhD3zzDNgpVu7LViwwEhsX7hwIdjZ4YorroiZqO9EhZXEmJy/aBG190D16tUNcYG9aqo9xp49e4LJ+vES1Sgm4HEzZswwikOceOKJRoIbE+Otlunx7cKN66+/3uiQUKxYwY+JrMeSx+DBg40Y5s79txlKYbEPHToUt912m3EcPzN6/fXXcc4550TFaj2Gv0hUhMJzJk6ciFatmIP+r8VaNydBg9u148NY7imDBg2KzMP/9+3bN+668wR2orjzzjvxf//3f5HzJWjI7t4Ua7a7777bEMBYjBftUG94Jy9EQAREQAQ8RqADgF4AWLTA0cqWLYtrr70WN910U4FuYh6LRe74jACf8z322GOg+Nf+HskWypfhjg1jfRZivrur/SXfr4Acxq/9JYfwszO19pfscNYsDgS0v+iyEAEREAF/EpCgwZ/rJq9FIAgEjgdQGcBx4WQqJlSZXxmLr3jx4lGiB7vw4cADDzS6PZhfBxzAItuy33//HVu2bDEECPy+efPmKKGCXbDw559/ZhraKgDWr68B8GtFpifW+CIgAiIQhwCzmcbbjpkRrt4neJkhIEFDZrhq1GARYHlv3juVtIT1JICuwQpT0YhATgk8AeA60wMmelxzzTU5dSgfJ7cn46eTwRFHHIFRo0ahYcOG6Rw2MpZbQcOcOXOifKBfI0aMQJMmTQp0jUjG0UyPv2bNGrRv3z4iSjjrrLPAdWOBCqvZuzm0bt0aFCD06tXLEJvQ+DMKTEqXLh11Lj+7uOGGGyLHOc1hP4YDFNYtIhZLPhzt0KEDZs2aFTnkzTffxIUXXhh1ipOggddTx44d4y7Thg0bjE4QU6dOjRzr1F2jsIHsQhIJGuJiz8oB/Fth61AyLNRN9NasTK5JREAEREAE/EKgCYCHwoXDHH2mQPWWW24x7iv4DEwmApkiwGd/vIcdNmyYIQQvxJYAuB3AtEz5onHTQkD7S1owapB0END+kg6KnhpD+4unliO/ndH+kt/rr+hFQAT8R0CCBv+tmTwWgXwgQGEDWzZT8GCKHI4Nt2/eP9sA+GDcFDiUKVMGFDmwup9V+GD+2/w5j2F1RH7ts88+Ud/d/sz+wTNvtFmVj21drd8T+dm2bdsMQYJVnGD+3/z+xx9/GFUpzf+z20IO7A+bYIEJeCvDLbv5b5kIiIAIeJEAS/WyS0wZi3ObwpXTfvaiwwHxSYKGgCykwsg4ASbHWSv+7goVlq4W3rcyPrkmEIE8IPA2gGZmnFOmTDESzGXZJZApQQO7JDDZnWKGvfbKzMepbgUNLCjAZDV2WjCNn0U0b97cSKyvW7cu+NlFspbp8e3dAug7Xy/16tWLctkuOGBnBooZ2PnkvvvuM449+eST8eqrr+L441kzY48tXrzYEDusXMmPEYBu3boZ3R2KFi0aOeibb75B27Zt8dlnnxk/Y8GLyZMno2bNmgmh27lzJ3r06GGILUyjj+ygYDUnQcOHH35YIG6nye3xcI3HjBkDilncmj1eCRrcksvscbz2mzWL/OngZG+wWUhmZ9XoIiACIiACPiFwEoDHAcRU0zZu3Bi33normjZt6pOQ5GaQCPA+hvfAFM4WYrPDwv/lQYo9ALFofwnAIgY5BO0vvl5d7S++Xr7gO6/9JfhrrAhFQAT8TyAzT+D8z0URiIAIeJcAk0Wt3RwodDD/X867bsszBwLrHUQLZtcFJf7qkhEBEfAjAT69aWRzvHUo12qCH4Pxkc8SNPhoseRqTgkUAbA4LLIyHeG+1TinXmlyEQgOgaUATjTDWbp0KU48MfLf4ETp8UjSLWg46KCD0LVrVyNRrHx5NrtJrzEZftWqVUZ1/wkTJmDmzJmRCapXr45x48aBYgqrsXMBuxJce+21MZ2h8IJJ0uecc46R9G9N5I8XQabH5/z2dRoyZIghOrCaXeBhdj0gEwoRTHPqhmAf3+kYChkuuOACUMBBS0YkYPrw5JNPGteJaay4z+Qua6EKu6ChcuXKGD9+PKpVo7awcLN3zTj//PON7hOJCFdYuIJdHt5+m9orQIKGeNSz83v+reBr1GILAZyandk1iwiIgAiIgEcJsG3VwNCzk8sB7G33sVixYrjssstw++23F7hP9Gg8civgBJYtWwbez/MefPv27U7R7gbwAoBeIXHDLwHH4fXwtL94fYXkXxQB7S++uiC0v/hqueSs9hddAyIgAiLgXQISNHh3beSZCIhA4gRYau8/AA4BQOEDv5z+zZ9lvdND4uH48gx2VqAYgR9KWr/bf/ZT6MPLnb6MUE6LgAiIgDMBe+VzHvVkaC/ck9kkcpkiIEFDpshq3CASYLn4KbbA2gEYG8RgFZMIZJkA3wsVN+dk5zt7170s+5OX06UqaKhTpw4qVKiAM844w6icX6NGDaNLYyq2e/dusPPhmjVrsH79ejCBmRX3Fy1ahIULmbvsbLEEDTya3Rd79+6NYcOGxXWNogwmwLdp0wYNGjQwuk3Gs0yPb+84cPXVVxux7L//no9qJk2ahIsuushw1crCfi47N5CF2TnD3jGhdu3aeOWVV3DUUWwEusc++ugj1K9fP/KDVBL87dedG0FDYetrXx8348dbU3b9pGiE4gtaKvHGm0u/d0+Ae8OBBx5oPWEjgLLuR9CRIiACIiACASJQEkDP8JdjWHfccQfuvPNOlCun2l4BWvfAhML3Og899JDxFcOodngEwCC+pQlM4P4IRPuLP9ZJXsYgoP3F05eG9hdPL4+ci0dA+0s8Qvq9CIiACGSfgAQN2WeuGUVABLxBgE/wrYIHihz4KTCfIvJ3/OIbMPPf5v9Le8P9jHvxG4AtALaGv/Pf1v9vBrDBQbzAY2QiIAIikG8E2EL1s1D1NArrTGOV5jp6OJOVS0GChqxg1iQBIjCVeYyWeL4HcFwoaWJHgGJUKCKQCwJ8DxXJFGeSqpvE8Vw4GuQ57YnfiSSNp5MLk8fZdeH55583ui5s3Mgc5cQsnu87duwwujr069cP7GbgxkqWLInWrVuDyXDHH398RATgdG4mx+frgyIGdiig2bsjsEvEgAED0KdPH+P39JldKUqXLg17pwF2HRg+fDgYG23t2rXo0KGDwZ/mJC7gzzMpaHASC9g7NMRbX+uaSNDg5ur25zEOggZ+rpYvnz36c9HktQiIgAhkhgA7vr4ULtAVNQNFmxSmPvjgg6hYsWJmZteoIpBGAj/88APuuusujB07Fryvd7C1ADoBmJHGaTVUbALaX3R1BIaA9hfPLaX2F88tiRxKloD2l2TJ6TwREAERSD8BCRrSz1QjioAIBJ9ACQfBg138wKRWlnHk9/0sX9b/F/Y7nsPfmxU+/wx3NGCimfnFDgeJ/J8VQ3l8LJGCKVj4PfhLqAhFQAREIG0EuNfPA0BRg2ncn2uGcq8oapBlnoAEDZlnrBmCReAEAJ+H70/NyFgFcnCwwlQ0IpB1Avy7f6I565IlS3DSSdbbg6z7k5cT5lrQwG4M7733Hnr16oUFCxa4XgN2UTjllFPAdufr1q0zznOb8G6KJ5566ilDPLF1K9/yF26cb8iQIUbi/z777FPowZkY3y5YoAPTpk3Dueeea/hiFzxYuzDs2rXLEDoMGsTCrgU5kUHLli0jHCiE6Ny5c4EYMylosIssOLkEDfGuyvz8Pf9WVKtWzRo8/5acnJ80FLUIiIAI5CUBPlf6PwBXOEXPjmGPP/640TVMJgJ+I/DFF1+ga9eumD9/fizXnwkVUrst/MzSb+H5wV/tL35YJfmYFAHtL0lhS+dJ2l/SSVNjeYqA9hdPLYecEQERyFMCEjTk6cIrbBEQAREQAREQAREQgbQQGMnCr7aRuoU6/jyaltE1iBsCEjS4oaRjRCCaAMULd1l+xOxXZl6zW4NMBEQgOQJTQiLHJuapb7/9Npo1a5bcSDoraQK5FDT8/fffGDlypCFmKExUcMQRR+DEE080BAw1a9Y0vh9++OFYtWqVUX130aJFRvxuBQ1WWNu2bQMfvE2dOhW8BhcuXBiTJTsaUATRtm1b17zTOb5deGAVLXz11Ve49NJLwWRv2ptvvokLL7ww4ue4ceOi/DbFEHahROXKlY0uELaEcWOcTAoanLpCSNDg+jLLqwP5Om3evLk15ncAnJ9XEBSsCIiACOQvAVY1HgXgMDsCdtIaPHgwLrroovylo8gDQ2DSpEm48847Y3WVU7eGzKy09pfMcNWoHiOg/SUnC6L9JSfYNWm2CWh/yTZxzScCIiACewhI0KCrQQREQAREQAREQAREQASSI9AqlAA83nYqW2X/W1pWli0CEjRki7TmCRIBVlFaBaC8JahxANxntQaJhmIRgfQQeBLAteZQTGxnUrMsuwRyKWhgZ4bLLrss0mGBkbMTQrt27YyEZXbsOPjgg1G0KJsxFrQVK1akLGiwjsrk/o0bN2LevHmgAICJ0/y/1djJ4Nlnn0WZMmUSXqhUx1+7dq3RIWLWrFnG3NauBnxoaCbwOQk7Fi9ejNatW2PlypXGuQMHDkTPnj0LdHbgMezQULp06QLxffbZZ7jgggsi61W3bl2MGTMGFJwkakOHDsVtt7G47L92/fXX45FHHkGxYsUiP0tF0JAO8QVFNjfccANefPFFw6fzzjsPfL2ULVs20XB1fBoJjBgxwrheLMa/JV3TOIWGEgEREAER8B4Bvh8fBuBKu2uHHHII+vbti2uvvRZFihTxnufySASSJEDx99NPP417770Xv/76q9MoT4W7NWxLcgqd9i8B7S+6EvKOgPaXrC259pesodZEXiGg/cUrKyE/REAE8o2ABA35tuKKVwREQAREQAREQAREIB0EKgBYFnoAac3+2gTghFACys/pmEBjuCYgQYNrVDpQBKIIMFluhI1JHQDzxUkERCApAncD6G+eySr9AwYMSGognZQ8gVwJGti54MYbb8QLL7wQcb5evXp48sknjW4Mbizdggb7nOvXr0fv3r2NRCLT2KWB3Q3q1OH2n5olOv7OnTvRo0cPUAxAM4ULxx57LPr06YNBgwYZP3cSJWzYsMEQQLATBc0UQ3z33XdRQochQ4agWzc2Tytoa9asQfv27TF37lzjl8my2L59O7p3744nnngiMokpsLDOmoqgwd6xIpnuHXYBiQQNqV3v6TqbQhxW4LZYb2p00jW+xhEBERABEfAcgZhVjSmMHT58OEqVKuU5p+WQCKSLwObNmw2RLYXEDvYDgI4A/lU8yxIloP0lUWI6PlAEtL9kdDm1v2QUrwb3OgHtL15fIfknAiIQNAISNARtRRWPCIiACIiACIiACIhANghMB8AP8azWGsCEbEyuOaIISNCgC0IEkiPAco+Lw0IscwSKGVLPak3OH50lAn4n0AlAJJudCdajR4/2e0y+8z9XggZ7xwAmx48fPx6NGzd2zXDOnDlo2LBh5HinpHVW2We1/s8//xwLFiwAK4VRNHHYYYe5mufHH380kvg/+OCDyPEvvfSS0SmBlunx7U7a1+vNN980GFx99dUGP1r//v0NIcZee+35GHvXrl1Rogezu8KHH35odMmgcQ2mTJkCCkuczN6xgMck01nFLhTgOIzjwgsvjJo2FUHDpk2bDNEGu2yY5jRHYRcBr5umTZsaa0yToMHVSybjB/H1+Morr1jnuRzASxmfWBOIgAiIgAjkgsD9AChcizJ2S3rqqadw8cUX58InzSkCOSEwceJEdO7cGUwQtBk/570XQL+cOObfSbW/+Hft5HmaCWh/STNQQPtL2pFqQL8S0P7i15WT3yIgAn4jIEGD31ZM/oqACIiACIiACIiACOSawK0A/i0lu8eeDHVmYLVzWfYJSNCQfeaaMTgEzgUwzRbOldak7OCEqkhEIOMEzgYw05yFSdmzZqmwZMap2ybIlaBh+vTpUeIFM8H+iCOOcIXgn3/+MToVsNK/aU6CBntngnhJ+/bJ//zzT6NjAUUQplkFDZke3+6PXQjCavWXXHIJ2rRpg5UrVxqHx0rct681xQtvvPFGJLYmTZrgxRdfRLly5WKuAZnfdtttkd9ThMAOFgcffLCrdeNBbq+5VAQNvD7Y8YWdK0zr0qWLcc0UL148rq8UgNx3332GOMQ0CRriYsvKAfXr1zdEShY7C8DsrEyuSURABERABLJFoBiAsQAusk/I+5VRo0YldO+RLac1jwhkmsDPP/9siJFnzoy8jbZO+Vq4W8P2TPvh8/G1v/h8AeV+Zghof0kLV+0vacGoQYJGQPtL0FZU8YiACHiRgAQNXlwV+SQCIiACIiACIiACIuBVAicB+AxAUYuDS8MVzbd51emA+yVBQ8AXWOFlnAATK9pYZlkP4BgW6s74zJpABIJFoDKAr82QmGj+yy+/uEo2DhaG3EbjNrk83V5OmjQJF120J0etZs2aGDt2LI499lhXUzGxv23btli+fHnkeCdBg70zAQ/u1auXkay+zz77xJ3LLljgCbNnz8aZZ55pnJvp8e0O/vbbb1HdGJjU17JlSzBZn+bEwBzDLoZgV4dly5Zh7ty5xiFM/u/bty+KFGFDImf78ssvDQGFlTsrJHMsa0eIWOf/9NNPRueE999/P3LIzTffjAcffBD77bdf1GmpCBo40CeffIIWLVpg3bp1xriJdAFxur4kaIj7csn4Adu3b0eZMmXA7xY7GsB3GZ9cE4iACIiACGSLAFWSU0MazVOsEx5wwAF4+OGH0bWraqNkayE0j3cJUGxNYfe2bQU+Wl8IoAmAX73rfU490/6SU/ya3A8EtL8kvUraX5JGpxPzhYD2l3xZacUpAiKQCwISNOSCuuYUAREQAREQAREQARHwI4EDQg9R5gGgqMG0nQBqAqCoQZYbAhI05Ia7Zg0OgUrhJGxr5uUDAHoEJ0RFIgJZIcDP2JhpfIg527hx43DppZdmZXJN8i+BXAka5s2bZ3Ro2Lp1jxaM3QE6dOgQNzGeSfVM4LdVacfJJ5+MV199Fccff3zU8rKCKZP+zbmY2D5y5Ei0a9eu0LlY5Z98mIBv2llnnWX87LDDDov8LNPj269Va5eEypUr46CDDsL8+fONw1q3bo1nnnkGpUuXLnCJO4kzrAdNmzYN557LRkSxbceOHejduzceeeSRyEGcf/jw4UaXiMJEDevXrzcSr7jOprEjB3nWq1evwKSpChqcfK1du7bhKwU0sYyiixtuuMHodGE1CRpyv2uOGTPG2CMsxmS9CgDs729y76w8EAEREAERSIYAPz98F8CeGy0AFStWBO9T7Pd4yUygc0QgKAS++uor4/3UDz/8YA9pLYDz9Nl7gZXW/hKUi19xZJyA9peEEWt/SRiZTshXAtpf8nXlFbcIiECmCUjQkGnCGl8EREAEREAEREAERCAoBEaGEhX/LRe7x7oBeDQoAfo0DgkafLpwcttTBAYDuMvi0Q4AxwH43lNeyhkR8D6BoQBuNd288MILCyQRez8Ef3uYK0EDq+Z37NgRM2bMiABkcvv9999vdACwV+vnQb/++itGjRqFwYMHY+PGjY7gP/zwwwLJ8Vu2bMFNN92E0aNHR85hEv7dd9+Nzp07o1SpUgXGYrXTESNGoF+/flGii0cffRTsKGBN3M/0+HbnKORo2rRplF/mMf379zcEB07CAqduEuZ5devWBZPFuQbxbOXKlYbIwxRR8HiKRK6//npDsFC+fPmoIXbv3g2uCztj2EUoXEue49QtI1VBA51gJ4krr7wyytcqVargnnvuQatWraKuM/q5YMECwx+7nxxLgoZ4V0bmf3/++efjnXfesU70MIA7Mj+zZhABERABEcgCAbbuGgNgf+tcvEdhZ6+yZctmwQVNIQL+IsD7Zb4v4D2szf4AcAmAqBsnf0WXVm+1v6QVpwbLBwLaX1yvsvYX16h0oAj8S0D7i64EERABEUg/AQka0s9UI4qACIiACIiACIiACASPQKtQZ4bxtrCYsVZ42dfgcfBiRBI0eHFV5JPfCJQMV7tjtwbTWMq5hd8Ckb8ikGMCpwGIZF/su++++OWXX1CmTJkcu5U/0+dK0MDuB+wkcO211xaAzYTzM844I1KFlw+6PvjgA7Crg9Vq1aqFAw44ALNmzYr8ePbs2TjzzDMLjPnpp58a3QvWrFkT9TsKG5god/rpp6No0aLYuXMnPvnkE8ydO7eAaOKiiy4C26MfckikqUhkrEyPb3V67dq1RpV6a9yRP0RvvgkKg2KZfb3N47p162YIRcjAjZFzp06dCvCksIHdFsiUY33//fdgB4sVK1YUGJYCiAcffNBYQydLh6CB48byldfZOeecg0qVKhkPUymuWbhwYczwJWhwc2Vk7phNmzYZYhkKcyx2Suje64vMzaqRRUAEREAEskSgN4D+AKKewfN+54UXXnAUPmbJL00jAp4nwPcvV111ldH1zGa7w51EH/J8EJl1UPtLZvlq9AAT0P4Sd3G1v8RFpANEwJmA9hddGSIgAiKQXgISNKSXp0YTAREQAREQAREQAREIHoEKAJYBsGYjbgJwAoCfgxeu7yKSoMF3SyaHPUqgLYBXbL41BTDVo/7KLRHwKoGVAI41nXvqqadwzTXXeNXXwPmVK0EDQbILArsJDBs2LGGuTNoZMGAAnn/+eaPyv2ns4FjIMn8AACAASURBVMDOD3ajgGLq1Km47rrrCiThu5m8ZcuWGDp0aMwOBpke3+ojH/r16NHD8Mdq1atXx7hx48BE/Vi2ePFiQ9jBLgtWe+mllwyRRCJGgQm7VThUhC10GIoebrnlFiOGWGIGDpAuQUMya0MfKfKgIIOJlDQJGhK5OtJ/LDumUARjsW8BHJP+mTSiCIiACIhAlgn0A9DHOufee++NBx54ALfffnuWXdF0IuBfAhQK8/6a97426wuAr7N8NO0v+bjqijntBLS/OCLV/pL2K00D5iMB7S/5uOqKWQREIBMEJGjIBFWNKQIiIAIiIAIiIAIiECQC0wE0sgXUGsCEIAXp41gkaPDx4sl1zxFgufDaFq8o5qoWSsiIKh/sOa/lkAh4i8C9AJhkYVjDhg0dK897y+XgeJNLQQMp/vnnnxg5ciTuv//+Ah0RnCgzqfyuu+4yrhMmu02aNAnsnGBaly5djET/4sWLOy7SV199ZQggXn/9dVeLeMQRRxjJ9+wkUVjyvTlYpsc353HqtEChArtelC5dOmZsGzZswOWXX26IO0xzI4SINeD69evx6KOPGmu4cePGuEybN29u8K9Tpw722qvwj9nTJWgwnVq9ejX69u2L0aNHF+onBSG8Hps2bYru3bsbXTloEjTEXd6MHlC/fn189NFH1jmY/Hp/RifV4CIgAiIgApkmcFlInPaidZISJUoYAs1mzZplem6NLwKBI/DOO+/gkksuwR9//GGP7QoAowIXcOEBaX/JswVXuJkloP0liq/2l8xebho9zwhof8mzBVe4IiACGSEgQUNGsGpQERABERABERABERCBgBC4FUB0uViAWUBdAxJfEMKQoCEIq6gYvEKAYgaKGqx2HYCRXnFQfoiADwiwO0OkXDyTnNetW4dDDjnEB67738VcCxpMgr/++ismT56MGTNmYOHChVixYoXxKwoKmHD/3//+10goZ7I5hQymfffdd2jXrh3mz59v/Khq1aoYO3YsqlWjtszZWLX0xx9/BB+YzZo1y5iLc9JYmb9GjRo4+eSTDaFEvXr1XAkZrDNlenzORZ/btGmDRYsWRabu37+/0fGiMKHArl270KdPHwwaNChyHgUOw4cPN2JP1rh+7733Ht59913DJ5NnvPUrbL50Cxo41+7du7Fs2TIjUXL27Nn44osvsHXrVuM6q127NtiJgwmUpUqVMsQ27NIgQUOyV0X6zuPrtWLFivYB+YMf0zeLRhIBERABEcgygSYA3gJQxJyXe/20adNw/PHHZ9kVTScCwSGwdOlS433T2rVrrUGx6AZfczOCE2mhkWh/yZOFVpjZJaD9xeCt/SW7l51myxMC2l/yZKEVpgiIQMYISNCQMbQaWAREQAREQAREQAREwOcETgLwGYCiljiWAqgDYJvPYwuS+xI0BGk1FYsXCLwAoJPFkfUATgTA7zIREAF3BBaEEppOMw+98cYb8dhjj7k7U0eJgAiIgAgEmsB1111ndAGxGMWkZwQ6aAUnAiIgAsEmcAqAuQCKmWGWK1fOEEQefvjhwY5c0YlAFgiwM1mtWrXA7mwW42fzvH9akgUXcjmF9pdc0tfcgSeg/UX3L4G/yBVgzgjk+f6SM+6aWAREIBgEJGgIxjoqChEQAREQAREQAREQgfQSOCBcpZyiBtN2AqgJgKIGmXcISNDgnbWQJ8EgUB7AKhb2toSjzjTBWFtFkT0C3QAMMadjhXlWTi+syn72XNNMIiACIiACuSKwZMkSo0sLO59Y7GYAUr3lalE0rwiIgAikRqASgM9D+3hZc5jixYtjzpw5OO20iL45tRl0tgiIAD799FPUr18fO3bssNL4JfxZ/U8BRaT9JaALq7C8RUD7y7/rofsXb12X8iYYBPJ0fwnG4ikKERCBnBKQoCGn+DW5CIiACIiACIiACIiARwmwZGYXm29MTnzUo/7ms1sSNOTz6iv2TBHoAWCQZfBdAKoBWJapCTWuCASMAAVB3wIoZ8bFipKffPJJwMJUOCIgAiIgAokQ4N8CPtC22M8AjgOwNZFxdKwIiIAIiIAnCBwIgJ3ZjrV6M378eLRq1coTDsoJEQgSgbFjx6Jdu3b2kJYDqAtgc5BiDT2D0P4SsAVVON4moP0F0P2Lt69ReedfAnm2v/h3oeS5CIiApwhI0OCp5ZAzIiACIiACIiACIiACHiDAp47jbX7MAHCuB3yTCwUJSNCgq0IE0k9gPwBfA2A1ONPeDXWuaZL+qTSiCASWQHsAL1ujGzVqFDp27BjYgBWYCIiACIhAbALPPfccOnfubD+gDYBXxU0EREAERMCXBN4AcJHV80GDBqFHD9YHkImACGSCQL9+/dC3b1/70GMBFFA6ZGL+LI6p/SWLsDWVCJCA9hfdv+iVIAKZIpBH+0umEGpcERCBPCMgQUOeLbjCFQEREAEREAEREAERKJRAhXAF8jKWozaFkkxOAMDqmTLvEZCgwXtrIo+CQaAFgNdtoTQFMDUY4SkKEcgKgQ8B1DNnKleuHL799luULMkGDjIREAEREIF8IbB161YcffTR2LBhgzXk9wGcnS8MFKcIiIAIBIxAWwCvWGNq3749Xn45Ss8csJAVjgh4g0CHDh0wZswYuzMtAVAEEATT/hKEVVQMviSg/cWXyyanRcAXBPJgf/HFOshJERABfxCQoMEf6yQvRUAEREAEREAEREAEskNgOoBGtqlaA5iQnek1SxIE8lHQUA0Aq49VBXAPgP5JcNMpIuCGAMUL51kOXAbgVAA73JysY0RABHA8gMUA9jVZ3HrrrRg6dKjQiIAIiIAI5BGBm266CY8//rg14r9C9/P8G/FtHmFQqCIgAiIQFAKHAfgSwIFmQKeddhoWLFgQlPgyEgfFHpdddllkbFaq7dOnT0bm0qDBJ1CzZk18/vnn1kA3hwsSrfN59NpffL6Act//BLS/+H8N/R7BRx99hPr160fC6NKli/FZcvHixf0eWt77H+D9Je/XVgBEQATSS0CChvTy1GgiIAIiIAIiIAIiIAL+JXArAHuG4ZOhzgxd/RtSXnieb4KGA8LX6TXh1ZWgIS8u85wFye40TMYuYvGgJ4DBOfNIE4uA/wgMAhDp216kSBEsXboUxx/PPFaZCIiACIhA0AksWbIE1atXxz//RL1tuR+AsjiDvviKTwREIKgE2GHnLDO4okWLYvHixahSpUpQ401LXBI0pAWjBgkTWL58OWrUqIGdO3damUwB0MznkLS/JLmAq1evxiuvvIKuXbuiTBlr8+0kB9RpeUtA+0veLr1nApegwTNLkXZHAry/pJ2VBhQBEchvAhI05Pf6K3oREAEREAEREAEREIF/CZwE4DMARS1AlgKoA2CbIHmaQD4JGvYB0N2WTC5Bg6cvz0A4NxJAF0skWwEcA2B9IKJTECKQeQL7A/gKQEVzqqpVq2LevHkoVapU5mfXDCIgAiIgAjkjsGXLFrBq98qVK60+/ACgsjpe5WxZNLEIiIAIpEKARU9GWAcYMmQIunXrlsqYeXGuBA15scxZDfKRRx7B7bffbp+Tr1EWKPKjaX9JYtX+97//4bnnnsPgwYNRq1YtcK8pW7ZsEiPpFBHYQ0D7i66GXBKQoCGX9DM/dwD3l8xD0wwiIAJ5R0CChrxbcgUsAiIgAiIgAiIgAiJgI8CK9/PCogbzVyzvVBMARQ0ybxPIF0ED37u1A8Dk8pKWJZGgwdvXZxC8Kw/gSwD8bpq61wRhZRVDNgm0APC6dcKGDRti5syZYMcGmQiIgAiIQPAI7Nq1C+eccw5mz55tD46Vg1lBWCYCIiACIuAvAiVCYv91APjdsDp16mDu3LnYay89bo+3lBI0xCOk3ydKgN2vGjRoACZ+WmxzuJjA74mOl+Pjtb8ksQCrVq3CZZddZhSMoJ133nkSNCTBUacUJKD9RVdFLglI0JBL+pmfO2D7S+aBaQYREIG8JKBPWPJy2RW0CIiACIiACIiACIiAhYC9+jh/xdJqj4qSLwjkg6CB79taAhgC4AjbqkjQ4IvL1PdO2qvE7QJQD8B830emAEQgewSeAHCddborr7zSqCQoEwEREAERCB6Bq666Cs8//7w9sGEAbg1etIpIBERABPKCQB8A/cxI2W1t6dKlqFgx0ogtLyAkG6QEDcmS03mFEVizZg1OPPFEbNsW1WD5bgADfEZO+0sSC7ZixQq0adMGixYtMs6WoCEJiDolJgHtL7o4ckVAgoZckc/evAHaX7IHTTOJgAjkFQEJGvJquRWsCIiACIiACIiACIiAjUCrUGeG8bafzQBwrkj5hkDQBQ37AOgEYKitM4O5QBI0+OZS9bWjLCG/GMAJligoZqjj66jkvAhkl8DeodfMVPs9xoMPPog77rgju55oNhEQAREQgYwSGDRoEHr16mWfY3qoM2ATALszOrkGFwEREAERyAQBVk//IVT85EBzcO71PXr0yMRcGlMERCABAv3798c99/Dj0Yj5rUuD9pcE1tt6qAQNSYLTaa4JaH9xjUoHioAIJEggAPtLghHrcBEQARFwT0CCBvesdKQIiIAIiIAIiIAIiECwCFQAsAxAGUtYm8IJuz8HK9RARxNkQUNJAMyEKuwJuQQNgb68PRUcE/Cm2DxqB2Csp7yUMyLgbQIHAFgAoKrp5l577YVJkyahefPm3vZc3omACIiACLgiMGHCBFxyySX455+otykUhtYFEFU+2NWAOkgEREAERMALBPjZTKTi+4EHHogffvgBJUowD1kmAiKQSwK///670Sll82bqGCLGz1IfyKVfCcyt/SUBWNZDJWhIEpxOc01A+4trVDpQBEQgQQIB2F8SjFiHi4AIiIB7AhI0uGelI0VABERABERABERABIJFgBUyG9lCag1gQrDCDHw0QRQ08H3aGaHKf48CqGVbwXUADrX8TIKGwF/ingqQ1eXPs3j0PYDjAOzwlJdyRgS8TeDwsKiBwkrDihcvjjlz5uC0007ztufyTgREQAREoFACn376KerXr48dO6JujSiWPwWARPO6fkRABETAnwQKVE8fOHAgevbs6c9o5LUIBJBAv3790LdvX2tkGwBUAvCnx8PV/pLCAknQkAI8neqagPYX16h0oAiIQIIEfLy/JBipDhcBERCBxAhI0JAYLx0tAiIgAiIgAiIgAiIQDAK3AhhqC+XJUJJJ12CEl1dRBE3QcCQAihQormGHBtO2ArgfAB/IPWv5uQQNeXW55zzYEwB8DmA/iyf3hf59b849kwMi4C8C1QDMo5bBdLtcuXJYuHAhDj+cegeZCIiACIiA3wisXr0atWrVwoYNvF2PGJPo6gBghwaZCIiACIiAPwncBWCw6bq6M/hzEeV1sAnEqHLcHcAQj0eu/SWFBZKgIQV4OtU1Ae0vrlHpQBEQgQQJ+Hh/STBSHS4CIiACiRGQoCExXjpaBERABERABERABETA/wROAvAZgKKWUJaGE022+T+8vIsgSIKGsgBetlXA54KuAEARzrsA2gN4ybLKEjTk3SWf84CZyMEHrqaxBDG7NLBbg0wERMA9geYAJgGIfDZ3xBFH4N1330WVKlXcj6IjRUAEREAEck7g66+/xrnnnovvv4+6HdoN4CIAb+XcQTkgAiIgAiKQCoGVoc9hjjUHuP/++9G7d+9UxsvLc19++WVcdtllkdhZkbZPnz4FWPz555/o1q0bnnySdWeA8847Dzy3bFl+ZAb873//w4QJEzB58mTMnTsXGzduxEEHHYS6deviggsuQIsWLXDwwQcXGPeff/7BmjVr8Oqrr2LatGn45JNPsHXrVuO91ymnnIKOHTvirLPOMrrnJWq7d+82xOlvvPEGZs+ejS+++CIy9hlnnIF27dqhQYMGkbE/+ugjo6OTaS+99BI6dOiQ6LQ63kbgvvvuw733RtXbWA6AhTm8bJ7YX7Zs2YIPPvgA77zzDj7//HPMm8f6CwA/o6hevTr++9//Gq8t/n+vvRJLL/r777/Be+WZM2car1mKEPh6MY1jnnjiiahTpw6aNGlivB732WefmGtmf/0Utrj0fdy4cXE/Y+G+M3/+fLz++uvG3mDGz72FguV69eqhZcuWOOGEE7D33nsnfT2xi9vHH39cYB7GzD3i0ksvRe3atSPx2/fNDz/80PDFjZE7OU+aNClqX+K5ZH3qqafioosuMsY74IAD3AyJwvZnirv/7//+DxMnTjT2WmtMlSpVwlVXXYUZM2aktO+R35133mnMYxr3c74Py7Rpf8k04cyPH+/+gu/lx44dG3WPwP2Jr0m+/ps1a4ZSpUq5cpT3Kvy7zs94aV26dMHQoUNRrFgxLF68GMOGDcObb75p3MPw9dioUSO0adMmssfY9znzfLf3KObrf+rUqeBYCxYsMOYqWbIkatSoYdyDnH/++VH7javAwgfxvod7Oe/F3nvvvcj49v3Feu+TyPj5dqxP95d8WybFKwIikGUCib3jyLJzmk4EREAEREAEREAEREAE0kyAn87yE3mKGkzbCaBmqCI+RQ0y/xEIsqCBXRmeCHVqeATA+vDS8AmnBA3+u06D5DE7h6wCUN4S1DgAbYMUpGIRgSwRuB3AQ9a5SpcujSlTpoCJLzIREAEREAHvE2DyE5Mtf/vtN7uz3QA86v0I5KEIiIAIiEAhBI4C8K35e3VnSP5aSVXQUKJECTzzzDO45557jKS8WMYE5CFDhhiJhGZSNIULgwcPxmOPPWYIDWIZE3uZKMtEX7dG8QKFGW+9Vbh+kUnR9IGJ4UzqlqDBLWH3x23evBkVK1YEqx1brCKAH92PktUjc76/bNu2DU899ZSRXMsk9MKMibBt27YFxUgVKlSIC4rJ53xdPPDAA0ayq1vja2XgwIE4++yzHcUD6RQ00EcKpBgTk3PjWfPmzcHEUybrJyLsoKDq/fffR48ePeKy4Bz9+/c3ko6TETQkyp0J27fccguuvfbauMIGp4RwCrLmzJmD2267LeY1RLHXkiVLokRsiSZoc23sHTmYBD569Ggceuih8ZYu5d9rf0kZYc4HiCVoSOT+4u6770bXrl3jih+dBA0PPvigcb326tXL8V6E1zEFAjVr1jRECNb7BLevFwoNKDDgnkaRWjyj4ID3JvwM2s2exr2MQqm+ffvGve/h3BSN8r6tVatW2G8/a8PveJ7l1+99uL/k1wIpWhEQgZwQkKAhJ9g1qQiIgAiIgAiIgAiIQI4IjGRBDNvcSjTJ0WKkadqgChr4JLRvqKorS1ZZY5SgIU0XjoZJiUBXACNsI9QBMD+lUXWyCOQnAb6W+JqKMlYOveSSS/KTiKIWAREQAZ8QYMVXJnY52HAAN/okDLkpAiIgAiIQm8BNACKloK+55hoj+VeWOIFUBA1kTpECk67dGBOvR44caXRG+PXXX3HTTTfhtddec3OqkXxHX5lQWJgxqY/V3AtL4rWfT7+eeOIJo8r9mWeeGfm1OjS4WhpXB1155ZV44YUXrMfeEC4W4+r8LB+U0/3lyy+/NKqGM3E2EWO18uHDhxf6Glm/fj26d++OF198MZGhI8fytUKhELu12Ls1pEvQ8PPPPxvV/hP1kb5RcMGk5sI6SZjBsFI696NYScxOgLhHPPfcc1i7di0uv/zyyCHxOjRQ7EVu3GcSNVagZwV5zh3LnBLCO3fujDvuuCOmmMEUHfzwww9Gl49169YZw7vtnmH1xf53hMIPdkxyk4idKA+n47W/pINi7sZwun75Ohs1apTx+nRrfE0+8sgjKF/eWusp+my7oIH3j6eddhpuv/32mMLKK664Ao8//rghLEpG0EDBJl8PFG8mYtzT+Nrv1KlToXsaxVK8H+MchYlDneZ2wywRn4N4rM/2lyAugWISARHwGAEJGjy2IHJHBERABERABERABEQgYwRahTozjLeNzj63me9Jm7GQNLAt2Z9A/Pwep2woAPZGnwhgNoDdDissQYMuey8QKBLaO/nEs7bFGYoZ2Pd8lxcclA8i4CMC/LvFxNfrrD7zgezDDz9sJMjIREAEREAEvEeAlQyZ+MCERps9HRbRF/iF96KQRyIgAiIgAnEIvBMS7jc1jxk7dizatGkjaEkQSFbQwOrBrIbOzgmmUXRw4YUXomzZsmDS4IwZM4yKwVZjsuyzzz5rJAVbk3vPOeccNGzYEEWLFgUTut9+++0CHR+sSYWxQp09e7aR/Gevak/fOEelSpWMhD8mIPNY05g4eNFFF4EiBtMkaEjigopxCllaE8ABvA2gefpmSOtIOdtfli9fDiZPstOY1Xh9slNJ3bp1jdfI999/j5kzZxboXkBRA4UAlStXLgCEXR8oFLAn1XNsdh2oU6eO8dql8fXLKuLz5rGhdrSxWjn3XKv4h0esXLkSEyfyo3MYr136YSbJV61aFZdeemmkejorglN8bO8o8csvvxhijjfffLNA/KeffrrhI/11eg2bJ/C9AEUbhYka+D7hlVdeMcQP9gRg7mtM9o+1j1FYQM4sdmFaYYKGWDHxXOtchcXEtee+yX3MyewJ4VyjUqVKRa4P+suY9t9/f6MTBa+de++91xCmsAI5xQ8UgpnGrjv8mRvjdXXjjTdGBEucm50fuF7ZMu0v2SKdmXns1y+vVXZapCDHNHZ5Ov/883HiiSdi586dxt9vXsd2u/7668GOCxQfOJld0MDX1JYtWyJ7lXkvwnPNOdgt5uKLLzaGS1TQEGvfdfv6535HsUKMYg2gMIsiDnaZsRv3F3Z44H3Prl27wM5VZGbvpsV7nyeffBKHHHJIZhbY56P6bH/xOW25LwIi4AcCfk728QNf+SgCIiACIiACIiACIuANAuyDvAxAGYs7mwCcEKqK/LM3XJQXSRIIUocGNwgkaHBDScdkgwDFDPYnjkzIZiccmQiIQOIE7gfQ237addddZ1Q/zFbFucTd1hkiIAIikF8Edu/ebSQlPf00dQsFbKDTXp5fhBStCIiACASGQFEAWwHwu2GbNm3CgQceGJgAsxlIsoIGq48UKTCB8Oyzz45KImbVYCaCMWnWmjTMhFcz0ZndGlhV/cgjj4wKm5XkWW3Y+nc9XqIsE6qZNG9NBmey4j333INWrVqBSdSmMaGZYou+ffvirbfYjLWgSdCQviuRVfe5fhbbAaA0AH73kuVsf+E1z2R+a2I5k1mZoHvLLbfY+YFJwExy5zVsTVBlMv+AAQOirncCtr/W+TNWJWexBtvaRNaDwgmOZe+Ac/PNNxuveetryrqIK1asMERmixYtMn7M5GTObwomnBbcKfG3sPj5Gv7uu+9w9913G+IE0+IlAPM4JiV36NAhSvhUq1YtYy/iPrb33ntHxuN7jPfee88QTFMM4GSxBA1cI4pIWN3dauy60K9fPyM52/6Z0urVq401HT16dIFzmHTsVH3enhBuZcH1u/baa6PWih1yKPhgkjiNVeCtRTvciMfMOShAYxdTinFojI3XZZky1sd9mX2Ja3/JLN9Mjx7r+uW85h7Afc167fP1/8033+Cuu+6K2jN5DvcmXs9FirDuU7TZBQ3mbylUeuihh4x7BfP1zzl4r0If+GXuHfXr148Myj2br5/ixYsXmIsiAnax4h5gtebNmxuv8VNPPbXAXsO9ibFa9xoKmng/Yr9PiiXMijU+faB4g/s59x/rfRlFSeTmFEem19/r4/tof/E6SvknAiIQEAISNARkIRWGCIiACIiACIiACIhAoQSmA2hkO6I1gAni5nsCEjQA/X2/igrArwTGArCWp1wP4Jhw0odfY5LfIpBLArfyGa/dAVaxYmXCYsWK5dI3zS0CIiACeU9g+/btaNGiBd59910nFjcBiM4iyntiAiACIiACvibAzgysoG4Yk+lZdVaWHIFUBQ2s/P3888+DFdidjKIGJvNZOzmYx8WrpMwksquvvtro1mAakwMpkLAbqxQzQZAJyabRN4rQa9asGRMOE8FZ2dhJEClBQ3LXVKyzmLy9bBnrGkWsCQDHm7f0zpzQaDnbX5gEzuvdNCbQsptC+/bto5JerdE4JbQ6CX8o+rJX4WeC/n333VdoJwPOxdcwjxs0aFBk6rPOOssQKBx22GGOcJMRNNj3Ijfxc3ImQzMRlx0HTPvvf/9rdIj4z3/+U8A/JvTedNNNUYIBVn7nXsGk5ljGri833HBD1H5kHhtL0MBOExRZWROHyZ1fsSrIc0zuZyNHjjSOs5776KOPgmISuwgiVkJ4//79jf2tsG4VnM8uSuB+/tprrxmCi3hmv27pN5O8s23aX7JNPH3zFSbIoViAXZdiXcN8fVDUMGLEiIhDhV2/sQQN3C8ocopXtCaRDg321xUdZHGcBx54ICKQcKLo1KmHXRh472P1z77Puh2ffzemTp1q+GJ2s+J+O378eDRu3Dh9CxugkXyyvwSIuEIRARHwMgEJGry8OvJNBERABERABERABEQgHQSckgOfDHVm6JqOwTVGzglI0CBBQ84vwjx2oBKArwHsKT8IPACgYP/hPIak0EUgQQJXAXgGQNRndqeddpqRQGtWtktwTB0uAiIgAiKQIoENGzagSZMm+Oyzz+wj8f3IlQBGpTiFThcBERABEfAWgV4ABpgusQovE71kyRFIVdAwYcIEXHzxxYVOPn369AJJcrEqDtsHslcOZ0Lf4MGDUbRopEGHcYo9cZDJeUxQpAg9nv30009G0vH7778fdagEDfHIJfZ7dhmwCVt6Ahic2CgZPzon+4uT4MBtMrpTMnCfPn0MgY9ZoZz3yRdccEGkMwrFPuxqcNRRR7kCunjxYrRu3RrsgkI7+eST8eqrr+L44493PD9RQYNT/Hyds1J5vGR8OuAkUnjmmWcMEYfdZs6caXQRMIUCFDEwkZef7cQzcmjbtm2kG4F5vJOggR0nWPX8hRdeiAzbsWNHPPbYYyhVqlS8qQxRg12kFWvfdLoGEhElOPkai5/VcTKkyIN7dq3KtAAAIABJREFULS2ROeMCSPAA7S8JAvPQ4akKcpzEj04CAIbsJGho1KiRIXCK1anGisqtoIGiAd6/cA8zjcIpvq4qVKgQl7793szuo9P4vN9hF5dDDjkk7vg8n76we4tpiXRmiTtBwA7wyf4SMOoKRwREwKsEJGjw6srILxEQAREQAREQAREQgXQQOAkAM06sT5+WAqgDYFs6JtAYOScgQYMEDTm/CPPcAZYm62thsAPAqQCiyuHlOSOFLwKJEmA2zEsASlhPZNW/UaNG4Zxzzkl0PB0vAiIgAiKQAgEmJF122WVgEoPNtoTueS71YNXfFKLVqSIgAiIgAmEC/xfKSWP3HcPYHYBJWLLkCKQiaHCbBOhURZjJ2r17945bDXnSpElRogRW/maSYPHixaMCZhJf1657auQkmpg3ceJEtGrVKmpMCRqSu6ZincUuGNbkSQDDALDgkZcsJ/sLk2SbNm0aSbJn55lx48ahSpUqrtjYk/SZOMsk8zJlyhjnf/PNN5g8eTKYkL9q1So0aNAA/fr1iwge4k3ilAQcqysBx0pU0GD3v7AOC7F8tY9BAQYTdkuXLh05ZdeuXaDYw9ptwi7+KIyFUxIxj3diYReROHXOiMf9u+++Q7t27TB//vzIoU77klNCOEVa7DpBcZcbs/8tcLOH2mN0c44bX5I5RvtLMtS8cY7T9Zuo6Mp+/bLgAffAcuXKRQXptJf17NkTvCcxBWCFUXEraGDRBb4G2QnBtETuKdatWwcKoGbMmGGcztfxtGnTUKcOH5/DEKfZf59ohwX7GNyj+HeisK5W3rhisu+FT/aX7IPRjCIgAnlJQIKGvFx2BS0CIiACIiACIiACeUHgAADzAFDUYNpOAOz/TVGDLBgEJGiQoCEYV7J/o2B3BnZpYLcG094N7b9N/BuSPBcBTxBgCcIpAI60esO23zfddJPROrxYsWKecFROiIAIiEBQCfzxxx+4/fbbMWLECKcQVwE4DwC/y0RABERABIJH4LXQ54etzbDeeustMHlXlhyBVAQNsbol2D1Zu3YtOnTogFmzZkV+xcS8c889N67TbpIH7VXCOWgiiYM83snHRMeIG0yeH2AXp4QKuo8D0NZjWHKyv9g7kdx888148MEHsd9+1sarsUnx+qXYh90MTj31VNSoUQNnnXWW62T2eGuQSUEDRQIDBgwwhAamuRU8Wf22v4YrV65sdF6oVq1a5DD7MUwSnjJlCtj5wK3Zu1XwPCdBg11klajAgOM6CTCc9l2nhHB2d+AXP6tyY3bxhBM/+zj269ZNxx43viRzjPaXZKh54xw3XWbiebpmzRq0b98ec+fONQ6NlZzvtJexQA3FAW7MzT0Jx0m1Kw5f+3z9Mh52j6G4jSJSdpSh2UVwsQQchcXktL+MHDnS+Fsiiybgk/1FyyYCIiACWSHg7s4yK65oEhEQAREQAREQAREQARFIK4GRoSIS9k9FugF4NK2zaLBcE5CgQYKGXF+Dmv/fB8Ov2EA0DXXD2VMeSJREQASSIcAyh6+Gnls3sp/Mh75MCqpVq1Yy4+ocERABERCBOAQWLFiAtm3b4ttvv3U6kuJNdmZghwaZCIiACIhAMAl8CCCSffrJJ5/o3juFdU5F0OA28c2eQJhIFWA3yYP2REY3ibh2ZNu3b0f37t3xxBNPRH4lQUMKF5bDqfPmzcMZZ5xh/c1sAGeld5aUR8v6/uJ07SWSYJtyxC4GyKSgwUmQNHbsWLRp08aFZ3sOoeD5lltuMboymPbmm2/iwgsvjPzfnmRM0Qf3wMMOO8z1XJs2bTIqr7/99tuRc+yCBqc1HTJkCChGSNTsibTnnXee4XPZsmUjQzklhCe6f+3cuRM9evQwOuCYVtgeTw6dO3fG66+/bhyeaEX9RDnEO177SzxC3v290/XrVvRoRuX0+nfaRxLdy+zU3NyT8Bx22OFnFqZdffXVGDZsGPbff/+0LIRdMHX99dfjkUceSbjAzujRo9GpU6eIT26FqmkJwkeD+GR/8RFRuSoCIuBnAhI0+Hn15LsIiIAIiIAIiIAIiEAsAuzdPd72S/bNjF+SS0z9RkCCBgka/HbNBtVfdsSpbQluGQCWJ9sV1IAVlwhkicDeodcRSwjyq4h1TlZF7N27N+6++26jQqJMBERABEQgdQJ//fUX7rvvPgwePNioVmoz/uBeAAMA2N+HpD65RhABERABEfASgW8AHGM6tHr16kjFWi856RdfUhE0uE2YtScQVq9e3Uj2Y8XheOYmedCepMwqxmPGjEH58uXjDR/1+0GDBqFXr16Rn7mNL6FJ8vhgVoA/+uijrQRWAGAHRC9Z1vcXpwTb2bNn48wzz8wpl7///hs//vgjPvjgA0ycOBEzZ84ExQemOXUlMH+3YsUKQ5CwaNEi40dOSfjmsU7dUW688UYcfvjhCcXP9wpTp041KpebZk/It4sDkkkydhIr2Fn89ttv4NjsEGGaXVzhNjh7Rwin/TMdCeH0Z/r06WjcuHHEtcK6SlBM2KJFC6xbt844PteJ0Npf3F5R3jvOfv2efPLJePXVV3H88Yn9eWBnl3vuuScSYL9+/aI6v/AX9v02UQGkm3sSzmP3JdGOKYWtklNnhWbNmiX1N2Pp0qVGRyvTkukk470rKv0e+WR/SX/gGlEEREAEHAhI0KDLQgREQAREQAREQAREIGgEKoSqZTKRllWNTdsUqnB8AoCfgxas4imQSBT09zgd2NHesu789LS/rgMR8AABihn4NM+acH0dAHbLkYmACKROoH64W8Oh9qFOOeUUI1GHD8hkIiACIiACyRNYvny5kRS1ZMkSp0F+CHdloIhTJgIiIAIiEHwCfwGIqIZZVXrfffcNftQZijAVQYPbCsqZFjTMmTMHDRs2jBAqLHm6MIx2FhI0pPei27ZtG0qUKGEd9LdQx+YD0ztLyqNlfX9Zv3492rdvjxkzWPMJKFmyJPjaqlOnTsrBxBvgn3/+wZYtW0BRAb8oRPjyyy/x+eefgxWpC7N0CRrs4od4Pifye3tCs70aeZcuXYyOBMWLF09k2ALJynYWqVaBtzpj5+NW0FDY+sQKluKEjh07Rq7FWMnevG7IjV1tTHP79yAh0AkcrP0lAVgeO9QuaEhWlGjvWtCzZ0/jtVqkyJ5HIqncjxCbG0EDXx8sxMAv0wYOHAj6kw5zEjClY1yOkez9U7rm9+o4PtlfvIpPfomACASMQNCTfQK2XApHBERABERABERABETABYHpABrZjmsNYIKLc3WI/wioQ4MEDf67aoPrMcULXSzhrQdwIgB+l4mACKROgGLNsQD2lLILj8kH46wmftNNN2GvvfRxX+qoNYIIiEA+EWAywJAhQ4yuNzt27HAK/W0AFBYzIU4mAiIgAiKQHwR+B3CAGervv/+OAw6I/Dc/CKQxylQEDW4TZlNJIHSTPGiPIdkkZQka0nhhOQzF1yqT9S22DUCUwiGzHrgaPev7i5uEdVeeuzyInRfmz5+P559/3khcX7Nmjcszow/zo6DBTQV3NzDs42RT0ED/7PM5JTi73Z+t8bLyO5OwGZ9pfC/G7gtW27BhA1jJnR0xaExAp1jk0EML1PlwgzMtx2h/SQvGnAxiv36TTap3cy+Qyv0I4bi5J3F6PaZTIClBQ/YvU5/sL9kHoxlFQATykoCecOblsitoERABERABERABEQgsgVsBDLVF92SoM0PXwEaswCRokKBBrwLvECgPYBULvVlc0h7snfWRJ8EhcAuABwEUtYd05plnYsyYMfjPf/4TnGgViQiIgAhkkACTq1ghlFWXHYzqhjsAPJZBFzS0CIiACIiANwnwve3RpmurVq3C0UdH/utNjz3slQQNexZHgobMXqjffPONvXshX8vHZnbWhEfP+v6SLUEDhcILFy5E37598dZbb7kGQxHK6aefDq6fVfwgQQObM/9r2RQ0OHVNSJeggbF88sknaNGiBditgda6dWs888wzKF26dCReJnU3bdoUW7duNX5GAQQF6Lks4qH9xfVL2nMHStCQ2JJI0JAYr3Qc7ZP9JR2hagwREAERiEtAgoa4iHSACIiACIiACIiACIiATwicBOAzW3LfUgDsm8xKTLJgEpCgQYKGYF7Z/o2qB4BBFvd3AagGYJl/Q5LnIuBJAlVDCVajAZxm965EiRK444470L17d1WR9eTSySkREAEvENi2bRseeOABozMD/+1gnwJoH+rMsNIL/soHERABERCBrBP4CEBdc1YmVtatG/lv1p3x+4RBEDRQ/NiwYcPIUqSrunM6Kyr7/TpJh/9M+m7QoIF1KL6W66dj7DSOkfX9Ze3atejQoQNmzZplhEEBwbRp01CnDh+dpMcoZnj99ddx2223FdqR4aCDDkL16tVx2mmnoUaNGjjllFNwzDHHGInr9PHdd9+NOJQpQQPnHzduHKpUqZKe4C2jsItAp06dIj9JtptLLjs0OPFJp6Bh06ZN6Ny5s3G90Nh1YfLkyahZs6bxf3sXB/7+jTfeMEQvuTTtL7mkn9rc6RI0DB061NjjTOvXrx/69OkT5Vw2OjTwNcJ5Bw3a8xhm4MCB6NmzZ2qgwmdnugNEWpwM2CA+2V8CRl3hiIAIeJWABA1eXRn5JQIiIAIiIAIiIAIikAgB9nyfB4CiBtN2AuAnoBQ1yIJLQIIGCRqCe3X7M7L9AHwO4ASL+3wS2cSf4chrEfA0AX6ud1NIzDkQAO+FoqxChQrgg7WrrroKRYoU8XQgck4EREAEskXg77//xtNPP417770Xv/76q9O0LAHaC8BwAPb3GtlyU/OIgAiIgAjknsBEAC1NNyZOnIiWLSP/zb13PvMgCIKGefPmoXHjxpFq4Y0aNTK645Uvz2aV7o3Jh7168VbjX5OgwT07N0eOHz8el1xyifXQCSwA7+bcLB7z/+zdB7wU1fn/8S8dRJoIIhCqXZqgQaNYgigKohELGo2KDSwRrGg0NlRiLFiBxIb6F01Q0UjQgAXLT4wSpdtQsQACAoKI9P8+4+517rB7d3bvlpnZz7xe673enTnnOe8z99zh3vOcU/DxxTvB1to6depU2S6PuTrmzZunk046STNmzCgr0hIn+vbt6/SJJS/Y7ynq1KmTtMpkMeYqocFWvh4wYICmT7f1sPKT0JFolCVKWF2J46yzztJdd92lbbbZxjf1Tz/95CxScf/995dd47X4/vvvZWXbPZ84nnvuOfXr1893PYkTzeWoo44q2zHBEguefPJJ7bTTL5ub5DKhwer1Tgy//fbbNXToUGcHBtu5wXbRmzJlihOi/fx98MEH1ahRo4zblssLGF9yqVnYsrz3b7J7PF1ElrR1/fXXO6/EYQsk2H3rPgqR0GD1eZOebGcce+ViF5NkY1AuEybSWZfi+yEZX0qxa2gzAggUQYCEhiKgUyUCCCCAAAIIIIBAzgVGSzrXU6r9FmlkzmuiwKAJkNBAQkPQ7kni+Tl5YZIHwmZ+TAAHAQTyItAyvlvDIclK33333Z1VyO2P0xwIIIBAKQvYCqC2YuFHH32UiuE/ks6U9HUpO9F2BBBAAAFHYJSkQQmLUaNGadCgsv+FKEOBKCQ0eCdE77zzzs5E4k6dbFNKf8f69es1bNgwZyJv4iChwZ+d37PuvfdeXXih5f2XHZakeoHf6wt0XsHHlx9//FEXXXSRHnjggbImjh071pk0nskxfPhwZ2cH21Fhzz33VJ8+fWS/c/CuqG9l2u4Ho0ePdnY28TPBNp8JDbYjwKmnnqqJEyfm/XvPm/x08MEHy8bA5s2b+6ZOlqzgTWhINp5kO+HYm4Rh/frYY4+VSyDIdULDzJkzddxxx+mTT37eEM8+t/uzQYMGevnll50kBtu1ww67j2yni2IfjC/F7oHs6/fev95dQfyUbPfj+eef73xvJI5kSUSFSmjw7gaTTfKU7UBmPzNbt26trl27Oq/evXs7C+N4EzCz3W3Gjy3nSCEZX+gqBBBAoCACJDQUhJlKEEAAAQQQQAABBPIo0D+2M8Mvy9D8XJEt3dIrj3VSdHAESGggoSE4dyORuAVelHS46wtfStpF0jqYEEAgbwK26uRtklonq2H//ffXyJEjtffee+ctAApGAAEEgijw3nvv6YILLtA777yTKrwvJF0iyVbL5UAAAQQQQMAEro3957oEhSUzWFIDR3YCUUhoSDaR8emnn9axxx7rG2XhwoX6/e9/r9dee63sGhIafPP5OvHss88uN2lf0jWShvu6uHAnFWV88U5OtVXFR4wYoZo1a/pqebLvAUtu6NWrl5Ld23/729+cHQT8JDNYAB9++KFOOOEEzZo1qyyeXO3QkGzy/x//+EfdeuutqlXLNpv1d1hihE3qXbZsmZPIYTsY2OIR7p0MvBY2cXrChAn69a9/7a8SSd7J/nZhMosxY8aUS7azpI377rtPtjOG38OSUa655hpn8nLiSHZv5DqhYc2aNc6/0R555BGn2sQEc5tQfdNNNzkx2WHO//znP50EmmIfjC/F7oHs6092/1oCzZln2noG/g5bGOHEE08s24Wmc+fOsmQgS95yH4VKaPAmT/3mN79xdo6y5AS/h3cMsQUgbOcHS2h4/vnndfTRR5cV1b17d40bN05t27b1W7xsVwtL4rTv4TZt2qhjx47ad999nUQ3dhMuzxiS8cV333MiAgggUBkBEhoqo8e1CCCAAAIIIIAAAsUWaCZpriT3XrMrJO0RW0VtcbGDo/6CCJDQQEJDQW40KslYwMbhmbHdj6u5rrxS0oiMS+ICBBDIRKC2pCvirzrJLrQJArZjg/0hiQMBBBCIssD8+fN1xRVXyCYbpjh+jD+b3ErSZZTvBNqGAAIIZCVwjKRnE1e2atVKCxYsyKogLpKzOvkpp5xSRnHDDTeUTVZ1+1RmwmxlJhDaCsUHHHBAWSipViG2SXkXX3xx2Xmnn366s6Ju3bp1fXWzTf62VcgTq47bRSQ0+KLzfdKvfvUrff11uc22bKvCF3wXUJgTizK+eFe9z3Ry6pw5c3T88cdr3rx5jpJ78qx3An42q58/88wz6t/f1q765chVQoOV6C3fJso/+eSTGe2y4v0eTtbOZMkTNjn/2muv9TWB1yYA20Trc845J63F9OnTnYSKRYsWOedaPNamAw880Ped7J2knWpcqsz4nCoY788G24nB7gFLzHjxRVsrR8p0nPXd8CxOZHzJAi0glyS7fzO9tx588EEnSStxpLq+Ms8jVrbfZxL7vrdddqZMsfX9fj4ySbT0JhXZ9e4dJz7//HOddNJJ5RaGyDRR7ZtvvnG+n1999dWyGO+44w5Z0hRHeYGQjC90GwIIIFAQARIaCsJMJQgggAACCCCAAAJ5EpgcW5zmUE/ZtjpxyhkreYqDYosnQEIDCQ3Fu/uoOZ3AaEnu/cBtn/D2kpamu5D3EUCg0gItJd0pyZ6Ltjpq1Kih8847z5lE1Lhx40pXRgEIIIBAkARsAoFNGLI/tm/YsCFVaP+I78pQbsZbkNpBLAgggAACRRWwGeorYyu7V09E8cknn5Rbhbuo0YWs8qgkNHgndNsq6OPHj9dhhx2WtkeWLl3qrOz+7LNleTLONSQ0pKXzfYJNzN5tt93c52+K/bu4gaQ1vgspzIlFGV+STX61lbiHDRum6tXLhrqkAraKv+1mcNVVV5W9797hwDux3r43bPK/rcTt50g26dWuy2VCwxdffOEkVtlk4cRhvxexdvlJSkr2PWyrtdu/OerXr1+umd7kkUySJ+xnjU0A9u4ul8wi2YRkm+B8zz33bBVTsn7YuHGj8++mm2++ueztVIku+Uho8E6YtjHSdrEx10SSRiYTtP3ca9mew/iSrVwwrkt2/9o49dhjj5XbhSBVtMnGj1T3ZqESGmxcvv76650dFRJHnz59nISoZs1sLcCKj9dff10DBgwo+17zfu+vW7dOf/rTn3T77beXGx8efvhhZ+eUdIfFZ8kLl19+edmptnuE7VjTpUuXdJeX1PshGl9Kql9oLAIIFE+AhIbi2VMzAggggAACCCCAQOUEhsQn6rlLGRPbmWFQ5Yrl6pAJkNBAQkPIbtmSCreJpDmS7GPiGGuLa5WUAo1FoLgCB0my5KJyszoSITVo0MCZvDBkyBDVrm2bO3AggAAC4RWwSQr2x3ablORe+djTIns2sYTLX2YyhbfJRI4AAgggkF+B1yTZ87Rz3HfffU5SMEfmAlFJaEg1+dcmD3bo0CEljE06tgnD7knDiZNJaMj8fkp1xd13362LLrrI/fbLSRZDyl2FlSupKOOLd4Vxm9Brq+LbKtxVqiSfOmQ7Btjq2gMHDizbqca7E8Cnn37qTIy1xIbE4TdZwpIZbLXuf/7zn1uJTp06NeVuA96dBQ4++GBnN5jmzZsn7Rlrh90j9vsP93Hdddc5E27r1Em6yaVzqk3stYm57oSOiiZDr1q1ShdeeKEeffTRsqqOPvpo5+dIixYtUt45ljRxySWXOJOsvUeq5A5bUd0SINz//rHvg5tuuqnCRA0bz6zvrU3ua+3fUrYTTbVq7k13pXwkNJir2Vu/2GG7fhx66KGyXXzsyHQXkcp9S1Z8NeNLPnXzX3ay+zdxj9n3Zbdu3TL6vuzXr5/+/ve/q2nTpltdV6iEBqvYm2hpX/OTqGXj7vnnn+/syJA47BnFvh/d3/vvvfees7OUe5cyS5owM0tOSHUk+7lh59r4ZmNTrVq18t/pIaohZONLiGQJFQEEwipAQkNYe464EUAAAQQQQACB0hawvxDZb8druhhmS7Ilf4K24lJp91T+W09CAwkN+b/LqKEyApZkNspTgI3V71SmUK5FAIGMBOyv0KdIulZS22RX2h/g7A9Z9mLHhoxsORkBBAIgYBN/7r33Xo0aNUr2eYpjviSbGfO4pM0BCJsQEEAAAQSCLzBM0i2JMG0yqq0qy5G5QFQSGqzlyVZP33XXXXXLLbfoyCOPLDdJzyb02QrkV199tcaNG5cUjoSGzO+nVFf07dtXEydOdL99maTbcldDTksqyviyYsUKZ6cQd/KATcz/85//rHPOOWerVf1tErDdu5dddpmWL19eBuCdlJpsp4BEuYMHD046sd4m/dsK53/5y19kyQnJjoq+P2yC7cknn6z/+7//cy61+u6//37na1WrVk1aXqqdUiyhw3awtB0+vIkdtjK77WLgTk6wwtNNGradIGy3AfdE4P33399JbDrggAPKxbh582b973//c1ZDt50tkh2pEhqsj2wSsv17yH3Y94Ot3r7XXntt1aYvv/zSmVRsu0u4D/s5N2bMGO2www5bhZCPhAarZPLkySl3ubFElxEjRqhmTfefAXP6fei7MMYX31SBPDFVQoMFaz/DbQzs37//Vj/D33//fV155ZXlvi/T7c5UyISGVIlaNqYNHz5cbdu2Lff9b2PNu+++6yQWuHersbHJxts2bdqU679kuyzYCZ07d3bGEEtA8iYn2M8DG1usfvfPDUtQ8ru7QyBvojwGFbLxJY8SFI0AAgj8LEBCA3cCAggggAACCCCAQNgEbEvmaZLcy16tl2RLaFhSA0dpCZDQQEJDad3x4WutTaSeKWkPV+iWzOBvz/nwtZeIEQiyQA1JAyVdLallskBtl4ZTTjlFl156qfMHPQ4EEEAgyAJz587VbbfdpieeeMJZNTXF8ZWk4ZIeio1/G4PcHmJDAAEEEAicQBdJ7yeiqlu3rlauXKnq1asHLtCgBxSlhAazTrYiun3d/g3Vs2dPtWrVylnx3CYg2wrzicMmQdoq8EuWLCn7GgkNubl7bdKl7UBoEyldR8cA/72gaOPLvHnzdMYZZ+idd8qvNbLddts592+XLl2cFbrtvNdee63chHyzTTXp3Sbi20re3p3SbBVvm8hqE2CtXHt/2rRp+u9//1vuXPv+scm3L774YlkXjh07Vn/4wx+S3iTff/+9zjrrLI0fP77c+zaBv0mTJqpRo4aTPNCpU6dy76dqv51k19oEXVvoYf369c7378sv20Yf5Y/DDjvMSaZu165dyhs41URjbz02+XnKlCmyidOJwxadsAnYbstUCQ12zbfffuskqrhXW0+U5W5TsnEpcV66ycb5SmhYtGiR08dm4D3snurVq1duBolKlML4Ugm8gFya7P61nWbs/ksc3p/hdk96x0k715JsLCEg1fNgIRMaLB77uWdJTZbQ5T0OOuggJ4HKnj+SjTV2vo3RNtbaucmOisq3a213nN1339251HaMsMRCdyJDoo6RI0fqmGOOCcgdEZwwQji+BAePSBBAILICJDREtmtpGAIIIIAAAgggEFmB0ZLO9bRuqKSRkW0xDatIgIQGEhr4Dgm+QO/YLuGTPGGeJOnJ4IdOhAhEUsD29bbdU66M7aCy9bJ78SYffvjhuvjii1OulBdJGRqFAAKhEJg0aZLuvPNOZzXPCo7FsR39bpY0RpIlwHMggAACCCCQjcC3kpomLrSJ+bb6N0dmAlFLaLCJyk899ZSzw5130l4qGZv0d+ONN+qNN97Q3//+97LTSGjI7F5Kdbatnn/aaae537Ztu8q+d3NTS85LKdr4YjuNXHDBBSl3A0jV0j59+ui+++5zJsB6j40bNzrP6Hafe5Ma0snZ6tR//etfNWPGDA0YMKDsdNsZwV7eXRPshIoSBhIFpJoQn237rVxLZrDdEHbeeed0zVI2Jpb4ccMNNziTk1966aWyOipKaLCTbPeJYcOG6aGHLI87s8P877jjjgrblK+EBpvMaztJ2H3jPiyxxL6vbdJ5sQ/Gl2L3QOXrT3b//uMf/3B2q3HvWFNRTZYUYElSgwYNqjC5tdAJDRazJR1YbPbK5LCx3JKzevfunXScTZSVbfl2vdVh48vvfve7CuvIJO4onRvS8SVKXUBbEEAggAIkNASwUwgJAQQQQAABBBBAIKVA/9jODOWX3JFs6ZY3u3IZAAAgAElEQVTiL9NCpxVLgIQGEhqKde9Rb2YCE2wRN9clX8Z32lmdWTGcjQACORSoI+lMSZdIKr+nuKuSPffcU0OHDnV2bvBuI57DWCgKAQQQqFDAdmCwVQNtVT9bVbWC4zNJt0t6MJa4lXLbBrgRQAABBBDwKWAzwywR2Dl22mknffTRR6patarPyznNBKKW0GBtssnUtqK6TbZ+4YUXKuzo/fffX3fffbezgrH922rMGMu3/Pl48skndeKJJ3KjVEJg8+bNzkTszz6zx8Cyw2ZH/7kSxRbi0qKOLzZB9W9/+5uGDx+eNjHHdm+4+uqrdc4558h2q0l12AR+mxxsE9RtrEx37LPPPrriiitkE+rt9w3Tp0/XUUcdVbZquk2yfeyxx7T99tsnLcoSimwSvztJyH3i6NGjnZ0Lkh2J9t91111b7UKR7Hy/Bt5r7f585ZVXdNVVV+ndd9+tkMQm/FpSyLbbbqvf//73ZQkNNpHakjP23bfiDW/t30zPPPOMbrnlFs2aNSsdv7OrzJVXXqkTTjjB2T2moiNfCQ1W51tvvaUjjjiiXCKMJTj86U9/KvoEaMaXtLdRKE5Idf/aDi6248I999xTYSKWjVE2rtmOJ8kSrNwIxUhosPozGWvsfNsZxdrUpk3KXwmX69tE+ZZwZcmZfo5M6/BTZpTOCfH4EqVuoC0IIBBAARIaAtgphIQAAggggAACCCCQVKCZpLmSGrneXSFpj9gqw7b6JkdpCpDQQEJDad754Wt1K0kfS7KV4RPHXyQNC19TiBiByAlUk2RLIF4uqVOq1jVt2lSDBw92ViFt0qRJ5BBoEAIIBFPAVhq1CYA2GWnZsmUVBfmBpFslPWV/yw9ma4gKAQQQQCCEAvbgu0BS2UxPm1xryb4c/gWimNCQaL1N4H7nnXc0ceJEvfrqq5o2bZrzlk0U3m+//ZwdPQ488EBnsnY+JwT7743onWlJr6effrq7YWslNZe0MuCtDcT4smrVKmfi/L///W9nhwRL1LHDVtXu3r27syOBJRnY7wT8HqnKtKQAS2KwJB9LVrDJwdWrVy8rdsWKFTrzzDP17LPPOl+zifzjx4+vcOdIm8RvsVtykH0vLlhgQ/bPh03Wt4nx1arZrz2SH5bYYBPqn3vuOScJ4IMPPiib2GwJBLvttpuOO+449ejRQ/Xr1/dLsNV59v1vk4CtnrfffrvM2QysbNuZwrwtYa6yE6KtLrOwJAjb2SHRJvPs0qWLDjjgAMfU6kuXyJBoSD7HL2+/264MEyZM0K9//eusvXN1IeNLriSLW05F968lKH744Yd64oknnJ/liTHQvv9tp5BjjjnGGav8JrNW9vvXxiP7Hk0clpRliU5+v1fdzyXe73/7njrooIOc3RL22GMP321y956Vb4tM2PeoPfPMmTOnbNy1Zx9L3rTxxZJAWrZsmTYBpLh3RnFrD/H4Ulw4akcAgcgLkNAQ+S6mgQgggAACCCCAQGQEJks61NOa4yQ9HZkW0pBsBEotoSEbI65BICgCIyRd4QrGVk3eRZLt1sCBAALBEOgt6SpJPSoKxyaLXHDBBerWrVswoiYKBBCInICtznrvvffqkUceSde2V+OJDC+mO5H3EUAAAQQQyFLgztjE6CGJa9mlIUtFLnMmSVuCuCXF2OF31XXoUgts2rRJbdu21VdffeU+6a/xhP0w0N0haSjjSxi6qnAxLly40Nmh4bXXXnMqtd+9WMKG/fyJ4uFNaLDJ1g8++KAaNXKvbVb4ljO+FN48XzXmMyEnXzFTbrQFIjC+RLuDaB0CCBRVgISGovJTOQIIIIAAAggggIBPAfujof3x0H3Y3tyDfF7PadEVIKEhun1Ly6InUE/SfEnupd1tFWVbGZ4DAQSCJbC3pMsk9ZeUcinDjh07OqvT2qt5c1sAkwMBBBDIXsAm7tgEv8cff1yzZ8+uqKCNksbHExl+XkKWAwEEEEAAgfwJ2IPu55JqJqp49NFHdeqpp+avRkqOpIDtPGU7NkyZMsVpX+fOnfXUU085uzlwZCfw8MMPa+DAge6L10tqIanCrb2yqy0vVzG+5IU13IXaavEnnHCCs2OEHYcffrhsp5vGjRuHu2Epov/vf//rrIK/aNEi5wzbnc9WpS/2wfhS7B7IXf0kNOTOkpJyIxCB8SU3EJSCAAIIJBEgoYHbAgEEEEAAAQQQQCDoAh0kTXf/0VCSzW7ZNzbRbk3Qgye+vAuQ0JB3YipAIKcCp8d2rX/YU+JhkmwXHg4EEAieQOv4arRn2gKiqcKzbdcPPvhgJ7Hh+OOP17bbbhu8lhARAggEUsBWKv7nP//pJDFMnTpVmzdvrijOVZIeiCe7fx3IBhEUAggggEBUBUZLKptdueOOO2rOnDlFXz06qthBbddNN92kl19+Wbvvvrv23HNP9e7dW+3atfMdrnfSbp8+fZxkzmKvQu67AQE70VZ132WXXbRsWbnchXslXRiwUNOFM8q9cBPjSzquYL9vE6evuOIKzZs3T3vttZeTsHT00Udr++239x34M888o/79bX2Jn4/zzjtPt99+u2rXru27jLCcaKuUX3/99brxxhudkG18tX8f2hhbzIPxpZj6ua+bhIbcm1Ji9gIRGl+yR+BKBBBAoAIBEhq4PRBAAAEEEEAAAQSCLFBX0rTY6puW1JA4bJWlbvGkhiDHTmyFESChoTDO1IJALgVsXO/uKnCupE6SNuWyEspCAIGcCtSPT+D6Y2wyccuKSq5Tp4769evnrFhrqwhWr149p4FQGAIIhF9g48aNmjRpkpPE8Pzzz+unn35K16gvJd0dW23375IsqYEDAQQQQACBQgu0kfSJpLKH26OOOsr5OcZROgK2QrolcSeOK6+80pmEW61ayk3tys61559rr71WN998c1bXl46y/5b27dtXEydOdF9gu3i1iv3b9edl3sNzML6Ep698RWrjwp///OeyczPZcWDVqlW68MILZTsBJY5MrvcVYIBO+vzzz3XSSSfpnXfecaL64x//qFtvvVW1atUqapSML0Xlz3nlJDTknJQCKyEQofGlEgpcigACCKQWIKGBuwMBBBBAAAEEEEAgyALlVj+LBzpU0sggB01sBRUgoaGg3FSGQE4ELJnBkhrcx2DbUTwnpVMIAgjkW+BUSWdIOiRdRbbSqCU2nHzyyere3Z3HlO5K3kcAgSgKvP3223riiSdkkwFtRTofx6vxnZ0e83EupyCAAAIIIJBvgZskXeWu5MEHH9TAgQPzXS/lB0Tgrbfe0hFHHCHbYcqOzp07a9y4cc6K4hUdW7Zscc4bNGhQ2bX16tXTs88+q549ewakdeEKwyZ4Dx5sv0oqd1wr6YZwtaQsWlue/mrGl5D2nidsb/KT7cbywAMPqFmzZhU20BKfbCeGYcOGlZ0XlB0L8tEz3vYGZVxkfMlHbxe3TBIaiutP7b8IRHB8oXsRQACBnAuQ0JBzUgpEAAEEEEAAAQQQyJGA7ak73lPWFEm9clQ+xURDgISGaPQjrSg9gSclnehq9lJJ7SX9PCuAAwEEwiDQXJItT2oJDu7dtJLGvvPOOzurmZ522mlq3bp1GNpHjAggkAMBW3Fz7NixThLDp59+6qfEWZIel2RLki72cwHnIIAAAgggUCAB253BlpDumqivbt26mjlzptq1a1egEKimmAJLlizR2WefXW5njn322Uc33XSTDjnkkKS709lq65b4Mnz4cC1fvrws/AsuuMBZhdx2uOPITODjjz92kkk8u3zZ9+ZvJG3OrLTAnM34EpiuqHwgH330kU488UTNmDGjrDBbkdt2aenatauqVq26VSWLFi3SXXfdpfvvv78s8clOsnHi4osv9rUTTOUjz18JS5cudcbIhg0bOpUsXLhQ99xzT7n2Hn/88RozZoxscYxiHYwvxZLPb70kNOTXl9L9CUR0fPHXeM5CAAEEMhAgoSEDLE5FAAEEEEAAAQQQKJiALVUzV5L7N5e2hOceTGopWB+EpSISGsLSU8SJQHmBVpJmS6rn+vJfJP2yBBliCCAQJoHO8cSGkyRZokOFR5cuXWQrFNof9G3nhipV+BVlOjPeRyAsAps3b9a0adP0wgsvaOLEic4kTx/HQklPxBMZfpn14+NCTkEAAQQQQKDAApa5YMl32yTqtedZ+9nHURoCzz33nLMLXWKXhkSrd911V+23337abbfdnC/Z+3Zf/Pe//93q3MMOO0yjRo0iESbLW8b+PemeKC7pB0mdJH2eZZFBuYzxJSg9Uck4bFeWu+++W0OGDNmqpL322ssZK1q1sl+NSt99953eeOONpD9HbEEI27GhcePGlYyo+Je//vrrOuigg1IGYrszjB8/XjY+FvNgfCmmfv7qJqEhf7aU7F8gwuOLfwTORAABBHwI8NdCH0icggACCCCAAAIIIFBwgcmSDvXUepykpwseCRUGXYCEhqD3EPEhkFrAkhducb29Lr7SpSW0cSCAQDgFbJnB38aTG46VtG26ZjRp0kRHHnmkk9zQu3dvbbtt2kvSFcn7CCBQYAFbeXjSpElOAoN9XLZsmZ8IbFemZ+JJDK+EeDVdP23lHAQQQACBaAmcHUvi/Zu7Sf369dOzzz6bdNXtaDWd1mzcuNHZfWro0KFbJSr40fnd736nO++8k13r/GB5zrHE2aOPPtpJnPUcp8V398qi1MBdcqakBxhfAtcvGQdkE6htd4Xrrrsu42vtgvPOO0833nijtttuu6yuD9pF06dP11FHHSXbiSLZMWLECF1yySVJd7opRFsYX7beNaQQ7oWqg4SGQklTTzKBEhlf6HwEEEAgZwIkNOSMkoIQQAABBBBAAAEEciRgy9bc6SlrTGxnhkE5Kp9ioiVAQkO0+pPWlJZALUkfS/p5SbKfj5ck9S4tBlqLQGQF6kj6naRTJNkSe9XStbRGjRrq0aOHk9xwzDHHqG3btuku4X0EECiSwEcffVS2C4OtKGqT+3wcdtJ/4kkMz8Z2ZvrJxzWcggACCCCAQBAFnpd0lDuwM888Uw88UG4echDjJqYcCNjq6++//76uvfbaZJPrk9bQunVrXXTRRTrnnHNUt27dHERRekWcccYZeuSRR7wNtwWQbCGkKB2MLxHpTZvE+sorr+iqq67Su+++66tVHTt21JVXXqljjz1WtWrZr06jcdi/H0888UTv7ipO48zHXsUcGxlfov38QkJDNMaRsLaihMaXsHYRcSOAQMAESGgIWIcQDgIIIIAAAgggUOICHWJ/DJwuqabLYbakfSWtKXEbmp9cgIQG7gwEwi0wQNI4TxOOiI37L4a7WUSPAAIege0l/T6+c0M3vzq77LKLk9xgL0t0qF69ut9LOQ8BBHIssGHDBk2dOtXZhcFWxf30008zqcFm7zwu6QlJvrZvyKRwzkUAAQQQQKAIAo0kvR379+yu7rpvuOEGXXPNNUUIhyqLIWCTlW2S7ksvveQ8J82bN8/5fzvq1aunLl266IADDtBhhx2m7t27q04dy/nmyEbAkkfs+8tzfBhbGGM/SSuzKTPA1zC+BLhzsgnNkr8tCerFF1/UtGnTNGfOHC1YsMApynZg2GeffbT//vs7u1butddekfzdxw8//KC7775b48ePdyys3X369JElA9rve6pWLd4OAYwvcsbXKD+/kNCQzcjFNbkQKLHxJRdklIEAAgiIhAZuAgQQQAABBBBAAIGgCNjSVNMkWVJD4lgvySa9WVIDBwLJBEho4L5AIPwCtlJzL1cz5krqJGlT+JtGCxBAIIlA6/hqtn0kHSLJ15KD9evX1+GHH16W4GB//OZAAIH8CixbtsxJXrDX5MmTtWrVKr8V2s4Lr0qaKMlWmP3K74WchwACCCCAQIgEmkuypD37WHbYLg02QZMDAQRyIzB69GgNHjzYW9jC2LPmPpLsYxQPxpco9iptCpwA4wvPL4G7KQkoMgIlOr5Epv9oCAIIFE+AhIbi2VMzAggggAACCCCAQHmB0ZLO9aAMlTQSKAQqECChgdsDgfAL7CFppqRqrqYw/oe/X2kBAn4EtpHUU1Lf2GQwS3Bo4eeiKlWqqEOHDs5qp4lXq1at/FzKOQggUIHAF198oTfffLPsNXfuXG3Z4n3cTlnA1/EEBktimCJpLdgIIIAAAgiUgIDt0GALtDRMtNVWmX722WfVr1+/Emg+TUQgvwJPP/20jj/+eO8zqe3I0F3Sx/mtveilM74UvQsIIMoCjC88v0T5/qZtxRUo8fGluPjUjgACoRcgoSH0XUgDEEAAAQQQQACBSAj0j+3MMN7TEpsE416xOxINpRE5FyChIeekFIhAUQS8SW2rJbWXtLQo0VApAggUS6CzK7nBJqhU9RtIy5YtyyU4dOzYUTaZjAMBBJILbN68WTNmzNBbb71VlsDwzTffZMK1OT6B0xIY7DUjk4s5FwEEEEAAgQgJ/Dq289hUSbUTbapRo4YeffRRDRgwIELNpCkIFFbAvocGDhyoTZvKbeBpO4EdGN8dpbABFac2xpfiuFNrxAUYX5wOZnyJ+H1O84ojwPhSHHdqRQCB6AiQ0BCdvqQlCCCAAAIIIIBAWAWaSZorqZGrASsk2Yrdi8PaKOIumAAJDQWjpiIE8irQRNJ8SfVctYyJ/RwYlNdaKRwBBIIssJ2kI+MJDoe7V731E3SDBg203377lSU5dO/eXbVrl80x81ME5yAQKYGffvpJb7/9tpO8YEkM9vmqVasybaP9O+2leALDvyUtz7QAzkcAAQQQQCCiAr0lveDZeVBXX321brzxxog2mWYhkD+BK664Qrfeequ3AstssH8j/id/NQeyZMaXQHYLQYVVgPGlXM8xvoT1RibuQAowvgSyWwgKAQRCJkBCQ8g6jHARQAABBBBAAIEICkyWdKinXcdJejqCbaVJuRcgoSH3ppSIQLEEhkm6xVW5/aG6UzzprVgxUS8CCARDoJqk/V27N1jia0aHrZLbrVu3sgSHHj16aLvtLGeCA4FoCnz33Xd6/fXXy3ZfeP/997Vhw4ZsGjsnnsBguzC8JancErnZFMg1CCCAAAIIRFTglNhOg49523bsscdq3LhxqlmzZkSbTbMQyJ3A+vXrddJJJ+mZZ57xFmq/A/69pHG5qy1UJTG+hKq7CDaIAowvKXuF8SWINywxhUqA8SVU3UWwCCAQcAESGgLeQYSHAAIIIIAAAghEXGCIpDs9bWRF7oh3eo6bR0JDjkEpDoEiCtSS9L/4Dj2JMCzp7bAixkTVCCAQTAHb4auHpAPiiQ5dvKvh+gm7devW6tKlizp37ux8tFfbtm39XMo5CARKYP78+frggw80Y8aMso9ffvllNjFulPRBPHHBkhemSlqSTUFcgwACCCCAQIkKDJD0qKQa7vbbbmGTJk1So0buDWpLVIhmI5BCYNmyZerbt6/eeecd7xnrJZ0UW/RiqyyHEsNkfCmxDqe5uRNgfElryfiSlogTEEguwPjCnYEAAgjkVoCEhtx6UhoCCCCAAAIIIICAf4EOkqZLci9PNlvSvpLW+C+GM0tcgISGEr8BaH7kBGyb60meVtkfrZ+MXEtpEAII5FJgG0n7uRIc7HmyXjYV1K9fX506dSpLcLBkh44dO6pWLcu54kCguALr1q3TzJkzyyUv2P+vXr0628DswrddCQz/J2lttoVxHQIIIIAAAgg4ApZ0+7ykctkL7dq10+TJk2UfORBAoLzAxx9/rF69eilJUu4KSUfEXltlOZSoIeNLiXY8zc5egPHFtx3ji28qTkTgZwHGF+4EBBBAIPcCJDTk3pQSEUAAAQQQQAABBNIL1JU0TZIlNSQOW2mpmyRLauBAwK8ACQ1+pTgPgfAIvBibXHm4K1xbYnoXSevC0wQiRQCBIgtUldTZleBgf5RtkW1M1apV06677lpuN4e9995b2223XbZFch0CaQUWL15clriQ2HnB/lC6adOmtNdWcMLX8eSFN+MfZ0jaXJkCuRYBBBBAAAEEkgpY1oLtOFgue6FBgwa65557dOqpp8KGAAJxgYceekhDhgxJlqT7cTyZ4TOwygkwvnBDIOBTgPHFJ9QvpzG+ZEzGBaUqwPhSqj1PuxFAIN8CJDTkW5jyEUAAAQQQQAABBJIJjJZ0rueNoZJGwoVAhgIkNGQIxukIhEBgD0kzJVVzxXqlpBEhiJ0QEUAguAJt4gkOtpPDgZ7E2qyi3mGHHWQ7OHTt2lXt27cve7Vq1Sqr8rioNAUWLFigzz77TPPnz9enn36q//3vf7IEhiVLluQCZJakqfFk8rckfZGLQikDAQQQQAABBHwJ2A4NtgNhd+/ZRx11lB5++GE1btzYV0GchEAUBex596yzztK//vWvZM2zBNy+kr6PYttz0CbGlxwgUkR0BRhfKtW3jC+V4uPiqAswvkS9h2kfAggUW4CEhmL3APUjgAACCCCAAAKlJ9A/NoFsvKfZU2IrhPYqPQpanAMBEhpygEgRCARQwBLcLnLFtTo++dh2a+BAAAEEciGwTXxcsR3DOro+b1bZwmvVqqW2bduWS3JIJDy0a9dONWvWrGwVXB8igfXr1zvJCu5XIoHh888/17p1OdmAaFF8pzvb7S7xsmSGtSGiIlQEEEAAAQSiKGAPfmMlDfA2rmnTpnrggQdkyQ0cCJSagCUxnHHGGfruu++SNf1JSX+QtKHUXDJsL+NLhmCcXhoCjC856WfGl5wwUkjUBBhfotajtAcBBIIoQEJDEHuFmBBAAAEEEEAAgegK2ASxuZJshY/EsUKSrca9OLrNpmV5FCChIY+4FI1AEQXqSZovqYkrhqeSTQIpYoxUjQAC0RSw59TOnmSHPSU1yEVzq1atqhYtWpRLdthpp52c/7eP9evXz0U1lFFgge+//16ffPJJ0qSFr7/+Wlu2eB9Zsw7QVqj1Ji3MkLQy6xK5EAEEEEAAAQQKIWA71d4uqa63sjPPPFMjR47UtttuW4g4qAOBogqsWrVKF154oR599NFkcfwg6WJJfy9qkOGrnPElfH1GxHkQYHzJA6rE+JIXVgoNmwDjS9h6jHgRQCDMAiQ0hLn3iB0BBBBAAAEEEAifwGRJh3rCPi62Ku7T4WsKEQdEgISGgHQEYSCQB4FBkkZ5yt1X0jt5qIsiEUAAgXQCv4onObh3c9hdUu10F2byfr169bTjjjuqefPmzsdUn5P4kIlq9udaosKiRYuc18KFC5N+bu+tXm0bCeX0+CmeCO5OXrDPv8ppLRSGAAIIIIAAAoUUaCfJVp7fx1tp69atnQneBx54YCHjoS4ECirw+uuv6+STT9Y333yTrN7/iy1scWpsZ4bPChpUdCpjfIlOX9KSLAQYX7JA838J44t/K86MoADjSwQ7lSYhgECgBUhoCHT3EBwCCCCAAAIIIBApgSGxlW3v9LRoTGxnBpuwyoFAtgIkNGQrx3UIBF+gmqSZ8V18EtFaMoMlNXAggAACQRHYTdLOknaR1N7zyluMderUKZf04E18aNiwobPbQ+JVt+5WiwHnLbYgF/zDDz/IVlWzBAT7uHLlynKJCt7khbVr1+a7ObYbkfv1sSR7fZTviikfAQQQQAABBIoiYP/OHSbpWkk13BFUqVJFp59+ukaMGKGmTZsWJTgqRSAfAkuWLNGll16qxx9/PNnOZetjdV4n6S+SNuej/hIqk/GlhDqbpv4swPhSsDuB8aVg1FQUFAHGl6D0BHEggECpCZDQUGo9TnsRQAABBBBAAIHiCHSQNF1STVf1tsKoTUpdU5yQqDUiAiQ0RKQjaQYCKQR6SfqP570zJD2CGAIIIBACAUtwaBtPeEgkO+wkyVa326bQ8Tdo0KAswaFRo0ayJAfbEcKd+JD4PPF1O6datWrOq3r16uU++v2aJV+4D0sS2LRpkzZu3FjuYyZfW7NmjZOQ4E5OSPx/4uOPP/6oFStWlJ1nuy0U4fjRk7BgyQufSPo8/vUihESVCCCAAAIIIBAAgb0kPRV/TiwXjj2HXXPNNRoyZIhq1CiX8xCAsAkBAf8C69at0x133KGbb75Zllic5Jgn6URJs/yXypk+BBhffCBxSrgFGF+K1n+ML0Wjp+JCCTC+FEqaehBAAIHkAiQ0cGcggAACCCCAAAII5FvAloOdJsmSGhKHrbzUTZIlNXAgUBkBEhoqo8e1CIRD4Mn4H7gT0S6Nr4C+OhzhEyUCCCCQVKCZZzcHS3RIJD1sj1moBOznknenhcT/Lw5VSwgWAQQQQAABBAopUFvSLZIukrTV3+x33nlnZzJ43759CxkTdSGQE4EJEybokksu0WeffZasPNuJYaSkKyXZ3wk4ci/A+JJ7U0oMiADjS9E7gvGl6F1AAPkSYHzJlyzlIoAAAv4FSGjwb8WZCCCAAAIIIIAAAtkJjJZ0rufSofE/WmRXIlch8IsACQ3cDQhEX6CVpI9jEz1quZr6F0nDot90WogAAiUqYLuatZC0gyRLfLBXss/tawXf6aFE+sR2VrBkhG89H71f+4ZJWCVyR9BMBBBAAAEE8idgi76MiS/+slUtPXv21KhRo2QJDhwIBF3gww8/1KBBgzR16tRUob4j6fz4bs5Bb04U4mN8iUIv0gZHgPElcDcC40vguoSAshVgfMlWjusQQACB3AuQ0JB7U0pEAAEEEEAAAQQQ+EWgf2xnhvEekCmSeoGEQI4ESGjIESTFIBBwgRGSrnDFuE7SLpK+DHjchIcAAgjkW6C+J+HBkhxsh4eGkuw9e9VzfZ74/wb5Diwg5X8vaZUk29XHPiZeif9fKWlZkuQFO48DAQQQQAABBBAopMCpkix5f8dklV544YX685//rO23ZzOvQnYKdfkTWLZsma655hqNHm1rGyU9LBH4Ukm2CydH4QUYXwpvTo05EmB8yRFk/ophfMmfLSXnWYDxJc/AFI8AAghkIUBCQxZoXIIAAggggAACCCDgS8BWkkEjGTQAACAASURBVJ0rqZHr7BWS9ohPGPJVCCchkEaAhAZuEQRKQ8Am486WZLs1JI6nYotzDSiN5tNKBBBAIC8C2yZJePAmP9huEXUl2UfbKSfxcv9/Re/Z+fZ+nXgL1sZ3NLDEtMRrvetz+1q6/7fdE+y8VEkKiQSGH/KiRqEIIIAAAggggED+BGz3ratizzmXSKrtraZOnTo644wzdPnll6t169b5i4KSEfAp8Nlnn+m2227TI488orVr7VF/q8O+eFvsfraFKuw5nqN4AowvxbOn5iwEGF+yQCveJYwvxbOn5iwEGF+yQOMSBBBAoEACJDQUCJpqEEAAAQQQQACBEhSYLOlQT7uPk/R0CVrQ5PwJkNCQP1tKRiBoApa8MM4T1GGS7OcNBwIIIIAAAggggAACCCCAAAJREbBsBZsEbr9L3eqoWrWqjj32WF1xxRXae++9o9Jm2hEigffee0+33HKLJkyYoM2bN6eK/B/x5JyvQ9S0UgiV8aUUejnEbWR8CXHnSYwvoe6+6AfP+BL9PqaFCCAQfgESGsLfh7QAAQQQQAABBBAIosAQSXd6AhsT25lhUBCDJaZQC5DQEOruI3gEMhaYJqm76yrbCaiTpE0Zl8QFCCCAAAIIIIAAAggggAACCARbYH9J9jvVPVOF2aNHD1122WXq27evqlThT//B7s5wR7dlyxY9//zz+utf/6q33nqrosbMkHS+pApPCrdGJKJnfIlEN0ajEYwv0ehHVysYXyLXpeFtEONLePuOyBFAoDQF+K1GafY7rUYAAQQQQAABBPIp0EHSdEk1XZXMlrSvpDX5rJiyS1KAhIaS7HYaXcIClsxgSQ3uY7Ck0SVsQtMRQAABBBBAAAEEEEAAAQSiLXCKpKsk7Z6qmbvuuquGDh2qc889N9oStK4oAmPGjNHtt9+uTz75pKL650m6SdL/K0qQVJqtAONLtnJclxMBxpecMAa1EMaXoPZMicTF+FIiHU0zEUAgUgIkNESqO2kMAggggAACCCBQdIG68YmmltSQONZL6hbbIt2SGjgQyLUACQ25FqU8BIIv8Iik01xhLpXUXtLq4IdOhAgggAACCCCAAAIIIIAAAghkLXBYbMGYyyQdmqqExo0b6+STT9bpp5+url27Zl0RFyLw7rvvauzYsRo3bpyWL19eEchkSbdJ+g9qoRZgfAl194UreMaXcPVXDqJlfMkBIkX4E2B88efEWQgggEBQBUhoCGrPEBcCCCCAAAIIIBBOAVsh27sM2FBJI8PZHKIOgQAJDSHoJEJEIMcCTSTNl1TPVe5dkobkuB6KQwABBBBAAAEEEEAAAQQQQCCIAh0lDZN0gqTqqQLs0KGDk9hw2mmnafvttw9iO4gpYAJLlixxkhjsNWfOnIqi2xjbMeSp2C7NN8fuw7kBawbhVE6A8aVyflydQoDxhVtDEuMLt0FeBBhf8sJKoQgggEBRBEhoKAo7lSKAAAIIIIAAApEU6C9pvKdlUyT1imRraVRQBEhoCEpPEAcChRWwiRu3uKrcJKkTf0QvbCdQGwIIIIAAAggggAACCCCAQFEFWkq6WNLZsRXyt00VSfXq1XX44Yc7yQ39+vVTzZo1ixo0lQdLYP369ZowYYKTxPDSSy9p0yb7FUvKw3bH/HtskYnbJS0MVkuIJscCjC85Bi3F4hhfSrHXfbWZ8cUXEydVJMD4wv2BAAIIRFOAhIZo9iutQgABBBBAAAEECi3QLD6JtJGr4hWS9pC0uNDBUF9JCZDQUFLdTWMRKBOoJeljSa1cJi9J6o0RAggggAACCCCAAAIIIIAAAiUmYMkMAySdKWnfitpev359HXnkkTr66KPVt29fbbttyjyIEiMsreb+8MMP+te//qXnnntOkyZN0qpVq9IB/F/sdzAPxXdl+CHdybwfKQHGl0h1Z/4bw/iSf+MI1cD4EqHOLERTGF8KoUwdCCCAQHEFSGgorj+1I4AAAggggAACURGYLOlQT2OOi20f+nRUGkg7AitAQkNgu4bAEMi7gE3WGOep5YjY5I0X814zFSCAAAIIIIAAAggggAACCCAQTIFdJZ0l6VRJO1QUYo0aNXTIIYfomGOO0bHHHqsddqjw9GC2lqh8CyxatEjPPPOMk8Tw2muvacOGDemutYWKHpP0N0mfpjuZ90tCgPGlJLo580YyvmRuxhVbCTC+cFMkFWB84cZAAAEESkuAhIbS6m9aiwACCCCAAAII5ENgiKQ7PQWPie3MMCgflVEmAh4BEhq4JRAobYH/SOrlIpgrqaukdaXNQusRQAABBBBAAAEEEEAAAQRKXKC6pD7xXRss+d/+P+VRpUoVdevWzUlusN0bOnToUOJ80Wj+rFmzNGHCBCeJYfr06X4atVHSxPhuDPZxk5+LOKfkBBhfSq7Lt24w4ws3QZ4EGF/yBBumYhlfwtRbxIoAAgjkVoCEhtx6UhoCCCCAAAIIIFBqAvaXLftLSE1Xw2fHtzZfU2oYtLcoAiQ0FIWdShEIjMAekmZKquaK6EpJIwITIYEggAACCCCAAAIIIIAAAgggUFyBppJOlzQwttOhrYCc9mjRooUOPPBAHXTQQc7H3XffPe01nFB8gblz5+r11193XlOnTtXChQv9BjVP0sOSxkpa4vcizkNAEuNLidwGjC8l0tHBaibjS7D6I2/RML7kjZaCEUAAgdAJkNAQui4jYAQQQAABBBBAIDACdSVNk+Rermu9pG6SLKmBA4FCCJDQUAhl6kAg2AKjJZ3rCnG1pPaSlgY7bKJDAAEEEEAAAQQQQAABBBBAoOACnSQdLalf/Pe4vuYLNG3aVD169ChLcOjUqZNsVweO4gls2bJFM2bMKEtgsCSGpUt9/yrEfqf6XmyXy+fjL1ssggOBygowvlRWMCDXM74EpCMIwy3A+BKR+4HxJSIdSTMQQACBPAnwW4Y8wVIsAggggAACCCBQAgLeCaTW5KGSRpZA22licARIaAhOXxAJAsUSaCJpvqR6rgDGSBpUrICoFwEEEEAAAQQQQAABBBBAAIEQCOwg6Zh4ckNPSbX8xtyoUSMdcMABZQkOXbt2VbVq7s0T/ZbEeX4FNm3apOnTp5clMLzxxhtauXKl38vtvJ8kvRxPYHiWhSAyoePcLAQYX7JAK9YljC/FkqfeLAUYX7KEK8ZljC/FUKdOBBBAILwCJDSEt++IHAEEEEAAAQQQKKZA/9jODOM9AUyR1KuYQVF3SQqQ0FCS3U6jEdhKYIikO11f3SRpf0nvYIUAAggggAACCCCAAAIIIIAAAmkFtontxts7ntzQR9L2aa9wnVCnTh3tueeesp0bEq+99tpLDRs2zKQYzo0LrFixQu+//75mzpypWbNmOR/nzJmjtWvXZmpkWzZMjCcxvCTpx0wL4HwEciDA+JIDxFwVwfiSK0nKCYgA40tAOsLCYHwJUGcQCgIIIBBSARIaQtpxhI0AAggggAACCBRRoJmkuZIauWJYIWmP2GrYi4sYF1WXpgAJDaXZ77QaAa+ALQM5M/6zKPGeJTPsCxUCCCCAAAIIIIAAAggggAACCGQs0FXSAfHXIZkmOCRq23HHHdW5c2d17NjRSXTYdddd9atf/UrNmtmvmDkWLVqkr776Sh999JGTtDB79mx98MEHWrw461+zWwLDa5LeiC0+9FYsQeV/KCMQQAHGlwJ0CuNLAZCpIogCjC8F6BXGlwIgUwUCCCBQogIkNJRox9NsBBBAAAEEEECgEgKTJR3quf44SU9XokwuRSBbARIaspXjOgSiJ2ArSU7yNOskSU9Gr6m0CAEEEEAAAQQQQAABBBBAAIGCCuwk6cD4q4ekdpWpvWbNmmrRooVatmzpJDjYy/t506ZNK1NF0a9dsmSJk6xgr6+//nqrz7/55htt2LChsnHOjycvvB7/+GllC+R6BIogwPiSITrjS4ZgnF7KAowvGfY+40uGYJyOAAIIIJBTARIacspJYQgggAACCCCAQOQFhki609PKMbGdGQZFvuU0MKgCJDQEtWeIC4HiCLwo6XBX1V9K2kXSuuKEQ60IIIAAAggggAACCCCAAAIIRFLAtliwxAbbvWF/SZ3y0crGjRurYcOGatSoUYUft9tuO9WpU0c1atQoe1nSROL/vZ/Xrl3bCXft2rVOUkHitX79+qSf2/t27vLly7Vy5UqtWLHCeSU+93608/J0zIjvvGC7MEyVtCRP9VAsAsUUYHxhfCnm/Ufd0RZgfGF8ifYdTusQQACBkAuQ0BDyDiR8BBBAAAEEEECggAIdJE2XVNNV52xJ+0paU8A4qAoBtwAJDdwPCCDgFthD0v8k1XJ98frY59fBhAACCCCAAAIIIIAAAggggAACeROoK2l3SfbvcverraSqeas1mgVvlvSZpLmS5sU/Jj7n9/DR7HNaVbEA40vu7hDGl9xZUlI0BBhfctePjC+5s6QkBBBAoGQFSGgo2a6n4QgggAACCCCAQEYC9gudaZIsqSFxrJfUTZIlNXAgUCwBEhqKJU+9CARXYERskcUrXOHZ7gy2S4Pt1sCBAAIIIIAAAggggAACCCCAAAKFFegST3LYTVJ7Se0kWaLDDoUNI3C1fRtPXLDkBXtZ8oK9PghcpASEQHAFGF+S9w3jS3DvWSILjwDjC+NLeO5WIkUAAQQiIkBCQ0Q6kmYggAACCCCAAAJ5Fhgt6VxPHUMljcxzvRSPQDoBEhrSCfE+AqUnUE/SfElNXE1/StKA0qOgxQgggAACCCCAAAIIIIAAAggEVqBOPLHBEhwSL0t0SCQ82CI7YT5sNwVLVPjc8zHxtbVhbhyxIxBwAcaXgHcQ4SEQYgHGlxB3HqEjgAACCARbgISGYPcP0SGAAAIIIIAAAkEQ6B/bmWG8J5ApknoFIThiKHkBEhpK/hYAAIGkAoNiKz2O8ryzr6R38EIAAQQQQAABBBBAAAEEEEAAgVAIWEJDo9iiOg09r2Rfs3NqS6rhetX0/L+9Z1/zJkr8IGmD52W7E3u/9pOklZ7XCtf/2+ffS0p8zRIaOBBAIJgCjC/B7BeiQiAKAowvUehF2oAAAgggUBQBEhqKwk6lCCCAAAIIIIBAaASaSZob/8NRImj7g8wekhaHphUEGmUBEhqi3Lu0DYHsBarFEu/ektTdVYQlM+wvaVP2xXIlAggggAACCCCAAAIIIIAAAggggAACCCCAAAIIIIAAAggggAACCORSgISGXGpSFgIIIIAAAgggED2ByZIO9TTrOElPR6+ptCikAiQ0hLTjCBuBAghYMsM0Tz2DJY0uQN1UgQACCCCAAAIIIIAAAggggAACCCCAAAIIIIAAAggggAACCCCAAAI+BEho8IHEKQgggAACCCCAQIkKDJF0p6ftY2I7MwwqUQ+aHUwBEhqC2S9EhUBQBJ6UdKIrmKWS2ktaHZQAiQMBBBBAAAEEEEAAAQQQQAABBBBAAAEEEEAAAQQQQAABBBBAAIFSFiChoZR7n7YjgAACCCCAAAKpBTpImi6ppuuU2ZL2lbQGOAQCJEBCQ4A6g1AQCKBAK0kfS6rliu0vkoYFMFZCQgABBBBAAAEEEEAAAQQQQAABBBBAAAEEEEAAAQQQQAABBBBAoOQESGgouS6nwQgggAACCCCAQFqBupKmSbKkhsSxXlI3SZbUwIFAkARIaAhSbxALAsEUuE7Sta7Q1knaRdKXwQyXqBBAAAEEEEAAAQQQQAABBBBAAAEEEEAAAQQQQAABBBBAAAEEECgdARIaSqevaSkCCCCAAAIIIOBXYLSkcz0nD5U00m8BnIdAAQVIaCggNlUhEFIB253Bdmmw3RoSx3OSjglpewgbAQQQQAABBBBAAAEEEEAAAQQQQAABBBBAAAEEEEAAAQQQQACByAiQ0BCZrqQhCCCAAAIIIIBATgT6x3ZmGO8paYqkXjkpnUIQyL0ACQ25N6VEBKIoMEDSOE/DjpD0YhQbS5sQQAABBBBAAAEEEEAAAQQQQAABBBBAAAEEEEAAAQQQQAABBBAIiwAJDWHpKeJEAAEEEEAAAQTyL9BM0lxJjVxVrZC0h6TF+a+eGhDISoCEhqzYuAiBkhSYJqm7q+X2M6+TpE0lqUGjEUAAAQQQQAABBBBAAAEEEEAAAQQQQAABBBBAAAEEEEAAAQQQCIAACQ0B6ARCQAABBBBAAAEEAiIwWdKhnliOk/R0QOIjDASSCZDQwH2BAAJ+BSyZwZIa3MdgSaP9FsB5CCCAAAIIIIAAAggggAACCCCAAAIIIIAAAggggAACCCCAAAIIIJBbARIacutJaQgggAACCCCAQFgFhki60xP8mNjODIPC2iDiLhkBEhpKpqtpKAI5EXhE0mmukpZK2lOSfeRAAAEEEEAAAQQQQAABBBBAAAEEEEAAAQQQQAABBBBAAAEEEEAAgQILkNBQYHCqQwABBBBAAAEEAijQQdJ0STVdsc2WtK+kNQGMl5AQcAuQ0MD9gAACmQg0kTRfUj3XRSTwZSLIuQgggAACCCCAAAIIIIAAAggggAACCCCAAAIIIIAAAggggAACCORQgISGHGJSFAIIIIAAAgggEEKBupKmSbKkhsSxXlI3SZbUwIFA0AVIaAh6DxEfAsETGCbpFldYmyR1kjQ3eKESEQIIIIAAAggggAACCCCAAAIIIIAAAggggAACCCCAAAIIIIAAAtEWIKEh2v1L6xBAAAEEEEAAgXQCoyWd6zlpqKSR6S7kfQQCIkBCQ0A6gjAQCJFALUkfS2rlivmlWIJf7xC1gVARQAABBBBAAAEEEEAAAQQQQAABBBBAAAEEEEAAAQQQQAABBBCIhAAJDZHoRhqBAAIIIIAAAghkJdA/tjPDeM+VUyT1yqo0LkKgOAIkNBTHnVoRCLvAMZKe9TTid5ImhL1hxI8AAggggAACCCCAAAIIIIAAAggggAACCCCAAAIIIIAAAggggECYBEhoCFNvESsCCCCAAAIIIJA7gWaS5kpq5CpyhaQ9JC3OXTWUhEDeBUhoyDsxFSAQWYEXJR3uat2XknaRtC6yLaZhCCCAAAIIIIAAAggggAACCCCAAAIIIIAAAggggAACCCCAAAIIBEyAhIaAdQjhIIAAAggggAACBRKYLOlQT13HSXq6QPVTDQK5EiChIVeSlINA6QlYEt9MSdVcTb9S0ojSo6DFCCCAAAIIIIAAAggggAACCCCAAAIIIIAAAggggAACCCCAAAIIFEeAhIbiuFMrAggggAACCBRWYNv4TgTbxT/argTul/vrtSXVjE9utAmO1ZN8nuxriXO3SdG0HyVtlLQp/kp8nuxrdo776+sl/SRpuSTbRcE+rox/nvh/+5h4/ZCG9zRJj3jO+ZukcwvbLdSGQE4ESGjICSOFIFCyAqM9P/9WS2ovaWkWIjxvZIHGJQgggAACCCCAAAIIIIAAAggggAACCCCAAAIIIIAAAggggAACpS1AQkNp9z+tRwABBBBAIIwClnDQXNKOkprFXztIcicluD9vEsZG5iBmm4iZSIBwJzt8F0986CfpkHg9cyR1l7QmB/VSBAKFFiChodDi1IdAtATsOcF+DrqfF8ZKGhx/1kg8b9jHpjxvbNX5FT1vLJG0OJYwsij+cWE8QTNadxCtQQABBBBAAAEEEEAAAQQQQAABBBBAAAEEEEAAAQQQQAABBBColAAJDZXi42IEEEAAAQQQyJGAPZM09iQpuCcQWuJC4v8b5KhOiikv8L1rwmFi4mGyj5Yk4Z1AjiUCxRQgoaGY+tSNQLgE7Hlje1dCZOLZ4jBJPcPVlNBGy/NGaLuOwBFAAAEEEEAAAQQQQAABBBBAAAEEEEAAAQQQQAABBBBAAIH8CJDQkB9XSkUAAQQQQACBrQVaS2ovaSdJ7STtLOlX8d0WWgAWKoFvJNnrK0mfSPpM0nxJn0r6MlQtIdgoCJDQEIVepA0I5E7AnjfsWcOeOexlzxsted7IHXABS+J5o4DYVIUAAggggAACCCCAAAIIIIAAAggggAACCCCAAAIIIIAAAggUS4CEhmLJUy8CCCCAAALRFNjFlbTQVtKu8f+3j0U9dthhB2233XZq1KiR80p87v6afb1evXqqVq2a86pevXq5j36/VqdOnXJtXbt2rTZt2qSNGzeW+5jJ11avXq3ly5drxYoVWrlypb777jvn88Qr8d63335bVOd45R/Gkxzs4+euZAdLfuBAINcCJDTkWpTyEAi+AM8b1aqJ5w3xvBH871UiRAABBBBAAAEEEEAAAQQQQAABBBBAAAEEEEAAAQQQQAABBNIKkNCQlogTEEAAAQQQQMAjYJMILUFht/hOC4lVkC2BoSBHs2bNZK8dd9zRednnjRs33ipZIZG4sM022xQkrqBUsmbNmq0SHRKJD5YIsWjRIi1evNj5aK8CJ0FYgoPt5GA7Otjro/jr46D4EUfoBEhoCF2XETACvgSSPW/YM0cbX1fn4CSeNypG5HkjBzcZRSCAAAIIIIAAAggggAACCCCAAAIIIIAAAggggAACCCCAAAIIiIQGbgIEEEAAAQQQSCVQT9JekjrFX50ldZCUl+wAW2U4kZzgTlRIfJ54r2nTpqpatSq9lkMB2yli6dKlWyU6uJMeEkkQtttEno41kmZLmiFpZvyjfb46T/VRbHQESGiITl/SktIU4HmjRPqd540S6WiaiQACCCCAAAIIIIAAAggggAACCCCAAAIIIIAAAggggAACCGQoQEJDhmCcjgACCCCAQEQFbLcFS1zo6Epi+FUu29qyZUu1bdtWbdq0KfvYunVrNW/e3NlhoWHDhrmsjrLyJLBy5cqynR2++OILLViwQJ9//rnzsv//+uuvc13zl5JmSfqfK+HBdnXgQCAhQEID9wIC4RHgeSM8fVXUSHneKCo/lSOAAAIIIIAAAggggAACCCCAAAIIIIAAAggggAACCCCAAAIFFSChoaDcVIYAAggggEDRBerHExZst4XEzgu260KdykRWpUoVJzHBkhXcCQuJ/2/VqpVq1KhRmSq4NiQCGzZs0JdffukkN9grkeiQ+Nx2etiyxTv/POPG/RhPbkjs5GAfP5C0KuOSuCAKAiQ0RKEXaUPUBHjeiFqPBqw9PG8ErEMIBwEEEEAAAQQQQAABBBBAAAEEEEAAAQQQQAABBBBAAAEEEKiEAAkNlcDjUgQQQAABBEIgsLuk/SUdEP+4U2Vi3nHHHdWpUyd16dJF7dq1K0tg2GWXXSpTLNeWmMDHH39cluxgCQ8ffPCBZsyYocWLF1dW4hNJb0p6K/6RnRwqKxqO60loCEc/EWW0BXjeiHb/hrJ1PG+EstsIGgEEEEAAAQQQQAABBBBAAAEEEEAAAQQQQAABBBBAAAEESlCAhIYS7HSajAACCCAQWYGakvZ2JTD8RtL22bS2Vq1a2mOPPZzkhc6dOzsfu3btqkaNGmVTHNcg4EtgxYoVev/9953kBnvNnDlTc+fO1bp163xdn+SkpfHkhkSCw3RJG7ItjOsCK0BCQ2C7hsAiKsDzRkQ7tlSaxfNGqfQ07UQAAQQQQAABBBBAAAEEEEAAAQQQQAABBBBAAAEEEEAAgbAIkNAQlp4iTgQQQAABBLYWsOwC230hsQODJTPUzhSqefPm5RIXLIFht912U7Vq1TItivMRyLnApk2b9OGHH5YlOCSSHRYtWpRNXT9Jeje+e0NiJ4fvsymIawIlQEJDoLqDYCIowPNGBDuVJpUX4HmDOwIBBBBAAAEEEEAAAQQQQAABBBBAAAEEEEAAAQQQQAABBBAongAJDcWzp2YEEEAAAQQyFWjvSl6wJIbdJfn+WZ7YdSGx44J9tF0XGjZsmGkcnI9A0QVytLqyTYSfG09wSOzi8HnRG0cAmQqQ0JCpGOcjULEAzxvcIQjEBXje4FZAAAEEEEAAAQQQQAABBBBAAAEEEEAAAQQQQAABBBBAAAEE8i/gexJk/kOhBgQQQAABBBDwCGwTm2h9qKQjJB0pqVUmQo0bN9YBBxxQ9tp7771VvXr1TIrgXARCJbBhwwZNnz5db7zxht58803ntXz58kzb8IWkSZImSnpV0o+ZFsD5BRcgoaHg5FQYMQGeNyLWoTQnvwI8b+TXl9IRQAABBBBAAAEEEEAAAQQQQAABBBBAAAEEEEAAAQQQQKD0BEhoKL0+p8UIIIAAAsEW2CWevGAJDAdKquU33DZt2qhHjx5OAoN93H1328CBA4HSFpg7d25ZgoMlOixYsCATkHWSXpP07/jr00wu5tyCCZDQUDBqKoqQAM8bEepMmlJ8AZ43it8HRIAAAggggAACCCCAAAIIIIAAAggggAACCCCAAAIIIIAAAuEVIKEhvH1H5AgggAAC0RCwhIXfunZhaO+nWVWrVlWHDh3KEhgOPvhgNWvWzM+lnINASQssXLhQr7/+upPkYK/Zs2dryxbvfPiURJbQYMkNtnvDVEmW8MBRfAESGorfB0QQfAGeN4LfR0QYIQGeNyLUmTQFAQQQQAABBBBAAAEEEEAAAQQQQAABBBBAAAEEEEAAAQTyLkBCQ96JqQABBBBAAIGtBFpL6hvfieEQSXXSGdWqVUv77LNPWQKD7cJQv379dJfxPgIIpBFYtWqV3nzzzbIEh/fee0/r1vnKU/gxtovKK/EEhxckfQV20QRIaCgaPRUHXIDnjYB3EOGVjgDPG6XT17QUAQQQQAABBBBAAAEEEEAAAQQQQAABBBBAAAEEEEAAAQQyFyChIXMzrkAAAQQQQCBTgRqSDnLtwrCbnwJat26tPn36OK+ePXvKkho4EEAgvwJr167VK6+8ookTJ+qFF17QV1/5zlOY59q94U1JG/IbKaW7BEho4HZA4GcBnje4ExAIiQDPGyHpKMJEAAEEEEAAAQQQQAABBBBAAAEEEEAAAQQQQAABBBBAAIGCCJDQUBBmKkEAAQQQKEGBapJ6SjpJ0rGS0m6nUK1aNf3mN78pAvUZPwAAIABJREFUS2Lo0KFDCbLRZASCJTB79mwnscESHN5++21t2rTJT4ArJT0jaVx8F4fNfi7inKwFSGjImo4LIyDA80YEOpEmIMDzBvcAAggggAACCCCAAAIIIIAAAggggAACCCCAAAIIIIAAAgiUsgAJDaXc+7QdAQQQQCAfAr+JJzGcIKlpugoaN26s3r17O0kMRx55pBo0aJDuEt5HAIEiCaxYsUIvvviik+BgH5cvX+4nksWS/iHpidguLe/4uYBzMhYgoSFjMi6IgADPGxHoRJqAQDIBnje4LxBAAAEEEEAAAQQQQAABBBBAAAEEEEAAAQQQQAABBBBAoNQESGgotR6nvQgggAAC+RDoFE9iGCCpTboKOnXq5CQw9O3bV/vuu6+qVq2a7hLeRwCBgAls3rzZ2bEhsXvDrFmz/ET4eXzXhsclzfNzAef4EiChwRcTJ0VAgOeNCHQiTUAgEwGeNzLR4lwEEEAAAQQQQAABBBBAAAEEEEAAAQQQQAABBBBAAAEEEAirAAkNYe054kYAAQQQKLZAa0mnxBMZ9qwomG222UY9e/YsS2Jo0aJFsWOnfgQQyLHAN998o3/9619OgsMrr7yitWvXpqvBMiDGxXduWJDuZN6vUICEBm6QKAvwvBHl3qVtCGQowPNGhmCcjgACCCCAAAIIIIAAAggggAACCCCAAAIIIIAAAggggAACoRAgoSEU3USQCCCAAAIBEWgaT2A4SVL3imKyXRd++9vf6rTTTlP//v1Vp06dgDSBMBBAIN8Clswwfvx4PfLII3r11Ve1ZYt3vv1WEbwdT2z4h6Ql+Y4vguWT0BDBTi3xJvG8UeI3AM1HwI8Azxt+lDgHAQQQQAABBBBAAAEEEEAAAQQQQAABBBBAAAEEEEAAAQTCIEBCQxh6iRgRQAABBIotcJqkP0j6bbpA2rdvr4EDBzqvZs2apTud9xFAIOICCxcu1EMPPaQHH3xQX3zxhZ/WTpH0mKRH/ZzMOY4ACQ3cCFER4HkjKj1JOxAosADPGwUGpzoEEEAAAQQQQAABBBBAAAEEEEAAAQQQQAABBBBAAAEEEMipAAkNOeWkMAQQQACBCAn8StJgSWdJalJRuxo1aqQBAwY4uzF0717hxg0R4qEpCCCQqcC0adM0duxYPfnkk1q5cmW6y22nhr9Lul/SwnQnl/j7JDSU+A0Q8ubzvBHyDiR8BIImwPNG0HqEeBBAAAEEEEAAAQQQQAABBBBAAAEEEEAAAQQQQAABBBBAIJ0ACQ3phHgfAQQQQKDUBA6VdL6koyRVS9X46tWrq3fv3k4SQ79+/VSzZs1Sc6K9CCCQpcD69ev13HPPOckNL730kjZu3FhRSZskPRdLrLpP0itZVhn1y0hoiHoPR7N9PG9Es19pFQKBEeB5IzBdQSAIIIAAAggggAACCCCAAAIIIIAAAggggAACCCCAAAIIIJBGgIQGbhEEEEAAAQSkepLOkHSepF0rAunSpYv+8Ic/6NRTT9X222+PHQIIIFApgWXLlunRRx91khtmzpyZrqx58cSGRyWtTndyCb1PQkMJdXbIm8rzRsg7kPARCKsAzxth7TniRgABBBBAAAEEEEAAAQQQQAABBBBAAAEEEEAAAQQQQKA0BEhoKI1+ppUIIIAAAskFdpB0qaRBkratCGngwIG66KKL1KlTJywRQACBvAhMnz5d999/vx566KF05f8g6V5Jd8R2lFma7uQSeJ+EhhLo5JA3keeNkHcg4SMQJQGeN6LUm7QFAQQQQAABBBBAAAEEEEAAAQQQQAABBBBAAAEEEEAAgWgIkNAQjX6kFQgggAACmQm0kjQsvitD7VSX7rDDDjrvvPN0/vnnq3HjxpnVwNkIIIBAlgJLly7VqFGjdN9992nJkiUVlbJW0gOSbpX0dZbVReEyEhqi0IvRbAPPG9HsV1qFQCQEeN6IRDfSCAQQQAABBBBAAAEEEEAAAQQQQAABBBBAAAEEEEAAAQQiIUBCQyS6kUYggAACCPgU2FXSnySdJKl6qmtsF4ahQ4fq5JNPVs2aNX0WzWkIIIBAbgXWr1+vJ554QnfccYdmzZpVUeEbJD0u6WZJn+Y2ilCURkJDKLqppILkeaOkupvGIhBuAZ43wt1/RI8AAggggAACCCCAAAIIIIAAAggggAACCCCAAAIIIIBAFARIaIhCL9IGBBBAAIF0Am0l3STpRElVk51cpUoV9enTx0lk+O1vf5uuPN5HAAEECirwyiuvOIkN//73v7Vli3f+flkomyX9P0nXSvq8oAEWtzISGorrT+2/CPC8wd2AAAKhFuB5I9TdR/AIIIAAAggggAACCCCAAAIIIIAAAggggAACCCCAAAIIhFaAhIbQdh2BI4AAAgj4ENhR0vWSzki1I8M222yj008/3Ulk2GmnnXwUySkIIIBA8QQ+/fRTJ7Fh7Nix+vHHH1MFYjs2PBhL4LpB0qLiRVuwmkloKBg1FaUQ4HmDWwMBBCIlwPNGpLqTxiCAAAIIIIAAAggggAACCCCAAAIIIIAAAggggAACCCAQeAESGgLfRQSIAAIIIJCFwPaS/iRpsKRaya5v2bKlLrjgAg0aNEgNGjTIogouQQABBIonsGLFCo0ZM0b33HOPFi5cmCqQtZLui42Dt0haXrxo814zCQ15J6aCFAI8b3BrIIBApAV43oh099I4BBBAAAEEEEAAAQQQQAABBBBAAAEEEEAAAQQQQAABBAIjQEJDYLqCQBBAAAEEciBQQ9JQSVdLqpesvCZNmuiaa65xEhlq1LDTORBAAIHwCqxfv16jRo3S8OHDtWzZslQN+T6+W8PdsfFxY3hbmzJyEhoi2KkBb5I9QFwi6aqKnjeuvvpqDR48mOeNgHcm4SGAQHoBnjfSG3EGAggggAACCCCAAAIIIIAAAggggAACCCCAAAIIIIAAAghkL0BCQ/Z2XIkAAgggECyBfrFJhbdL2ilZWHXr1tUll1yiSy+9VPXqJc11CFZriAYBBBDIQGD16tW69dZbdccdd+jHH39MdeXHkoZImpRB0WE4lYSGMPRSdGL8naS/Smqf6nnj4osv1mWXXcbzRnT6nJYggEBcoMSfN7gPEEAAAQQQQAABBBBAAAEEEEAAAQQQQAABBBBAAAEEEEAgTwIkNOQJlmIRQAABBAomsJukeyX1TFaj7cJw9tln67rrrpPtzsCBAAIIRFng22+/dca7Bx54QBs3ptyM4WVJgyV9EhELEhoi0pEBb4Y9b4yWdFCyOKtXr+48b1x//fU8bwS8IwkPAQQqL1CizxuVh6MEBBBAAAEEEEAAAQQQQAABBBBAAAEEEEAAAQQQQAABBBBIKkBCAzcGAggggEBYBWpJulbSZZKqextRpUoVHX/88br55pvVvn3SRZTD2m7iRgABBNIKzJ8/X8OGDdP48eNTnbtB0ojY+Dlc0vq0BQb7BBIagt0/YY/OnjdukHRxsucNa9xxxx2nESNG8LwR9p4mfgQQyFigxJ43MvbhAgQQQAABBBBAAAEEEEAAAQQQQAABBBBAAAEEEEAAAQQQ8CdAQoM/J85CAAEEEAiWQA9Jj0hqlyysgw46SCNHjlSXLl2CFTXRIIAAAgUWeO+99zRkyBC99dZbqWq2XRr+IGlagUPLZXUkNORSk7LcAmmfN2677TbtvffeqCGAAAIlLVAizxsl3cc0HgEEEEAAAQQQQAABBBBAAAEEEEAAAQQQQAABBBBAAIF8CpDQkE9dykYAAQQQyLVAA0m3SxooaaufYZbAcMstt6h37965rpfyEEAAgVALTJo0ydmxYebMmcnaYQkBf4vveLM6hA0loSGEnRbwkO15447488ZWoXbq1MnZkeGII44IeDMIDwEEECisQMSfNwqLSW0IIIAAAggggAACCCCAAAIIIIAAAggggAACCCCAAAIIlJAACQ0l1Nk0FQEEEAi5wAmS7pLUzNuONm3aaPjw4Tr55JNVpQo/2kLez4SPAAJ5EtiyZYsef/xxXXPNNVqwYEGyWhZKukDSs3kKIV/FktCQL9nSLPc4Sfcke95o3bq1brjhBp166qk8b5TmvUGrEUDAh0CEnzd8tJ5TEEAAAQQQQAABBBBAAAEEEEAAAQQQQAABBBBAAAEEEEAgGwFmfWajxjUIIIAAAoUU2FbSg5IsoaHcYckLf/zjH3XrrbeqZs2ahYyJuhBAAIHQCvz000+6/PLLde+998omHSY5/iHpDEk/hqSRJDSEpKMCHmaFzxsXXHCB87xRu3btgDeD8BBAAIFgCETweSMYsESBAAIIIIAAAggggAACCCCAAAIIIIAAAggggAACCCCAQAQFSGiIYKfSJAQQQCBCAt0kjZfUxtumFi1a6IknntCBBx4YoebSFAQQQKBwAi+//LJOOeUULV68OFml8yX1lzSjcBFlXRMJDVnTcWFcoLOkCameN8aOHauePXuChQACCCCQhUCEnjeyaD2XIIAAAggggAACCCCAAAIIIIAAAggggAACCCCAAAIIIICAHwESGvwocQ4CCCCAQDEELpN0U+xVw1u5TcC97777VL9+/WLERZ0IIIBAZARWrlyp8847T+PGjUvWpvWxXRoul3RXwBtMQkPAOyjg4V0i6f+zdy/wN1X5/8ff7r4ponShSSojU64RFUo3Bt0TISaqiSiRLtL9rnSX7qWLQXejUEwpimiQSg3dlSYag0Hu/z7755z/+R7nfM/e33P2Ofvs89qPhwf57r3WZz3XGWc95rHee92eaL3RvXt3jR49mvVGwCeQ8hBAIPgCIVlvBB+aChFAAAEEEEAAAQQQQAABBBBAAAEEEEAAAQQQQAABBBDIUwECDXk6cZSNAAIIhFigiqRxkjrHj3H33XfXk08+qTPOOCPEw2doCCCAQPYFXnnlFfXt21e24TDB9bqk7r+HG9ZnvzJXPRJocMXETXECrDf4SCCAAAJZFsjz9UaWtegOAQQQQAABBBBAAAEEEEAAAQQQQAABBBBAAAEEEEAAgcIRINBQOHPNSBFAAIF8EKgjaaqk+vHFdujQQU8//bT22WeffBgHNSKAAAJ5J/Dzzz/LTsCZPn16oto/ldRR0g8BHBiBhgBOSsBLYr0R8AmiPAQQCK9AHq83wjspjAwBBBBAAAEEEEAAAQQQQAABBBBAAAEEEEAAAQQQQACBHAsQaMjxBNA9AggggEBUoI2kiZJ2jzWpUqWK7rrrLvXr1w8qBBBAAIEsCIwaNUpXXHGF1q/f6UCGXyWdKWlGFsrw0gWBBi9a3Mt6g88AAgggEACBPFxvBECNEhBAAAEEEEAAAQQQQAABBBBAAAEEEEAAAQQQQAABBBAIpwCBhnDOK6NCAAEE8k3gUkl3SyofW3iLFi00btw4HXjggfk2HupFAAEE8lpgyZIl6tq1q+bPnx8/ji2SBkkaFaABEmgI0GQEvBT77Np6oxzrjYDPFOUhgEBBCOTZeqMg5oRBIoAAAggggAACCCCAAAIIIIAAAggggAACCCCAAAIIIJALAQINuVCnTwQQQACBWIG7JF0eT9KjRw+NGTNG5coV23OIHAIIIIBAlgQ2b96sXr16OcGyBJdtCh+apVJSdUOgIZUQPzeBByUNYL3BhwEBBBAIlkAerTeCBUc1CCCAAAIIIIAAAggggAACCCCAAAIIIIAAAggggAACCIRIgEBDiCaToSCAAAJ5KJBwc+EVV1yhO++8Mw+HQ8kIIIBAuAS2b9+uSy65RA899FCigdlfDgzAiAk0BGASAl4C642ATxDlIYBAYQvkyXqjsCeJ0SOAAAIIIIAAAggggAACCCCAAAIIIIAAAggggAACCCDgowCBBh9xaRoBBBBAIKmAff88KumC+Dsefvhh9evXDzoEEEAAgQAJjBw5UkOHDpVtOIy7Hpd0YY5LJdCQ4wkIcPesNwI8OZSGAAIIxAsEfL3BhCGAAAIIIIAAAggggAACCCCAAAIIIIAAAggggAACCCCAgE8CBBp8gqVZBBBAAIGkAvbd84ykXrF3VKhQQS+88IK6dOkCHQIIIIBAAAXGjRunc889V1u2bImvzkINf5W0U9ohS8Mg0JAl6DzrhvVGnk0Y5SKAAAImEOD1BhOEAAIIIIAAAggggAACCCCAAAIIIIAAAggggAACCCCAAAI+CRBo8AmWZhFAAAEEkgrYxtfzY39aVFSkN954Q+3atYMNAQQQQCDAAm+99ZZOP/10rV+/Pr7K0ZL656h0Ag05gg94t09I6st6I+CzRHkIIIBAAoGArjeYKwQQQAABBBBAAAEEEEAAAQQQQAABBBBAAAEEEEAAAQQQ8EmAQINPsDSLAAIIIJBQYKikEbE/qVmzpmzDSpMmTSBDAAEEEMgDgfnz5+vEE0/Ur7/+Gl/t5ZJG5mAIBBpygB7wLllvBHyCKA8BBBBIJRDA9Uaqkvk5AggggAACCCCAAAIIIIAAAggggAACCCCAAAIIIIAAAgiUUoBAQynheAwBBBBAwLNAR0mTJEW/e+rUqaMZM2bIfudCAAEEEMgfgaVLl+q4447TDz/8EFu0BQtO2fFvfTYHQ6Ahm9rB74v1RvDniAoRQAABVwIBW2+4qpmbEEAAAQQQQAABBBBAAAEEEEAAAQQQQAABBBBAAAEEEEDAuwCBBu9mPIEAAggg4F2gmaSZkooij+65555asGCBateu7b01nkAAAQQQyLnAsmXL1LRpU61cuTK2lg2S2kqal8UCCTRkETvgXbHeCPgEUR4CCCDgVSBA6w2vpXM/AggggAACCCCAAAIIIIAAAggggAACCCCAAAIIIIAAAgi4FCDQ4BKK2xBAAAEESi1giYUFkvaMtFBUVKSZM2eqWTPbd8iFAAIIIJCvAvPmzVPbtm21YYPlGKKXJRyaSlqWpXERaMgSdMC7Yb0R8AmiPAQQQKC0AgFZb5S2fJ5DAAEEEEAAAQQQQAABBBBAAAEEEEAAAQQQQAABBBBAAIEUAgQa+IgggAACCPgpUFXSHEmHRDopU6aMJk2apI4dO/rZL20jgAACCGRJwP5NP+WUU7R9e7FcwWJJLSSty0IZBBqygBzwLlhvBHyCKA8BBBBIVyAA6410h8DzCCCAAAIIIIAAAggggAACCCCAAAIIIIAAAggggAACCCCQRIBAAx8NBBBAAAG/BMpJ+sfvv9rGdjBy5EgNHjzYrz5pFwEEEEAgBwL2b/vll18e3/Pbv4fa/ixpq88lEWjwGTjgzbPeCPgEUR4CCCCQKYEcrzcyNQzaQQABBBBAAAEEEEAAAQQQQAABBBBAAAEEEEAAAQQQQACBOAECDXwkEEAAAQT8EnhGUu/Yxnv37q1nnrG/5kIAAQQQCJtAnz599PTTT8cPy/6ij89jJdDgM3DAm2e9EfAJojwEEEAgkwI5XG9kchi0hQACCCCAAAIIIIAAAggggAACCCCAAAIIIIAAAggggAACMQIEGvg4IIAAAgj4IXC2pPGxDZ9wwgmaMmWKypWzFylzIYAAAgiETWDr1q3685//rLfftoMZil1nSHrVx/ESaPARN+BNs94I+ARRHgIIIJBpgRyuNzI9FNpDAAEEEEAAAQQQQAABBBBAAAEEEEAAAQQQQAABBBBAAIEdAgQa+CgggAACCGRaYBdJSyXtG2m4YcOG+vDDD1WlSpVM90V7CCCAAAIBEli3bp1atGihxYsXx1b1vaQ/StroU6kEGnyCDXizrDcCPkGUhwACCPglkKP1hl/DoV0EEEAAAQQQQAABBBBAAAEEEEAAAQQQQAABBBBAAAEECl6AQEPBfwQAQAABBDIucLOk4ZFWK1SooC+++EIHHnhgxjuiQQQQQACB4AnYv/mNGjXS5s2bY4u7TpJ9P/hxEWjwQzX4bbLeCP4c5X2FN998s667zv75+r/r+eefV48ePTI+rl9//dVpd+rUqU7bjRs31vjx41W/fv2M90WDCIRFIAfrjbDQMQ4EEEAAAQQQQAABBBBAAAEEEEAAAQQQQAABBBBAAAEEAidAoCFwU0JBCCCAQF4L/EHSEkmVIqO44oordOedd+b1oCgegUwJrFixQmPHjlWnTp108MEHZ6rZvGmn0MefNxOVgUKHDh2qu+++O7YlO52hrqTlGWg+vgkCDT6gBrxJ1hsBn6CwlEegISwzyTjCKpDl9UZYGRkXAggggAACCCCAAAIIIIAAAggggAACCCCAAAIIIIAAAjkXINCQ8ymgAAQQQCBUAq9KOi0yon322Udff/21ioqKQjVIBoOAV4F169ZpwoQJTrincuXKBffW5UIfv9fPSxjuX79+vRPaWb68WH7hRUln+zA+Ag0+oAa8SdYbAZ+gsJRHoCEsM8k4wiqQ5fVGWBkZFwIIIIAAAggggAACCCCAAAIIIIAAAggggAACCCCAAAI5FyDQkPMpoAAEEEAgNALHS5oWO5px48apa9euoRkgA0GgNAKrVq3Seeedp9dff915vHHjxgUVaCj08ZfmMxOWZ+w0kh49esQP5xhJ72V4jAQaMgwa8OZYbwR8gsJUHoGGMM0mYwmrQBbXG2ElZFwIIIAAAggggAACCCCAAAIIIIAAAggggAACCCCAAAII5FyAQEPOp4ACEEAAgVAIlJP0L0kHRkZz1FFHadasWaEYHINAIB2BX3/91dnUPXXqVKeZQgs0FPr40/nshOHZ1q1bx38XfC6pkaStGRwfgYYMYga8KdYbAZ+gsJVHoCFsM8p4wiqQpfVGWPkYFwIIIIAAAggggAACCCCAAAIIIIAAAggggAACCCCAAAI5FyDQkPMpoAAEEEAgFAJdJE2IjKRcuXL67LPPVL9+/VAMjkEgkI5AoW/oL/Txp/PZCcOzX3zxhQ477DBt3Vosv3C6pNcyOD4CDRnEDHhTrDcCPkFhK49AQ9hmlPGEVSBL642w8jEuBBBAAAEEEEAAAQQQQAABBBBAAAEEEEAAAQQQQAABBHIuQKAh51NAAQgggEAoBCZKOjkykssvv1x33XVXKAbGIBBIV6DQN/QX+vjT/fyE4flBgwbp/vvvjx3Ky5LOyuDYCDRkEDPgTbHeCPgEha08Ag1hm1HGE2aBLKw3wszH2BBAAAEEEEAAAQQQQAABBBBAAAEEEEAAAQQQQAABBBDIqQCBhpzy0zkCCCAQCoHdJf0qqayNxk5nWLFihapXrx6KwTEIBNIVKPQN/YU+/nQ/P2F4/t///rf23Xdfbd8ezR1sllRD0v8yND4CDRmCDHgzrDcCPkFhLI9AQxhnlTGFVSAL642w0jEuBBBAAAEEEEAAAQQQQAABBBBAAAEEEEAAAQQQQAABBHIuQKAh51NAAQgggEDeC/SXNCoyivbt22vKlCl5PygGgECmBAp9Q3+hjz9Tn6N8b+eEE07Q9OnTY4dxoaTHMzQuAg0Zggx4M6w3Aj5BYSyPQEMYZ5UxhVnA5/VGmOkYGwIIIIAAAggggAACCCCAAAIIIIAAAggggAACCCCAAAI5FSDQkFN+OkcAAQRCIfChpFaRkYwZM0a9evUKxcAYRGqBbdu26csvv9TUqVP1zjvvaOHChfruu++cB1u1aqVmzZrp1FNPVZs2bVRUVJS6wbg7Iu3//e9/1z/+8Q/NnTtX//nPf5y7mjZtqsaNG6tjx46yzUteTgV54YUX1LNnz2hvM2fO1NFHH+3895YtWzRnzhxNmDBBH330kWbPnu38ff369Z0+bTzWZ9WqVZOOx0y6du3qeLi5YvtPdL+92d7eOvvuu+/q/fff16JFi7RgwQKtXbvWuX233XZTkyZN1LBhQ6c28y6pvlQ1rVmzxunnzTff1D//+c+oQZ06dRzzdu3a6bTTTpP9d5kyOy8nMz3+VPXy8+ALPPXUU+rbt29soe9Lapuhygk0ZAgy4M2w3gj4BKVT3qpVq/TBBx9oxowZmjdvnvP9Gfm+j6wpDjnkEFlw9rjjjtNee+1Vqu7s+3TZsmWaNGmS8x1nfVo/9n127LHHqkePHmrbtq0qVarktJ9OoMHWE/Pnz9fEiRM1bdq06HeprSU6deqk7t27y8Zk36Newn/x9/71r3/Vvffeq8qVK+uTTz7R/fffr9dff90Zl63FbI1ka5I//elPKlvWOVAt4RX57n/ppZccf6vdLrff/akmxDwWL16s1157TbNmzdppTWfrLJsDW8fst99+CdcXJfXhd/upxsfPgyHg83ojGIOkCgQQQAABBBBAAAEEEEAAAQQQQAABBBBAAAEEEEAAAQRCKECgIYSTypAQQACBLArUlfR1pL8KFSo4m6d23XXXLJZAV7kQsA2BttHtlltu0auvvpqyBNtof8MNNzib4EvaTBdpyIIMtqnxzjvvdMISqa4aNWrooosu0qBBg1SzZs1UtytZoMFCAtdee62z0bGky/q76aabdP7550c3Pcben6kN/eZsmxPN4W9/+1vKcUVusPqGDx+uCy+8UFWqVHH93Lp16/TYY485myEjwZRkD1uIolu3bo7DPvvsU+y2TI3fdeHcGHgBC9/sscce2rx5c2ytf5C0LAPFE2jIAGLAm2C9EfAJKm153377rUaOHCkLxEZCeqnasu+f/v37a8iQIa6+8yPtrVixwunr4YcfLrGvzp0766677nLCBqUJNETWSNdff32J6wkbx8CBA3XVVVdp06ZNTpgisuax8OD48eOdMGX8lSjQMGLECD377LMaNmxYwrHtu+++snDo4YcfvlN7ke9+W9PFhkiSzYMFl2+88UYdcMABqabK+bl5WOjV1oEWlnRzeenD7/bd1Ms9wRHweb0RnIFSCQIIIIAAAggggAACCCCAAAIIIIAAAggggAACCCCAAAIhEyDQELIJZTgIIIBAlgVu+H2f0vWRPs866yy9+OKLWS6B7rItsHHjRmfDu218c7v5MFKjbWa74oorSjytYcOGDc6GQ9uc57V9O2XhgQcecE6GKOlKFGiwExAGDx6cciM58YAXAAAgAElEQVR/bLuXXnqpbr311p1CA5nY0G9vGn7kkUeSbk50M+9dunTRgw8+qL333jvl7Z999pnsLc/21mQvV8uWLTVq1KhimyQzMX4vNXBvfgicccYZ8QGoayTdloHqCTRkADHgTbDeCPgEeS3PNqFbINLr925sP/ad/+STTybc9B9fj502dMkll7j+jrPvtieeeMKp8brrros29/zzzzvBg2SXfXfbGsPG5SYcYO3069fPWRtZMLM0gYYLLrhAzZs31+WXX5503fSXv/xFDz300E7rlS+++EK2lnnrrbc8TaGd2nDPPffo9NNPL/EkBQuojh071gmgeF3TWR+jR49Whw4dkvbhd/ueULg5MAI+rjcCM0YKQQABBBBAAAEEEEAAAQQQQAABBBBAAAEEEEAAAQQQQCBsAgQawjajjAcBBBDIroCdzmBvTXaul19+WbaBhCu8ArZRz8IG9jbh+MveInz88cdr//33d940/MEHHzgbB+M3sFlQwTb6lStXbqc27C3BtqnP3p5c2vatDjtloG3btkknIj7QYKcZPPfcc9Ewg7012TZKHnXUUapYsaK+//57TZ8+XbZRP/5KtLnx559/1rhx42ThDwtoTJgwQYsXL3Yetbckn3vuubJTFCKX/e+mXr160f+2jZ52IoNtboz3a9q0qezNzfbmaLvM+qOPPnK8E22evO222xzTRN6RDq228847T3PmzCk2PLcOtvHT/CJjSHf84f1fUGGP7KWXXpKFbGIu+w45KAMqBBoygBjwJlhvBHyCvJZnpzD17t17pxChfYfb95yd7GTfW1u3btXChQud76dEJwdZEO/ee+8tMSiZ7DvOvoc7deqkQw89NOG6xX625557OqdHRK6SAg0lfXfbuE455RTnpBo7YWHatGnOSVeRy0INn376afQEAy8nNFjba9as0fLly53mbC12zDHHOH82Z1u/JFqjl+Ri658jjjjCWQMlqtfatjWCBS/POeecpIGDRPNsz1nbrVq1ctqwy2p59913d5pjc7D1UIMGDRJ+xPxu3+vnmvuDIeDjeiMYA6QKBBBAAAEEEEAAAQQQQAABBBBAAAEEEEAAAQQQQAABBEIoQKAhhJPKkBBAAIEsCdSS9GOkr1133dXZTF2hQoUsdU83uRCwTfoXXnhhsU32LVq0cE4paNeuncqXLx8tyzb22Qa1K6+8UpMmTYr+vb1x1zYa2duEYy/btGhv+7XN97GXBQtsU37r1q1VtmzZYj9bsWKFE7CwAETsxv/4DfbxVvGBhsjPbWOdvUXY3lZswYPYy8IJ9pZhewNybHDA3k5sb4iuXr16wimxjYD2Nmc3b12ONJDohIOTTjrJcbbTJ+Id7DkLg1io4JprrilWn1nYZsC6daPZo50MbUOovYXajYMFNGy8119/fbF+hgwZ4tRXqVKlYu2XZvy5+GzTp/8CmzdvdjbzxoV0akpamWbvBBrSBAz446w3Aj5BXsv75ZdfZKcKTJw4MfqobVy3wONxxx1XbC0RucG+g998801dffXVxcKF9l392muvORvkE1220X/gwIF69tlni33HDR061Pmur1q1arHHLBRga5G77747YXslBRo++eQTdevWLRpgtAYsbGDrlPbt2xcbl50sYKdG2Hd2otMRvAQaIoXa+uquu+7SmWeeGV0n2FrMxmTrm0h4wO63U6nsu//111+PjtMCHhbw7Nu3704uyeq1Pm1NZWu1+Mvsbc04fvz46I9s3m+88cad1lh2g60vbL1icxO7zrr22mudNUd8MNPv9r1+rrk/OAI+rjeCM0gqQQABBBBAAAEEEEAAAQQQQAABBBBAAAEEEEAAAQQQQCBkAgQaQjahDAcBBBDIosCRkj6I9Gcb0OwNsFzhFbANcb169XLeKhy5Tj31VI0aNUq1a9dOOvBEm+YuueQSZ+Ni7Ob3efPm6ayzzir2dl47ycA2AtasaXueE1+2Wc8249upD7Fvb062wd5aSRRosI1+Fozo3r17wsCAPZfo7cv23OTJkxNu5rNnvG7otz7sbdNWf+SysIiFFUpyjtQ3ZcoUde3atdimcdsseeKJJyYEtHDC+eefH/1ZaR2SbSr1Ov7w/i+IkZmAfVe88847sRiWbPo4TR0CDWkCBvxx1hsBnyCv5b3yyivOpvvIZW/ft8Bko0aNUjZlIYCePXsWCw3YKQG2OT/RZRv2bS0RCVK5+Y4r6TSqZIEGC1xYOMHWLJHLAoVPPPGEDjvsME9rJLu5NIEGWydYgLJMmZL/bx4LkNoabNiwYdG6LJjw1FNPOeHUkp63oIGd0vX4449Hn7W14YMPPrhTCOLjjz/WySefHD05IlUANLKOsTWazVnkstMiLFBqNcZefref8sPIDYEW8Gm9EegxUxwCCCCAAAIIIIAAAggggAACCCCAAAIIIIAAAggggAAC+SxAoCGfZ4/aEUAAgdwKdPv9xbN/i5TQu3dvPfPMM7mtiN59FYjfgGib7exNurYRMdX13nvvOW8ttlCEXfbMiy++qEMPPdT5b9tcZ2/svfnmm6NNud3Ebw9YCMA2DdqbgCNXspMg7OeJAg0lBSBix7dq1Srn7cWxJxqMGTPGCXskurxu6F+9erUTMLBTLCLXyy+/rDPOOCMVs/Nz27R58cUXOwGIyJWsvkRjsTmwzYqxp20k6tjepHzZZZfp0Ucfjf440VuUvY7f1SC5KW8F7Lsi9k3pkmxX8ytpDohAQ5qAAX+c9UbAJ8hLeZs2bXK+Yyy4F7ksBGDfJ6k24kfWC/Zdc/vtt0eft7f326/45+3kogEDBhRbn9omfltvpPqOs2etptiN+9ZhskDDZ599pi5dukSDFhacsO9xO10p1WWnWZ1zzjlauHBh9FavgYYTTjjB+bc1/nSpRH1/8803Tn9z5sxxfmy1WijE/s7NHPz4449O4CASTrPnbU10/PHHF+vOTmawtV/kuummm2Rzl+pKtDZJFMz0u/1UdfLzYAv4tN4I9qCpDgEEEEAAAQQQQAABBBBAAAEEEEAAAQQQQAABBBBAAIE8FiDQkMeTR+kIIIBAjgWulHRHpAbboGQblbjCKZBo8/ptt92mK664QuXKlUs56ESbCu1tzHaSgF12soKdjPDBB9FDP+RlE7+1kWxzvr0xOX6DXnygIdUpC7EDtPBF/GbKkjbped3Qb4EEC4/Y5sj58+c7my7tFIVatWqldI7cYKGE6667Lnp/svpmzZqlP//5z9E3V5e0gTJR53Yqi71xOfLm606dOjlBiurVq0dv9zp+14PkxrwUGD58uG699dbY2gdL+v87m0s3KgINpXPLl6dYb+TLTLmo004yeOONN2QnLSxYsMA5xciCcW5OZ4g0H/8dbqczWECiqKioWAWffPKJc/LTkiVLnL+PD1OmKvejjz7SaaedFg1j2v3JAg02hosuuija5F/+8hc99NBDqlKlSqpunFBm/MlMXgMNV199tRMKdbMmiz+ZKdkJCyUVHt+GhT/uuOMOVaxYMfpY/Dy5rdE8bCx2IthBBx3khF9tfREfoPW7/ZQTxw2BFvBpvRHoMVMcAggggAACCCCAAAIIIIAAAggggAACCCCAAAIIIIAAAvksQKAhn2eP2hFAAIHcCjwsqV+khMcee0wXXHBBbiuid98E4gMH9gbg1157TUcccYTrPu0tx7bZvWHDhs7mtLZt2+qwww5znn/77beLvcX42GOPdU5R8LKJ39qJ31BoGxnt5IZq1aoVqzN+E5zX/uL7yWSgwTVoCTe6DTTYBsrBg20/+f9dl1xyiUaMGKFKlSq5KuOnn36SbSS10EWzZs3UpEkTmaUFRCIXgQZXlAVzk31X2Gcm5rpf0qA0AQg0pAkY8MdZbwR8grJdnttAQ/x9dqrAqFGjin1HlVR7ohOPEgUaEoU+7cSDuH/rSmSKD194DTSUdFJUbMeJak0W0iip4Ph6E62j7HSuY445JtqMnZw1evRodejQwdVJEKk+V363n6p/fh5sAZ/WG8EeNNUhgAACCCCAAAIIIIAAAggggAACCCCAAAIIIIAAAgggkMcCBBryePIoHQEEEMixwBuSOkZqmDx5srNBiSucArNnz3YCB5E38Z9wwgkaO3asatasmZEB33777Ro2bFi0rURv+nXT0ccff6yTTz45+jblZBsC4zc5nn/++br//vu1yy67uOnGCVv07Nkzem8+Bhp+++03DRkyRA8/bHuF/+9yuyHSFdKOmwg0eNEK/732XdGxY/Srwwb8mqTT0xw5gYY0AQP+OOuNgE9QtstzE2hIdJrSPffcI1tfeLni1yeJNv9buK9Hjx569913naYt9Pn3v/9dhx9+uOuu7JQpC1zY6RV2eQ00zJw5U0cffXTK/uJrtQDiW2+9pVatWqV8NvaGFStWOCdr2SkKyca8fPly2ekPkXvsPuuvc+fOjtdRRx1V7EQnTwVIzlrPz/a91sP9wRLwab0RrEFSDQIIIIAAAggggAACCCCAAAIIIIAAAggggAACCCCAAAIhEiDQEKLJZCgIIIBAlgU+lXRopM9PP/3Uees+VzgF0g0AlKSyadMmXXXVVbLTAiJXaTYd2rPxG/Xs7xJt8osfT//+/TVy5EhVrlzZ1QQGLdCwfft2/ec//5EFOiZNmqSJEyfKTtWIXIkCF/FBA7t3xowZzskZmbwINGRSM//bsu8KO6Ul5povqVmaIyPQkCZgwB9nvRHwCcpGeatXr5b9+zFlyhS9+OKL+vLLL6Pd2kkItoYoKiqK/t369et16aWXOqc0Ra5x48apa9eunsodP368unXrFn0mUaDhiy++0Nlnn61FixY591mQwfo6+OCDXfcVHzL0EmioV6+eXnrpJTVq1Chlf/EnK1j4woIUNWrUSPls7A120sOECRO0ePHi6F9bMOLEE0+M/retTcz/wgsvTNq2neBgIbfjjz/e+W6oWLGi6zr8bt91IdwYSAGf1huBHCtFIYAAAggggAACCCCAAAIIIIAAAggggAACCCCAAAIIIBAGAQINYZhFxoAAAgjkRmC9pOjOMds4FruRLDcl0atfAs8++6x69+4dbd5rAKCkumxTnL0x+dFHH43elmjDoJuxJdqk7ybQUNIJC4n6zVWgwaxsjN98841++OEHff7555o3b57mzp3rBBqSXYnGF/925dK+pTnVvBBoSCVUWD+3Tcm777577KDtg7tHmgoEGtIEDPjjrDcCPkGZKs8CjnZSwdKlS/XLL784AQb7jlu4cGGxkF58f4kCDW7XA6lqnzVrllq3bl3i+iT+nvbt2zsnOe2xh7d/2m6++WZdd911Tl9eAg0l3Rs/vvhaU43fy88Trd3WrVuna665xjkFK9VloYpOnTo5oZM2bdqoatWqqR6R3+2nLIAbAivg03ojsOOlMAQQQAABBBBAAAEEEEAAAQQQQAABBBBAAAEEEEAAAQTyXYBAQ77PIPUjgAACuRNYLSm608g2jbjZeJS7cuk5HYHYTXbWjtcAQEl9+x1oSLTBzksgIVHtXp5PZ0O/vX3YTlqwMbzyyiuaP99eZu/9SjRf9nZr2zRoG0Xt8rIh0ksF6YzfSz/cmx8CCTYYrpFULc3qCTSkCRjwx1lvBHyC0inPggv2pn87YcBOCSrNRaChsewkifr166fky3agwQrauHGjXn75ZWftGHuyRknFWsjyrLPO0tChQ3XIIYeoTJnk/9eV3+2nROWGQAr4tN4I5FgpCgEEEEAAAQQQQAABBBBAAAEEEEAAAQQQQAABBBBAAIEwCBBoCMMsMgYEEEAgNwKfSjo00vWiRYt02GGH5aYSevVdIJ8DDW+99ZZOPPHEYkZeAgmJcL08X9oN/XaCwsiRI/Xwww9r7dq1rue4ZcuW2rZtm3NqQ+Qi0OCajxt9FrDvikaNGsX2Yt8lDdPslkBDmoABf5z1RsAnqDTl2Zv1H3vsMd1yyy0lnjAU37Zt2q9Vq5beeeed6I8INAQ70BCZKAuwvvvuu868T58+3dXaxk5tuOeee9SjRw+VL1++xI+a3+2X5nPOM7kT8Gm9kbsB0TMCCCCAAAIIIIAAAggggAACCCCAAAIIIIAAAggggAACIRcg0BDyCWZ4CCCAgI8CkyV1iLT/xhtvqGPHjj52R9O5FHj00Ud10UUXRUvo37+/s9m+cuXKaZfl9wkNM2fO1NFHH12sTi+BhEQD9PJ8aQINS5Ys0YABA2RhjJKuVq1aOW8ubtGihZo1a6YGDRqoWrVqchNA+emnn5wNgra50C57G7L1Z21m8irN+DPZP20FS8C+Kzp37hxb1JuSOqVZJYGGNAED/jjrjYBPkNfyLLA3ZMgQPffccyU+2rRpU+fUgebNm+vwww9Xw4YNZRvcx44dq549e0afJdBQ+kBD+/btZWuaPfbYw+s0pnW/BVoWLFigKVOmyL4XSjqBytYnFoLo1q2b6z79bt91IdyYMwGf1hs5Gw8dI4AAAggggAACCCCAAAIIIIAAAggggAACCCCAAAIIIBB2AQINYZ9hxocAAgj4J/CopAsjzT/yyCOyDWVc4RSI38B//vnn6/7779cuu+yS9oA3bdqkq666Svfee2+0LXsb72WXXea57e+++07du3fXBx984DybbJO+l0BCoiK8PO91Q79twrOxP/7448W6btOmjc455xwdeeSRqlu3rqpWraoyZRIv5dwEGuLrss5mzJihtm3benYv6QGv489o5zQWOIHRo0fLAlExl32X/P+0VOkqJtBQOrd8eYr1Rr7MlIs6t2zZojvuuEPXXnttsbstrGAhBfsOqlevnqpXr66yZcsmbDH+OzhRoCFTYcm3335bJ510UrSO559/3gkDxl5ffvmlunbtqoULFzp/3bix+4BBpJ2tW7c6JrfffnvKNtL5Xp09e7YznsjJTxYUGTdunA4++GAXs+fPLdu3b3dO6bDaxo8f7wQc7L9jr9NPP11PPvmk87nwevndvtd6uD87Aj6tN7JTPL0ggAACCCCAAAIIIIAAAggggAACCCCAAAIIIIAAAgggUIACBBoKcNIZMgIIIJAhgeGSbo60NWzYMN16660Zappmgibw3nvv6ZhjjomWdcIJJzhvSK5Zs6brUm3Dn53yUKVKFTVp0sQ5WaBLly6qVKmSE2YYPHhwtK3SngDhdqOel0BCogF6ed7rxsPp06fLNu5FNhtaKGP48OG69NJLHSs3l5tAw/r16502n3jiiWiTY8aMUa9evdx0Eb3nlltucU52OOigg3TooYeqU6dOzkkRkcvr+D11zs15J3D11Vc7m5ljrmsk3ZbmQAg0pAkY8MdZbwR8gryU99lnnznf/YsXL44+NnDgQGcNad93bi43gQbbxH7jjTc6vyKXfTdec801ScOAifqOP6EqUaDBTpywMOW0adOcJmwckydP3ul0qJLGZt/5F198cfTUipJCEel8ry5dutQ56eDjjz8uda1u5iide8zT5ik22JnJU6T8bj+dsfNs5gR8Wm9krkBaQgABBBBAAAEEEEAAAQQQQAABBBBAAAEEEEAAAQQQQACBYgIEGvhAIIAAAgiUVqC3pGciD5977rl69tlnS9sWzwVcIH4D3L777qu///3vsjf7ur3i33Jsn5lRo0Y5G//if3bsscfKNizWqlXLbfPOffEbD8866yxnw361atWKteMlkJCoAC/Pe9l4GP+GZuvbAgYPPvigcyKDmytRUOGmm27a6W3Y1pa9CdrCSJHLToawzeYVK1Z005UTuojdgGkPWbjhxBNPjD7vZfyuOuWmvBawTb9/+9vfYsdwrqTn0xwUgYY0AQP+OOuNgE+Ql/Liv6fbtWvnbOKvXbu2q2YSBRUSndBgjdnb/m3zfuRKtiZI1rHbUx5+++03DRkyRA8//HC0Ka8nTXk55SGd79XVq1fLTtl66aWXorWOHDnSORkq2alPiXy++eYb9enTR+XLl1fTpk11wAEH6Mwzz9Tee+/t3G7rg1mzZumf//yn5s6dKzuZw+be7bpu2bJlTkjk/fffj3YfGybxu31XH0ZuCrSAT+uNQI+Z4hBAAAEEEEAAAQQQQAABBBBAAAEEEEAAAQQQQAABBBDIZwECDfk8e9SOAAII5FbgOEnTIyXY2/vffffd3FZE774JrFu3TgMGDNAzz0QzLPKyAc426ttbku3tyJErdrPfd99952xc++CDD6I/T/QW5JIG+Msvv+iCCy7QxIkTo7clexuzl0BCoj69PO9l42GigIDXTZG2yfCcc87RnDlzoqUnCzTEnwbRsmVLZ7N53bp1XX2W4t+0fdRRRzknd9SpUyf6vJfxu+qUm/JaoHXr1s4m15jrWEkz0hwUgYY0AQP+OOuNgE+Q2/IShfa8BulWrVqlvn376tVXX412myzQEB8SsDDmuHHj1LZtW1clJzpNItnaJH5dcMoppzgnDOy1116u+nryySedoEHk8uuEBguE2KlYFsCIXKUJlVhY9MILL4y2Ef/9v3LlSllwdcqUKc49Xk+tSBUm8bt9V5PGTYEW8Gm9EegxUxwCCCCAAAIIIIAAAggggAACCCCAAAIIIIAAAggggAAC+SxAoCGfZ4/aEUAAgdwK1JP0r0gJtlHp3//+t4qKinJbFb37JpBos51tfm/QoEHKPhNtKnzttdd0xBFHOM8mCjx42WBnG/TiN9fZxsXYPmKL9BJISDQ4L8972dCf6M3Jt912m66++uqUxnaDvQH5+uuvlz0TeyULNCxfvtw5AWLatGnR2y0EctVVVzlvXS7psjkbMWJEsRMeLrnkEufvKlWqFH3Uy/hdDZKb8lbA3mJevXp12e8x14GSvklzUAQa0gQM+OOsNwI+QW7L27Rpk/P9YhvqI1f//v2dgGTlypVTNpPou94eShZo2Lhxo6644go98MAD0bbdnnqU7Ps0WaAhUZjwsccec0IKqU4++PHHH53N/++88060Tr8CDdbBvHnzZKdVWJg0ctnpTBZySPXdb/cvWbLEqTc2OGnOtn6InPCUKLxiJ0JZuNVNH/GBBet3xowZ0TCK3+2n/DByQ6AFfFxvBHrcFIcAAggggAACCCCAAAIIIIAAAggggAACCCCAAAIIIIBAPgsQaMjn2aN2BBBAILcC9h2yXNLekTLGjx+vs88+O7dV0btvAok2v5966ql69NFHtffe0Y/BTv3bqQNXXnmlRo8eHf1Zos2HiTbYdenSRQ8++GCJ7dsGR3tT8+DBg4ttzrMTJWxzfaKQjZdAQiJQL8/Hb+ivV6+eXnrpJTVq1Ginpm0Dlm0ofPjhh6M/69SpkxPW2GeffUqcW9u4ef/99+uWW26RmcdeFnKwX4k2VcYHVSyc9MgjjzinPCTbhGnmtvGyT58+UfNkb772Mn7fPrw0HAgBO72jR48esbX8Isk+2PGBBK/1EmjwKpZf97PeyK/5KrHa22+/vVgQzjbuuwlHbtu2zTldYeDAgfrPf/5TrA8LDdj33y677LJT34nWFjfccIMTdEgWwrW+7N8rC1vEf58mCzTY96IFJwYNGhStwU4rsrVPhw4dkn6fJlojWQN+BhpsvXDNNdc4QZLIZd/9FjTp3bt3iYGDRPXaOG1d07x582L+8adAuVlfWANmaessC01ErmOPPdb5u1q1akX/zu/2Q/Q/u4Ibio/rjYKzZMAIIIAAAggggAACCCCAAAIIIIAAAggggAACCCCAAAIIZEuAQEO2pOkHAQQQCKeAvWI3unPrlFNO0euvvx7OkTIqR8Dm1zaYxW7wO+mkk3TrrbeqWbNmKlu2bFTKNqQtXbrUCTNY4CByJdv4Zm/bveeee5xNhrFXixYtnBMHjjvuuGLt2z22Wd42ENomvNiaWrZsqaeffjrp6RFeAgmJpt7L88lOXbAARuxJBpF+4gMG9vcWLjCDAw44YKdy7C3SH374oRPemDRpUsJParK3V9vNq1atct5u/eKLL0aftU2H1113nS688EJVrVq1WJsbNmxwNp8OHTq02KZSC2LY5yB+TF7Hz//Uwitg4Zw333wzdoB3SxqagRETaMgAYsCbYL0R8AlyW178JnR7ztYRFnRo2rTpThv/LVzw+eef66677tKzzz6bsJv27ds7m9332GOPhN+RtnHfToaIveykBjstIP57dc2aNU44wvqLDzPY88kCDfYzO6nMvk9j18I1atTQ8OHDne/TKlWqpFwjRW7wM9BgfSQ6ZcH+/rLLLnNCGfvvv38xL1vTzZ8/3wlHxq81kp3uYJYWQImdt4hH3759d1pfWIfr1q1zQiB2slSs/3333Sc7BSo2aOl3+24/09wXPAEf1xvBGywVIYAAAggggAACCCCAAAIIIIAAAggggAACCCCAAAIIIBASAQINIZlIhoEAAgjkSMBexTo30neFChWczVzVq1fPUTl067eAbZ5PtDHQ+rWNiCeccIKzodA2oc2cOVMzZswoVlKqt/PaRjYLNMSeUBBpoH79+jr++OOdTXabNm3SBx98oFmzZu204dACE2PGjNExxxyTlMNLICFRI16et1ptI6WFLmIvG4/VapeFG2xDpl0//vijExqxExBiL7M74ogj1KpVK9mfLQCycOFCzZkzp9jJFPazdu3aae7cubJTNewq6e3V9vPFixfrvPPOc9qKvWzjoZk3adJE5cqVc+579913i/Vn95d0UofX8fv9Gab93AhYcKZmzZrO5zbmaippQQYqItCQAcSAN8F6I+AT5La8RJvQI8/a91ubNm2iwYQvvvjCCex9+eWXxZq3Ew++++475zvJLlt72BvZ7d+YRFeytYV9Xx599NE66qijnO+4BQsWyAIX8SdAxLZZUqChpO9T+763UwYaNGiQdI0U24/fgQbry9ZodiKDWcZftoZq3bq1s96wNd20adN2WiPYM/a8rQsThUns54lOyLC/t/WFudu6pmLFis667qOPPnLWdvH+Ja0x/G7f7eea+2FornkAACAASURBVIIj4PN6IzgDpRIEEEAAAQQQQAABBBBAAAEEEEAAAQQQQAABBBBAAAEEQiZAoCFkE8pwEEAAgRwILPn9hbUHR/p97LHHdMEFF+SgDLrMloCFGh555BENGzYs4duLk9Vhm+JsU79tfitfvnzScm3job3t196QnOjtyCWN005zsBMbbFNkSZeXQEKidrw+n+hki9h2zdPe6hy53nvvPedtzvGbOFPNsYUkbrnlFjVq1Ejdu3fXxx9/7DySarOn3WNvax4wYIDeeuutVN0U+7m9BXfUqFHRcEaih72O31MB3JwXAvbG7f79+8fW+rWkgzJUPIGGDEEGvBnWGwGfILfl2XebvaHfQoleLtsEb2/uP/PMM52g3htvvOE83rBhQ02YMEGHHHJI0uZsk7yFCx9//HHXXVrYwQKGF110UfSZVIEGu9G+ey+++OKEAYBknV966aVOqMJOqrIrG4EG68cCI/369XMCkl4vs7EwQ7IgibVnJztMmTLF6SNRcCJVn6effrqzdowEQOPv97v9VPXx8+AJ+LzeCN6AqQgBBBBAAAEEEEAAAQQQQAABBBBAAAEEEEAAAQQQQACBkAgQaAjJRDIMBBBAIIcCN/y+X+n6SP/2Rld7gztXuAVsA9n8+fN1/fXXa9KkSSkH27lzZ914443OKQ5lyqRefmzbtk3/+Mc/nI2L77//fsr2bZOjbVS0EEC1atVS3u81kBDfoNfnN2zYoBEjRuiGG+x/LjtfV199tW6++WZnM2PksjdFX3vtta58bfyXXXaZE4qwjYWrV692Nnu+9NJLTnMWJpk8ebLzJuqSLguTWCjJQhElvaHa2rA+hw8f7phXqVKlxHZLM/6Uk8gNeSVgb/qO27x8raRbMjQIAg0Zggx4M6w3Aj5BXsr74YcfnO+QZ599NuVj9h1mYcghQ4bogAMOcN7mH3/ykZugwcaNG/Xyyy87a4tUgcE+ffro1ltv1VdffeWcVBC53PRj965YscLZ7G8nTpUUzoyENOw729YJ1113ndNVtgINkVrvu+8+J6ya6rvf7rfwpNVpwZJKlSqlnD+7wU7bsCDsq6++6up+CzBYyMPNGiMb7bsqmpsCIeDzeiMQY6QIBBBAAAEEEEAAAQQQQAABBBBAAAEEEEAAAQQQQAABBMIokHpHYRhHzZgQQAABBDIpYKcz2FuTncs2qy9fvlx77713JvugrYAKWPDg888/dzao2WbluXPnRjfD2SkJ7dq1k73Bv2XLliWeypBseHYahAUn7O2+idpv1qyZOnbsqDZt2qhq1aqulbwGEuIbLs3zZmXhjGeeecZ5I3LsZkp7y7GdcmCbNmMvG/+cOXOct1DPnDlTFnKIbIw032Tjt8CJvdHYNn9GLttIaKGSkk7HiNy7Zs0aTZ06VW+++abz1mabA7tsg6HN5UknnaSTTz5Ze+21l2vz0ozfdePcGGiBZcuW6Q9/+EN8jfYXyzJUOIGGDEEGvBnWGwGfIK/llbSGsACkbepv3769jjvuuJ2+b1555RVnQ33k6tWrlx588EFXawH7jrPvNzs9yL7fIt/H9r1qJxp17dpVf/rTn1S2bFln7VGaQIPVZd/FdiqBnR5hIc3IGslCDEcddZTzPXraaadFx2bBxlwEGiKGq1at0rRp0xwbCyDMnj3b+ZGtTZo0aeKEUu3EBFsHFBUVeZ1ux8O+D6x9Cz+be2R9EenDTts49dRTnQBmqrBkfAF+t+95wDyQdYEsrDeyPiY6RAABBBBAAAEEEEAAAQQQQAABBBBAAAEEEEAAAQQQQKBQBAg0FMpMM04EEEDAX4G5kppHuhgwYICzqYwLAQQQQACBfv36OW/+jrlsl+yRGZQh0JBBzIA3xXoj4BNEeQgggECuBLKw3sjV0OgXAQQQQAABBBBAAAEEEEAAAQQQQAABBBBAAAEEEEAAgdALEGgI/RQzQAQQQCArApdJuifSk53SYG+Sb9SoUVY6pxMEEEAAgWAKLFq0yHnLur05O+a6RFImU28EGoI5/X5UxXrDD1XaRAABBPJcIEvrjTxXonwEEEAAAQQQQAABBBBAAAEEEEAAAQQQQAABBBBAAAEEgitAoCG4c0NlCCCAQD4J7Cbpa0l7Ropu0aKFPvroo3waA7UigAACCGRYwL4L5s2bF9vqz5L+KGltBrsi0JBBzIA3xXoj4BNEeQgggEAuBLK03sjF0OgTAQQQQAABBBBAAAEEEEAAAQQQQAABBBBAAAEEEEAAgYIQINBQENPMIBFAAIGsCHSX9EJsT2PGjFGvXr2y0jmdIIAAAggES+Cpp55S375944vqKmlChisl0JBh0IA3x3oj4BNEeQgggEA2BbK43sjmsOgLAQQQQAABBBBAAAEEEEAAAQQQQAABBBBAAAEEEEAAgYISINBQUNPNYBFAAAHfBWZKOjrSy5577qmvv/5au+1mL1TmQgABBBAoFIG1a9fqwAMP1MqVK2OH/I6k43wwINDgA2rAm2S9EfAJojwEEEAgGwJZXm9kY0j0gQACCCCAAAIIIIAAAggggAACCCCAAAIIIIAAAggggEBBChBoKMhpZ9AIIICAbwKHSPpEUoVID4MGDdK9997rW4c0jAACCCAQPIGBAwfqoYceii1ssyT7jvjah2oJNPiAGvAmWW8EfIIoDwEEEMiGQJbXG9kYEn0ggAACCCCAAAIIIIAAAggggAACCCCAAAIIIIAAAgggUJACBBoKctoZNAIIIOCrwO2Sror0UK5cOX366ac65BDbe8iFAAIIIBB2gUWLFqlx48bavr1YzuAWSdf6NHYCDT7BBrxZ1hsBnyDKQwABBPwUyMF6w8/h0DYCCCCAAAIIIIAAAggggAACCCCAAAIIIIAAAggggAACBS1AoKGgp5/BI4AAAr4I7CLpC0l/iLTeoEEDzZ49W1WrVvWlQxpFAAEEEAiGwJo1a9S8eXMtWbIktqAfJNWTtNGnKgk0+AQb8GZZbwR8gigPAQQQ8EsgR+sNv4ZDuwgggAACCCCAAAIIIIAAAggggAACCCCAAAIIIIAAAggUvACBhoL/CACAAAII+CJwmqRXY1s+5phjNH36dNmJDVwIIIAAAuET2Lp1q44//njNmDEjfnAdJU32ccQEGnzEDXjTrDcCPkGUhwACCGRaIIfrjUwPhfYQQAABBBBAAAEEEEAAAQQQQAABBBBAAAEEEEAAAQQQQGCHAIEGPgoIIIAAAn4JPCypX2zj5513np566im/+qNdBBBAAIEcCvTp00dPP/10fAX3Sxrkc1kEGnwGDnjzrDcCPkGUhwACCGRSIIfrjUwOg7YQQAABBBBAAAEEEEAAAQQQQAABBBBAAAEEEEAAAQQQQCBGgEADHwcEEEAAAb8EykqaIunE2A5GjBihoUOH+tUn7SKAAAII5EDg9ttv17Bhw+J7fltSB0nbfC6JQIPPwAFvnvVGwCeI8hBAAIFMCeR4vZGpYdAOAggggAACCCCAAAIIIIAAAggggAACCCCAAAIIIIAAAgjECRBo4COBAAIIIOCnQBVJcyU1iHRSpkwZTZw4UZ07d/azX9pGAAEEEMiSwMsvv6wuXbpo+/ZiuYJPJB0laV0WyiDQkAXkgHfBeiPgE0R5CCCAQLoCAVhvpDsEnkcAAQQQQAABBBBAAAEEEEAAAQQQQAABBBBAAAEEEEAAgSQCBBr4aCCAAAII+C2w345Qwz6RjoqKivTee++pefPmfvdN+wgggAACPgrMmzdPrVu31saNG2N7+VlSU0n2ezYuAg3ZUA5+H6w3gj9HVIgAAgiUSiAg641S1c5DCCCAAAIIIIAAAggggAACCCCAAAIIIIAAAggggAACCCCQWoBAQ2oj7kAAAQQQSF+gkaTZkooiTe25556aP3++9tvP9h9yIYAAAgjkm8C3336rFi1aaOXKlbGlb5DUSpKd0JCti0BDtqSD3w/rjeDPERUigAACngQCtN7wVDc3I4AAAggggAACCCCAAAIIIIAAAggggAACCCCAAAIIIICAewECDe6tuBMBBBBAID2BzpImSop+99SpU0dTp05V/fr102uZpxFAAAEEsirwr3/9SyeeeKK+//772H63STpV0qSsFiMRaMgyeMC7Y70R8AmiPAQQQMCtQMDWG27L5j4EEEAAAQQQQAABBBBAAAEEEEAAAQQQQAABBBBAAAEEEPAoQKDBIxi3I4AAAgikJXC5pLtiW6hWrZomT56sI488Mq2GeRgBBBBAIDsCc+bMUfv27bV69er4Di+TdF92qijWC4GGHKAHvEvWGwGfIMpDAAEEUgkEcL2RqmR+jgACCCCAAAIIIIAAAggggAACCCCAAAIIIIAAAggggAACpRQg0FBKOB5DAAEEECi1wGhJF8U/PWHCBHXp0qXUjfIgAggggID/AuPHj1e3bt0SdTRK0gD/K0jYA4GGHMEHvFvWGwGfIMpDAAEEkgkEdL3BhCGAAAIIIIAAAggggAACCCCAAAIIIIAAAggggAACCCCAgE8CBBp8gqVZBBBAAIGkAvbdYxtf+8XeUaZMGd19990aPHgwdAgggAACARS44447NGzYMG3fHp8f0OOS/ipppx9kaRgEGrIEnWfdsN7IswmjXAQQQMAEArzeYIIQQAABBBBAAAEEEEAAAQQQQAABBBBAAAEEEEAAAQQQQMAnAQINPsHSLAIIIIBASoFbJF0Tf1e/fv00atQoWcCBCwEEEEAg9wLbtm3TRRddpMcft9zCTtdtif4tz3LVBBqyDJ5n3bHeyLMJo1wEEChMgTxYbxTmxDBqBBBAAAEEEEAAAQQQQAABBBBAAAEEEEAAAQQQQAABBLIgwG7RLCDTBQIIIIBAUoFBku6N/+mpp56qcePGqXLlytAhgAACCORQ4LffftNpp52mqVOnJqpioKSHclhepGsCDQGYhICXwHoj4BNEeQggUNgCebLeKOxJYvQIIIAAAggggAACCCCAAAIIIIAAAggggAACCCCAAAII+ChAoMFHXJpGAAEEEHAl0EfSE5KKfSc1b97c2UBbo0YNV41wEwIIIIBAZgVWrlypDh066OOPP45v2AIE50kak9keS90agYZS0xXUg6w3Cmq6GSwCCOSLQB6tN/KFlDoRQAABBBBAAAEEEEAAAQQQQAABBBBAAAEEEEAAAQQQyDsBAg15N2UUjAACCIRS4FRJz0vaNXZ0tWvX1pgxY3T88ceHctAMCgEEEAiqwPTp09WzZ0/9/PPP8SWukXS2pIRHNuRoPAQacgSfh92y3sjDSaNkBBAIr0CerTfCOxGMDAEEEEAAAQQQQAABBBBAAAEEEEAAAQQQQAABBBBAAIEcCxBoyPEE0D0CCCCAQFTgEEmTJR0Qa1KmTBkNHDhQd955pypXrgwXAggggICPAuvXr9fll1+u0aNHJ+rlK0ntJdnvQboINARpNoJfC+uN4M8RFSKAQMgF8nS9EfJZYXgIIIAAAggggAACCCCAAAIIIIAAAggggAACCCCAAAII5E6AQEPu7OkZAQQQQGBngeqSJkg6If5H9erV0wsvvKAWLVrghgACCCDgg8DcuXPVrVs3ff3114latxMZ7GQGO6EhaBeBhqDNSPDrYb0R/DmiQgQQCKlAHq83QjojDAsBBBBAAAEEEEAAAQQQQAABBBBAAAEEEEAAAQQQQACB3AsQaMj9HFABAggggEBxgbKSrt3xq1zsj8qXL69rrrlGw4cPl/2ZCwEEEEAgfYHNmzfrxhtv1B133KGtW7fGN2h/cYOkWyXFBwfS7zwzLRBoyIxjobXCeqPQZpzxIoBATgVCsN7IqR+dI4AAAggggAACCCCAAAIIIIAAAggggAACCCCAAAIIIBBmAQINYZ5dxoYAAgjkt0DrHac17Bs/jKZNm2r8+PGyUxu4EEAAAQRKL7B48WJ17dpVixYtStTIDztOZZhd+h6y8iSBhqwwh7YT1huhnVoGhgACQREIyXojKJzUgQACCCCAAAIIIIAAAggggAACCCCAAAIIIIAAAggggEDoBAg0hG5KGRACCCAQKoHqksZJOil+VEVFRc7bxAcOHKgyZfg6C9WsMxgEEPBdYPv27brnnnucU282btyYqL83JPWQtNr3YtLvgEBD+oaF3gLrjUL/BDB+BBDwRSBk6w1fjGgUAQQQQAABBBBAAAEEEEAAAQQQQAABBBBAAAEEEEAAAQQkdoDyKUAAAQQQyAeBSyWNkFQxvti2bdtq7Nixql27dj6MgxoRQACBnAt899136tWrl957771EtVi6YaikB3NeqPsCCDS4t+LOkgVYb/AJQQABBDIkEML1RoZkaAYBBBBAAAEEEEAAAQQQQAABBBBAAAEEEEAAAQQQQAABBOIFCDTwmUAAAQQQyBeBBpKeldQ8vuBdd91VQ4cO1ZAhQ1SlSpV8GQ91IoAAAlkVWLdune68807nZAb7c4JrnqTuv5/MsCSrhaXfGYGG9A1p4f8LsN7g04AAAgikIRDi9UYaKjyKAAIIIIAAAggggAACCCCAAAIIIIAAAggggAACCCCAAAIlCRBo4POBAAIIIJBPAva9NfD3kxpuk7RTcmGfffbRTTfdpD59+qhcuXL5NC5qRQABBHwT2LJlix5//HHdcMMN+uWXXxL1s1bSMEmjJMWHA3yrK4MNE2jIICZNOQKsN/ggIIAAAh4FCmC94VGE2xFAAAEEEEAAAQQQQAABBBBAAAEEEEAAAQQQQAABBBBAwK0AgQa3UtyHAAIIIBAkgf12nNbQLlFRDRo0cN5CfvLJJwepZmpBAAEEsi7w6quv6uqrr9aXX36ZrO+3JPWVtCzrxWWuQwINmbOkpeICrDf4RCCAAAIuBApkveFCglsQQAABBBBAAAEEEEAAAQQQQAABBBBAAAEEEEAAAQQQQKA0AgQaSqPGMwgggAACQRE4S9LdkuokKujoo4/Wfffdp+bNmwelXupAAAEEsiIwb948DRgwQHPmzEnW37eShkh6JSsF+dsJgQZ/fWldYr3BpwABBBBIIFBg6w0+AwgggAACCCCAAAIIIIAAAggggAACCCCAAAIIIIAAAggg4JMAgQafYGkWAQQQQCBrApUlXbnjV1GiXs8++2znxIYDDjgga0XREQIIIJALga+++kpXXnmlXn755WTdr5d0h6QRkjbmokYf+iTQ4AMqTe4kwHqDDwUCCCCwQ6BA1xvMPwIIIIAAAggggAACCCCAAAIIIIAAAggggAACCCCAAAII+CRAoMEnWJpFAAEEEMi6wH6S7tX/vUV5p6tChQrq37+/rr32Wu2xxx5ZL44OEUAAAT8Ffv31V11//fV67LHHtHnz5mRdTdhxKsMyP2vJQdsEGnKAXsBdst4o4Mln6AgUukCBrzcKffoZPwIIIIAAAggggAACCCCAAAIIIIAAAggggAACCCCAAAK+CRBo8I2WhhFAAAEEciRwjKRHJB2SqP9q1arpqquu0qBBg1S5sr1smQsBBBDIX4ENGzZo5MiRGjFihNauXZtsIJ9J+qukWfk70hIrJ9AQ0okN+LBYbwR8gigPAQQyJ8B6I3OWtIQAAggggAACCCCAAAIIIIAAAggggAACCCCAAAIIIIAAAjsLEGjgU4EAAgggEEaBcpJ6SrpeUt1EA9xrr7108cUXO784sSGMHwHGhEC4BVasWKGHHnpIo0ePlv05yfWVpJskPS9pW4hFCDSEeHIDPjTWGwGfIMpDAIH0BFhvpOfH0wgggAACCCCAAAIIIIAAAggggAACCCCAAAIIIIAAAggg4E6AQIM7J+5CAAEEEMhPgQqS+kgaLmm/REOwUxp69uypyy+/XPXr18/PUVI1AggUjMDnn3+uu+++W2PHjtXGjRuTjfsHSbdIeur3f/+2FAAOgYYCmOSAD5H1RsAniPIQQMCbAOsNb17cjQACCCCAAAIIIIAAAggggAACCCCAAAIIIIAAAggggAAC6QkQaEjPj6cRQAABBPJDoJKkiyRdLWnvZCW3b99egwcP1kknnZQfo6JKBBAoGIHJkyfr3nvv1dtvv13SmH+WdJukRyVtKhgciUBDAU12wIfKeiPgE0R5CCBQsgDrDT4hCCCAAAIIIIAAAggggAACCCCAAAIIIIAAAggggAACCCCQCwECDblQp08EEEAAgVwJFEnqK2mIpAOSFXHooYfqsssuc05uqFTJ9iZyIYAAAtkXsBMYxowZo/vuu0+LFy8uqYCvJY2U9OTvwa2kxzZkfwRZ65FAQ9ao6cilAOsNl1DchgACuRdgvZH7OaACBBBAAAEEEEAAAQQQQAABBBBAAAEEEEAAAQQQQAABBApdgEBDoX8CGD8CCCBQmALlJHWTdIWkRskI9tprL/Xr108XX3yxatasWZhSjBoBBLIusGLFCj3wwAN65JFHtHLlypL6XyBphKTxkrZlvdDgdEigIThzQSXFBVhv8IlAAIHACrDeCOzUUBgCCCCAAAIIIIAAAggggAACCCCAAAIIIIAAAggggAACBSdAoKHgppwBI4AAAgjECXSQNExSm5Jk/vKXv2jAgAE6/PDDAUQAAQR8Efj444/10EMP6ZlnnknV/js7ggxTUt1YID8n0FAgE53nw2S9kecTSPkIhEWA9UZYZpJxIIAAAggggAACCCCAAAIIIIAAAggggAACCCCAAAIIIBAeAQIN4ZlLRoIAAgggkJ5Ac0lDJZ0pyd6onPBq2LChevbs6fyqVatWej3yNAIIFLzATz/9pOeee07PP/+8Pv3005I8tkh6aUeQYX7BwxUHINDAByKfBFhv5NNsUSsCIRFgvRGSiWQYCCCAAAIIIIAAAggggAACCCCAAAIIIIAAAggggAACCIRUgEBDSCeWYSGAAAIIlFqgjqRBkvpK2i1ZK2XLltWxxx7rBBu6dOmiXXfdtdQd8iACCBSWwNq1a/Xiiy86IYYZM2Zo27ZtJQGskfSEpHslLSssKdejJdDgmoobAyTAeiNAk0EpCIRRgPVGGGeVMSGAAAIIIIAAAggggAACCCCAAAIIIIAAAggggAACCCAQTgECDeGcV0aFAAIIIJC+QFVJf5V0ye+bifcrqbmioiKdcsopOvfcc9W+fXuVL18+/d5pAQEEQiWwZcsWTZ482QkxTJw4Ub/99luq8X0v6QFJj0uyUANXcgECDXw68lmA9UY+zx61IxAwAdYbAZsQykEAAQQQQAABBBBAAAEEEEAAAQQQQAABBBBAAAEEEEAAAVcCBBpcMXETAggggECBC5wr6TxJ7VI5VK9e3Qk2dO/eXS1btkx1Oz9HAIGQC3z44YcaO3asXnjhBa1atcrNaN+R9LSk59zczD2OAIEGPghhEWC9EZaZZBwIZFmA9UaWwekOAQQQQAABBBBAAAEEEEAAAQQQQAABBBBAAAEEEEAAAQQyKkCgIaOcNIYAAgggEHKBWpJ6SrINh4elGmu9evXUs2dP9e7dW3Xq1El1Oz9HAIGQCHzzzTcaM2aME2JYunSpm1EtkvS8pGcl/ezmAe4pJkCggQ9E2ARYb4RtRhkPAj4IsN7wAZUmEUAAAQQQQAABBBBAAAEEEEAAAQQQQAABBBBAAAEEEEAgJwIEGnLCTqcIIIAAAiEQaLwj2HCOJNt4WOLVpEkTderUSZ07d3ZObihThq/gVGb8HIF8Edi2bZtmz56tSZMm6Y033tAnn3zipvSfJI3dEWRY6OYB7kkqQKCBD0eYBVhvhHl2GRsCHgRYb3jA4lYEEEAAAQQQQAABBBBAAAEEEEAAAQQQQAABBBBAAAEEEMgrAXZT5tV0USwCCCCAQAAFyko6bke44QxJu6aqsWbNmurYsaMTbujQoYN23TXlI6ma5OcIIJBlgTVr1mjy5MlOgMF+X7lypZsK1kp6ZUeI4R+Strl5iHtSChBoSEnEDSEQYL0RgklkCAh4FWC94VWM+xFAAAEEEEAAAQQQQAABBBBAAAEEEEAAAQQQQAABBBBAIB8FCDTk46xRMwIIIIBAUAWKJJ0uqaekkySVS1VohQoV1KZNGyfccNppp6lu3bqpHuHnCCCQI4Evv/wyegrD+++/ry1btripxG56a0eI4VVJv7l5iHs8CRBo8MTFzSEQYL0RgklkCAgkE2C9wWcDAQQQQAABBBBAAAEEEEAAAQQQQAABBBBAAAEEEEAAAQQKTYBAQ6HNOONFAAEEEMiWwJ6Seuw4ueFwt53+8Y9/dMIN9suCDuXLl3f7KPchgECGBTZv3qwZM2Y4pzBMmjRJS5cu9dLD3B0hhrGSXB3f4KVx7i0mQKCBD0QhC7DeKOTZZ+yhEGC9EYppZBAIIIAAAggggAACCCCAAAIIIIAAAggggAACCCCAAAIIIJCGAIGGNPB4FAEEEEAAAZcCdSSdLKmTpHaSKrl5rmrVqmrfvn004FCjRg03j3EPAgikIbBy5UonvGC/3n77ba1Zs8Zta3bywjuS3pA0UdIPbh/kvrQFCDSkTUgDIRFgvRGSiWQY4RdgvRH+OWaECCCAAAIIIIAAAggggAACCCCAAAIIIIAAAggggAACCCDgXoBAg3sr7kQAAQQQQCATArtIOl5S5x0Bh9puGi1TpowOO+wwtW7dOvpr//33d/Mo9yCAQAkC3377rWbOnBn99fnnn2v79vj98UkbWLYjwGAhhmmSNoCdEwECDTlhp9OAC7DeCPgEUV5hCbDeKKz5ZrQIIIAAAggggAACCCCAAAIIIIAAAggggAACCCCAAAIIIOBNgECDNy/uRgABBBBAINMCjWPCDS0llXXbwX777Vcs4NCwYUOVLev6cbfdcB8CoRHYtm2bFi5cqFmzZkUDDD/++KOX8W2TNDsmxLDQy8Pc65sAgQbfaGk4RAKsN0I0mQwl2AKsN4I9P1SHAAIIIIAAAggggAACCCCAAAIIIIAAAggggAACCCCAAALBEyDQELw5oSIEEEAAgcIVqCGp/Qj7NgAAIABJREFU446AQ3tJu3uhqFq1qo488shoyKFVq1aqXLmylya4F4FQCfz222/68MMPnfCChRjsz2vWrPE6xlWSpu4IMbwp6T9eG+B+3wUINPhOTAchE0hrvVGtWrVi642WLVuy3gjZB4TheBNgveHNi7sRQAABBBBAAAEEEEAAAQQQQAABBBBAAAEEEEAAAQQQQACBeAECDXwmEEAAAQQQCKZAOUlHx5ze8CevZVaoUEHNmjWLBhzatGmjPfbYw2sz3I9A3gj8+uuveu+996KnL8yfP1+bN28uTf2fxZzCMEvS1tI0wjNZEyDQkDVqOgqhQEbWG4cffnix9UaNGpaZ4EIgnAKsN8I5r4wKAQQQQAABBBBAAAEEEEAAAQQQQAABBBBAAAEEEEAAAQRyJ0CgIXf29IwAAggggIAXgX0ktZHUekfQoYkk24To6dp///3VpEkT51fjxo2d3w888EBPbXAzAkEQ+Oqrr7RgwQItXLgw+vv3339fmtK2SFogyYIL9muGpF9K0xDP5EyAQEPO6Ok4hAIZWW/UqVOn2FrD1ht169YNIRdDCrsA642wzzDjQwABBBBAAAEEEEAAAQQQQAABBBBAAAEEEEAAAQQQQACBIAgQaAjCLFADAggggAAC3gV2kXRkTMChlaTdvDcj7bbbbk64IRJwsE2HDRs2VKVKlUrTHM8gkFGBjRs36pNPPikWXrD/Xrt2bWn7sQc/jAkwfCBpQ2kb47lACBBoCMQ0UERIBTK23qhataoaNWpULFjJeiOkn5o8HBbrjTycNEpGAAEEEEAAAQQQQAABBBBAAAEEEEAAAQQQQAABBBBAAIHQCBBoCM1UMhAEEEAAgQIXKCupcUzAwU5yqF1ak3Llyql+/frFQg7NmzdXjRo1StskzyGQUuDnn3+OBhciJy/861//0tatW1M+W8INy3aEF2bu+H2hpG3pNMizgRMg0BC4KaGgEAv4st6IPTmK9UaIPz0BGRrrjYBMBGUggAACCCCAAAIIIIAAAggggAACCCCAAAIIIIAAAggggAACOwQINPBRQAABBBBAILwCB+wIONhJDm0lHZbuUPfee28n5NCsWTMddNBB0V/7779/uk3zfAEJfPfdd/r666/11VdfaenSpfrnP/8pCzD88ssvmVBYJGmGpNk7AgzfZqJR2gi0AIGGQE8PxRWAAOuNApjkfBwi6418nDVqRgABBBBAAAEEEEAAAQQQQAABBBBAAAEEEEAAAQQQQACBQhQg0FCIs86YEUAAAQQKVWCXHaEGCzY0jPnzPumCVKpUSXXr1i0WcogEHg488EBVrFgx3S54Po8ENm3a5IQVYn9FAgzffPONNm7cmInRLJf0adwvCzNsyETjtJFXAgQa8mq6KLYABFhvFMAkB2GIrDeCMAvUgAACCCCAAAIIIIAAAggggAACCCCAAAIIIIAAAggggAACCKQvQKAhfUNaQAABBBBAIN8FqktqHBd2OFRStUwMrGzZsqpdu3axsMPBBx/s/Lf9XrVq1Ux0QxtZFli9erWWLFmSMLSwbNkybd8ev8e81AWuThBaWCjpv6VukQfDJkCgIWwzynjCKsB6I6wz6+O4WG/4iEvTCCCAAAIIIIAAAggggAACCCCAAAIIIIAAAggggAACCCCAQEAECDQEZCIoAwEEEEAAgQAK/GFHyCH2NIcGkipnstbddttN++67r2rVquX8nuzPBB8yqZ68Lds4uHz5cufXTz/9lPDP9rO1a9dmuqDfJH2e4NSFHzLdEe2FToBAQ+imlAEVmADrjQKbcBsu640CnHSGjAACCCCAAAIIIIAAAggggAACCCCAAAIIIIAAAggggAACCCQRINDARwMBBBBAAAEEvAocIqmepD9KOijul9e2XN9fVFRULPQQH3zYfffdndMeIr+qVKniuu0w3/i///1Pa9ascQII9vt///vfYkGF+PDChg0b/Ob4SlLsr39Jsl9f+t0x7YdWgEBDaKeWgRW4AOuNPPoAsN7Io8miVAQQQAABBBBAAAEEEEAAAQQQQAABBBBAAAEEEEAAAQQQQCBgAgQaAjYhlIMAAggggECeC1jAoe6OwEMk7HCwpAMl7ZLtsVWrVi0acKhevbos5GAnQsQGHyJ/jvy93VOuXDnnV/ny5Yv97vbvLHwRe1lIYOvWrdqyZUux37383bp165xAQmw4IfLfkd/Xr1+vVatWRe+ztx/n4FofF1iw8MISSd/s+PsclESXIRcg0BDyCWZ4CCQQYL1RrpxYbxQLSLLe4J8KBBBAAAEEEEAAAQQQQAABBBBAAAEEEEAAAQQQQAABBBBAIE8FCDTk6cRRNgIIIIAAAnkosE/caQ4WdIiEHvbMw/EUcskrEoQWIqcu/FzIMIw9JwIEGnLCTqcIBFaA9UZgp8ZzYaw3PJPxAAIIIIAAAggggAACCCCAAAIIIIAAAggggAACCCCAAAIIIJB/AgQa8m/OqBgBBBBAAIEwClSUVFvS3pJsI6L9ivw5/u+yftJDGMETjMlOVrAwwr/jfo//ux8lbSoQE4aZHwIEGvJjnqgSgSAIsN7I/Syw3sj9HFABAggggAACCCCAAAIIIIAAAggggAACCCCAAAIIIIAAAgggECgBAg2Bmg6KQQABBBBAAAEXAlUTBB/shIfdJdnP7NduMX+O/Hc1F22H4ZbVktZIWrvjd/tz7H//V9LKBOEFu4cLgXwUINCQj7NGzQgEX4D1RslzxHoj+J9hKkQAAQQQQAABBBBAAAEEEEAAAQQQQAABBBBAAAEEEEAAAQTyQoBAQ15ME0UigAACCCCAQIYEdk0SdogEIex3e3tzlR2/V5IU+WV/n+jP9nexP4v8d9GOmjfsONFgo6TILzvhwMt/29uM7f5kIYVIYOF/GXKiGQTySYBAQz7NFrUiUBgCrDcKY54ZJQIIIIAAAggggAACCCCAAAIIIIAAAggggAACCCCAAAIIIIBABgQINGQAkSYQQAABBBBAAAEEEEAgZwIEGnJGT8cIIIAAAggggAACCCCAAAIIIIAAAggggAACCCCAAAIIIIAAAggggAACCKQnQKAhPT+eRgABBBBAAAEEEEAAgdwKEGjIrT+9I4AAAggggAACCCCAAAIIIIAAAggggAACCCCAAAIIIIAAAggggAACCCBQagECDaWm40EEEEAAAQQQQAABBBAIgACBhgBMAiUggAACCCCAAAIIIIAAAggggAACCCCAAAIIIIAAAggggAACCCCAAAIIIFAaAQINpVHjGQQQQAABBBBAAAEEEAiKAIGGoMwEdSCAAAIIIIAAAggggAACCCCAAAIIIIAAAggggAACCCCAAAIIIIAAAggg4FGAQINHMG5HAAEEEEAAAQQQQACBQAkQaAjUdFAMAggggAACCCCAAAIIIIAAAggggAACCCCAAAIIIIAAAggggAACCCCAAALuBQg0uLfiTgQQQAABBBBAAAEEEAieAIGG4M0JFSGAAAIIIIAAAggggAACCCCAAAIIIIAAAggggAACCCCAAAIIIIAAAggg4EqAQIMrJm5CAAEEEEAAAQQQQACBgAoQaAjoxFAWAggggAACCCCAAAIIIIAAAggggAACCCCAAAIIIIAAAggggAACCCCAAAKpBAg0pBLi5wgggAACCCCAAAIIIBBkAQINQZ4dakMAAQQQQAABBBBAAAEEEEAAAQQQQAABBBBAAAEEEEAAAQQQQAABBBBAoAQBAg18PBBAAAEEEEAAAQQQQCCfBQg05PPsUTsCCCCAAAIIIIAAAggggAACCCCAAAIIIIAAAggggAACCCCAAAIIIIBAQQsQaCjo6WfwCCCAAAIIIIAAAgjkvQCBhryfQgaAAAIIIIAAAggggAACCCCAAAIIIIAAAggggAACCCCAAAIIIIAAAgggUKgCBBoKdeYZNwIIIIAAAggggAAC4RAg0BCOeWQUCCCAAAIIIIAAAggggAACCCCAAAIIIIAAAggggAACCCCAAAIIIIAAAgUoQKChACedISOAAAIIIIAAAgggECIBAg0hmkyGggACCCCAAAIIIIAAAggggAACCCCAAAIIIIAAAggggAACCCCAAAIIIFBYAgQaCmu+GS0CCCCAAAIIIIAAAmETINAQthllPAgggAACCCCAAAIIIIAAAggggAACCCCAAAIIIIAAAggggAACCCCAAAIFI0CgoWCmmoEigAACCCCAAAIIIBBKAQINoZxWBoUAAggggAACCCCAAAIIIIAAAggggAACCCCAAAIIIIAAAggggAACCCBQCAIEGgphlhkjAggggAACCCCAAALhFSDQEN65ZWQIIIAAAggggAACCCCAAAIIIIAAAggggAACCCCAAAIIIIAAAggggAACIRcg0BDyCWZ4CCCAAAIIIIAAAgiEXIBAQ8gnmOEhgAACCCCAAAIIIIAAAggggAACCCCAAAIIIIAAAggggAACCCCAAAIIhFeAQEN455aRIYAAAggggAACCCBQCAIEGgphlhkjAggggAACCCCAAAIIIIAAAggggAACCCCAAAIIIIAAAggggAACCCCAQCgFCDSEcloZFAIIIIAAAggggAACBSNAoKFgppqBIoAAAggggAACCCCAAAIIIIAAAggggAACCCCAAAIIIIAAAggggAACCIRNgEBD2GaU8SCAAAIIIIAAAgggUFgCBBoKa74ZLQIIIIAAAggggAACCPw/9u4FXqZy/+P41y3kThQlOiXKkUsKuRxKRCqVk0JSqRTxR3UkuuiqTlRSlFSKKKWLUrrpQgilG4UTEh1yCyXXv99qz5zZy+w9a/ae25r5PK/XvLY9s9ZzeT9rZpTnux4EEEAAAQQQQAABBBBAAAEEEEAAAQQQQAABBBBIIwECDWk0mQwFAQQQQAABBBBAAIEMFCDQkIGTzpARQAABBBBAAAEEEEAAAQQQQAABBBBAAAEEEEAAAQQQQAABBBBAAAEE0kOAQEN6zCOjQAABBBBAAAEEEEAgUwUINGTqzDNuBBBAAAEEEEAAAQQQQAABBBBAAAEEEEAAAQQQQAABBBBAAAEEEEAAAd8LEGjw/RQyAAQQQAABBBBAAAEEMlqAQENGTz+DRwABBBBAAAEEEEAAAQQQQAABBBBAAAEEEEAAAQQQQAABBBBAAAEEEPCzAIEGP88efUcAAQQQQAABBBBAAAECDVwDCCCAAAIIIIAAAggggAACCCCAAAIIIIAAAggggAACCCCAAAIIIIAAAgj4VIBAg08njm4jgAACCCCAAAIIIICAI0CggQsBAQQQQAABBBBAAAEEEEAAAQQQQAABBBBAAAEEEEAAAQQQQAABBBBAAAGfChBo8OnE0W0EEEAAAQQQQAABBBBwBAg0cCEggAACCCCAAAIIIIAAAggggAACCCCAAAIIIIAAAggggAACCCCAAAIIIOBTAQINPp04uo0AAggggAACCCCAAAKOAIEGLgQEEEAAAQQQQAABBBBAAAEEEEAAAQQQQAABBBBAAAEEEEAAAQQQQAABBHwqQKDBpxNHtxFAAAEEEEAAAQQQQMARINDAhYAAAggggAACCCCAAAIIIIAAAggggAACCCCAAAIIIIAAAggggAACCCCAgE8FCDT4dOLoNgIIIIAAAggggAACCDgCBBq4EBBAAAEEEEAAAQQQQAABBBBAAAEEEEAAAQQQQAABBBBAAAEEEEAAAQQQ8KkAgQafThzdRgABBBBAAAEEEEAAAUeAQAMXAgIIIIAAAggggAACCCCAAAIIIIAAAggggAACCCCAAAIIIIAAAggggAACPhUg0ODTiaPbCCCAAAIIIIAAAggg4AgQaOBCQAABBBBAAAEEEEAAAQQQQAABBBBAAAEEEEAAAQQQQAABBBBAAAEEEEDApwIEGnw6cXQbAQQQQAABBBBAAAEEHAECDVwICCCAAAIIIIAAAggggAACCCCAAAIIIIAAAggggAACCCCAAAIIIIAAAgj4VIBAg08njm4jgAACCCCAAAIIIICAI0CggQsBAQQQQAABBBBAAAEEEEAAAQQQQAABBBBAAAEEEEAAAQQQQAABBBBAAAGfChBo8OnE0W0EEEAAAQQQQAABBBBwBAg0cCEggAACCCCAAAIIIIAAAggggAACCCCAAAIIIIAAAggggAACCCCAAAIIIOBTAQINPp04uo0AAggggAACCCCAAAKOAIEGLgQEEEAAAQQQQAABBBBAAAEEEEAAAQQQQAABBBBAAAEEEEAAAQQQQAABBHwqQKDBpxNHtxFAAAEEEEAAAQQQQMARINDAhYAAAggggAACCCCAAAIIIIAAAggggAACCCCAAAIIIIAAAggggAACCCCAgE8FCDT4dOLoNgIIIIAAAggggAACCDgCBBq4EBBAAAEEEEAAAQQQQAABBBBAAAEEEEAAAQQQQAABBBBAAAEEEEAAAQQQ8KkAgQafThzdRgABBBBAAAEEEEAAAUeAQAMXAgIIIIAAAggggAACCGS6QFlJFbMelXL486GSCrseRSI8V9wF+4ekPVmP3SF/zu253yVtyHqsd/205+25rZk+gYwfAQQQQAABBBBAAAEEEEAAAQQQQAABBBDIZAECDZk8+4wdAQQQQAABBBBAAAH/CxBo8P8cMgIEEEAAAQQQQAABBBAIL3CUpKMlVZNUVVJlSe7AQpU0wfs5TPBhnaTVklZl/bRjKAgggAACCCCAAAIIIIAAAggggAACCCCAAAJpJkCgIc0mlOEggAACCCCAAAIIIJBhAgQaMmzCGS4CCCCAAAIIIIAAAmkicIikY0ICC4HgQuCnhRlsBwXK/wR2SVoTEnAIBB0CP1dKsmMoCCCAAAIIIIAAAggggAACCCCAAAIIIIAAAj4SINDgo8miqwgggAACCCCAAAIIIHCQAIEGLgoEEEAAAQQQQAABBBBIZYHqkv4uqbakkyQdK+lvkiqmcqd93LcNkv4jabmkryV9k/Ww0AMFAQQQQAABBBBAAAEEEEAAAQQQQAABBBBAIAUFCDSk4KTQJQQQQAABBBBAAAEEEPAsQKDBMxUHIoAAAggggAACCCCAQBwFykuqlxVeqCPpREl1JZWIY5vBqqtWraqKFSuqUqVKziP0z5UrV1bx4sVVuHBh51GkSJHgn3P7vUSJ7F3fsWOH9uzZo927dzs/A4/Q392v/fHHH1q7dq02bNig9evXO4/QP69ZYxsuJKRsl7RY0nchQYcvJW1OSOs0ggACCCCAAAIIIIAAAggggAACCCCAAAIIIJCjAIEGLg4EEEAAAQQQQAABBBDwswCBBj/PHn1HAAEEEEAAAQQQQMCfAg2zwguB0ILtwFAp1kMpWbKkqlWrFnwcddRRB4UVLLhQunTpWDed0Pp+++23g4IOFnr46aeftHr1aq1cudL5uX27ZRJiXv6btYNDIOxgIYeFMW+FChFAAAEEEEAAAQQQQAABBBBAAAEEEEAAAQRyFCDQwMWBAAIIIIAAAggggAACfhYg0ODn2aPvCCCAAAIIIIAAAgikvkA5SaeFPE6VdGgsum07KQQCC0cffXS28II9X66cNU0JCGzevFmrVq3K8WEhiBiVHZLmS5qT9fiMnRxiJEs1CCCAAAIIIIAAAggggAACCCCAAAIIIIBAGAECDVwWCCCAAAIIIIAAAggg4GcBAg1+nj36jgACCCCAAAIIIIBA6gmckBVeaCSpqSTbhSHP5bDDDtMJJ5ygWrVqOT/tUb16ded3SuwFlixZ4uzoYD/tsXTpUufnxo0b89vYd5JmS5qbFXJYmt8KOR8BBBBAAAEEEEAAAQQQQAABBBBAAAEEEEDgLwECDVwJCCCAAAIIIIAAAggg4GcBAg1+nj36jgACCCCAAAIIIIBAcgWKS7LgQmAHhiaSykfbpYIFCzohhUBwIRBeOPHEE9llIVrMOB2/adOmg0IOFnSwHR/27duXl1YtIWE7N9guDhZ0sB0ddualIs5BAAEEEEAAAQQQQAABBBBAAAEEEEAAAQQyXYBAQ6ZfAYwfAQQQQAABBBBAAAF/CxBo8Pf80XsEEEAAAQQQQAABBBItYDsutJPUQVLLaBsvVaqUGjdurCZNmsgCCxZeqFu3brTVcHyKCOzcuVPff/99MOzw2Wefae7cudq2bVteeviBpDcPhGRmSFqSlwo4BwEEEEAAAQQQQAABBBBAAAEEEEAAAQQQyEQBAg2ZOOuMGQEEEEAAAQQQQACB9BEg0JA+c8lIEEAAAQQQQAABBBCIh4DtwnBGVoihvaTq0TRy3HHH6bTTTgs+ateuLduRgZK+ArZjw7fffqs5c+Zo9uzZzs8VK1ZEO+AfJb2VFXCwoMOf0VbA8QgggAACCCCAAAIIIIAAAggggAACCCCAQKYIEGjIlJlmnAgggAACCCCAAAIIpKcAgYb0nFdGhQACCCCAAAIIIIBAfgSOydqBwQIMtgtDMS+VFStWTA0bNgyGF5o1a6YKFSp4OZVj0lxgw4YNwXCDBRwWLlwo293BY/lD0odZAYfpklZ5PI/DEEAAAQQQQAABBBBAAAEEEEAAAQQQQACBjBAg0JAR08wgEUAAAQQQQAABBBBIWwECDWk7tQwMAQQQQAABBBBAAAHPAkWyggsWYLDH8V7OrFKlSrbdFxo0aKAiRawqCgK5C+zatUuLFi1ydm8IPNatW+eVbWlWuMF2cPhY0m6vJ3IcAggggAACCCCAAAIIIIAAAggggAACCCCQjgIEGtJxVhkTAggggAACCCCAAAKZI0CgIXPmmpEigAACCCCAAAIIIBAqYP++YbsvdJPUSVLpSDyFCxdW06ZNdfbZZ6tDhw464YQTIp3C6wh4Fvjuu+80ffp0vfnmm85uDnv37vVy7lZJL0l6TtInktz/jeulDo5BAAEEEEAAAQQQQAABBBBAAAEEEEAAAQR8LUCgwdfTR+cRQAABBBBAAAEEEMh4AQINGX8JAIAAAggggAACCCCQYQK2+8IVkrpIqhpp7BUqVFC7du2cEIP9LFOmTKRTeB2BfAts3bpVb731lhNumDFjhjZt2uSlzlWSJkp69sD1/YOXEzgGAQQQQAABBBBAAAEEEEAAAQQQQAABBBBIBwECDekwi4wBAQQQQAABBBBAAIHMFSDQkLlzz8gRQAABBBBAAAEEMkegUtZODLYbQ/1Iw65Tp46zA4OFGJo0aaKCBQtGOoXXEYibwL59+zRnzhwn3GA7OHzzzTde2loo6fmsx69eTuAYBBBAAAEEEEAAAQQQQAABBBBAAAEEEEDArwIEGvw6c/QbAQQQQAABBBBAAAEETIBAA9cBAggggAACCCCAAALpKVBC0gVZQYYzJBXKaZjFihXT6aef7gQYzjvvPB155JHpKcKo0kLgp59+0htvvOGEGz788EPt3Lkzt3HtlfSupOckTZP0R1ogMAgEEEAAAQQQQAABBBBAAAEEEEAAAQQQQCBEgEADlwMCCCCAAAIIIIAAAgj4WYBAg59nj74jgAACCCCAAAIIIJBdwLZSODMrxHC+JAs1hC0FChRQy5Ytddlll6lTp04qUSLHQzFGIGUFtm/frqlTp+rZZ5/VRx99pP373f+Jm63r2yW9krVrw/uS9qXswOgYAggggAACCCCAAAIIIIAAAggggAACCCAQhQCBhiiwOBQBBBBAAAEEEEAAAQRSToBAQ8pNCR1CAAEEEEAAAQQQQCBqgZKSrpbUT9LRuZ1ds2ZNde/eXT169FCVKlWibogTEEhVAdu5wYINEyZM0LJlyyJ1c6WkhyQ9JcmCDhQEEEAAAQQQQAABBBBAAAEEEEAAAQQQQMC3AgQafDt1dBwBBBBAAAEEEEAAAQQkEWjgMkAAAQQQQAABBBBAwL8ClkgYIOkqSaVzGkb58uV18cUXO0GGRo0a+Xe09BwBjwJz5851wg1TpkzR5s2bcztri6QnJD18IBS01mP1HIYAAggggAACCCCAAAIIIIAAAggggAACCKSUAIGGlJoOOoMAAggggAACCCCAAAJRChBoiBKMwxFAAAEEEEAAAQQQSAGBOpIGSbpIUuFw/SlSpIjat2/vhBjOOecc2e8UBDJNYNeuXXrjjTeccMOMGTO0Z8+enAh2S5oi6X5JX2eaE+NFAAEEEEAAAQQQQAABBBBAAAEEEEAAAX8LEGjw9/zRewQQQAABBBBAAAEEMl2AQEOmXwGMHwEEEEAAAQQQQMAvAvbvEWdLGiipZU6dbtiwoRNi6Nq1q2xnBgoCCPwlsGnTJj3//PNOuGHRokW5sbwv6UFJM7BDAAEEEEAAAQQQQAABBBBAAAEEEEAAAQT8IECgwQ+zRB8RQAABBBBAAAEEEEAgJwECDVwbCCCAAAIIIIAAAgiktkBRSZdJ6i+pVriuFixYUB07dtSQIUNUv3791B4NvUMgBQQWLFigu+++W6+99pr273f/Z3Gwg99JGiHpOUm7UqDbdAEBBBBAAAEEEEAAAQQQQAABBBBAAAEEEAgrQKCBCwMBBBBAAAEEEEAAAQT8LECgwc+zR98RQAABBBBAAAEE0lmgrKT/k3SdpIo5DbRHjx4aPHiwatSokc4WjA2BuAgsXbpU9957ryZMmJBb/f898B4cLWnUgffklrh0hEoRQAABBBBAAAEEEEAAAQQQQAABBBBAAIF8CBBoyAcepyKAAAIIIIAAAggggEDSBQg0JH0K6AACCCCAAAIIIIAAAtkEikjqI2mIpPLhbEqWLKmrr75aN954o4444gj4EEAgnwJr1qzRgw8+qCeffFI7duzIqbZNkoZJekzS7nw2yekIIIAAAggggAACCCCAAAIIIIAAAggggEDMBAg0xIySihBAAAEEEEAAAQQQQCAJAgQakoBOkwgggAACCCCAAAII5CBwkaR7Jf0t3OuHHXaY+vbt6zzKlCkDIgIIxFhg06ZNGjVqlPPYuHFjTrWvkDRI0tQYN091CCCAAAIIIIDqB7swAAAgAElEQVQAAggggAACCCCAAAIIIIBAngQINOSJjZMQQAABBBBAAAEEEEAgRQQINKTIRNANBBBAAAEEEEAAgYwWaCTpUUkNwylUq1ZNAwcOVM+ePVW8ePGMhmLwCCRC4I8//tATTzzh7Nrw008/5dTkgqzdVOYlok+0gQACCCCAAAIIIIAAAggggAACCCCAAAII5CRAoIFrAwEEEEAAAQQQQAABBPwsQKDBz7NH3xFAAAEEEEAAAQT8LnCspPslXRBuIJUqVdI999yjK6+80u/jpP8I+FbgySef1JAhQ7R+/fqcxvCKpJsk2c4NFAQQQAABBBBAAAEEEEAAAQQQQAABBBBAIOECBBoSTk6DCCCAAAIIIIAAAgggEEMBAg0xxKQqBBBAAAEEEEAAAQQ8ClQ4cNztkq6RVMR9TsmSJXXDDTfopptuYkcGj6AchkA8BWzHhgceeMB5bN++PVxTuyU9LmmYpI3x7At1I4AAAggggAACCCCAAAIIIIAAAggggAACbgECDVwTCCCAAAIIIIAAAggg4GcBAg1+nj36jgACCCCAAAIIIOA3gWKS/k/SzZJKuztfqFAhZzeGu+66SxUrVvTb2OgvAmkvsGHDBg0dOlTjxo3T3r17w413q6R7JD0iaWfagzBABBBAAAEEEEAAAQQQQAABBBBAAAEEEEgJAQINKTENdAIBBBBAAAEEEEAAAQTyKECgIY9wnIYAAggggAACCCCAQJQCjSRNllQ93HkdOnTQgw8+qOOPPz7KajkcAQQSLfDDDz9o4MCBmj59ek5N/0fSxZI+T3TfaA8BBBBAAAEEEEAAAQQQQAABBBBAAAEEMk+AQEPmzTkjRgABBBBAAAEEEEAgnQQINKTTbDIWBBBAAAEEEEAAgVQUKCLpTkk3HPhZyN3BevXq6dFHH1XTpk1Tse/0CQEEchGYPXu2+vTpoy+//DLcUbaFw/2SbpO0G0gEEEAAAQQQQAABBBBAAAEEEEAAAQQQQCBeAgQa4iVLvQgggAACCCCAAAIIIJAIAQINiVCmDQQQQAABBBBAAIFMFagtaYok+5mtVK9eXXfddZe6dOmiAgX4p4ZMvUAYt/8F9u/fr0mTJmnw4MFavXp1uAF9LamrJPtJQQABBBBAAAEEEEAAAQQQQAABBBBAAAEEYi7AvzLEnJQKEUAAAQQQQAABBBBAIIECBBoSiE1TCCCAAAIIIIAAAhkjUFDSzVl3ZrcdGoKlYMGC6tevn+655x4VK1YsY0AYKALpLrBz504NGjRIjzzyiCzk4Cq7Dvx+e9aODbZzAwUBBBBAAAEEEEAAAQQQQAABBBBAAAEEEIiZAIGGmFFSEQIIIIAAAggggAACCCRBgEBDEtBpEgEEEEAAAQQQQCCtBY6TNFnSye5R2q4MkydPVqNGjdIagMEhkMkCs2fP1iWXXKKffvopHMPnWbs1LMtkI8aOAAIIIIAAAggggAACCCCAAAIIIIAAArEVINAQW09qQwABBBBAAAEEEEAAgcQKEGhIrDetIYAAAggggAACCKSvgP17wfWS7pNUPHSYBQoU0LXXXqt///vfKl4820vpq8HIEMhggR07duiGG27QmDFjwin8IekmSaMP7OJy0FYOGczG0BFAAAEEEEAAAQQQQAABBBBAAAEEEEAgjwIEGvIIx2kIIIAAAggggAACCCCQEgIEGlJiGugEAggggAACCCCAgM8Fqkh6UVJT9ziqVq2qCRMmqGXLlj4fIt1HAIFoBWbNmqWuXbtq7dq14U79WFIXST9HWy/HI4AAAggggAACCCCAAAIIIIAAAggggAACoQIEGrgeEEAAAQQQQAABBBBAwM8CBBr8PHv0HQEEEEAAAQQQQCAVBBpJmiGpnLszV155pR5++GGVKFEiFfpJHxBAIAkC27ZtU79+/fT000+Ha32TpA6SPktC12gSAQQQQAABBBBAAAEEEEAAAQQQQAABBNJEgEBDmkwkw0AAAQQQQAABBBBAIEMFCDRk6MQzbAQQQAABBBBAAIGYCFwg6QVJh4TWdvjhh+v5559X69atY9IIlSCAgP8FZsyYocsvv1z//e9/3YP5U9Klkl7y/ygZAQIIIIAAAggggAACCCCAAAIIIIAAAggkQ4BAQzLUaRMBBBBAAAEEEEAAAQRiJUCgIVaS1IMAAggggAACCCCQaQKDJd0lKdu/E3Tr1k2jRo1S2bJlM82D8SKAQASBLVu2qHfv3po0aZL7SPtv85slDQcRAQQQQAABBBBAAAEEEEAAAQQQQAABBBCIVoBAQ7RiHI8AAggggAACCCCAAAKpJECgIZVmg74ggAACCEQSKCapZMijlOt3e82eK5H1M3Bs4Dm7g3ph16NQmOfcx1i7oWWnpD0eHntdx+yStN31+E3SjjDP23HbXM9buxQEEEi+gH1ujJfUPbQrhQoV0vjx49W9e7ank99beoAAAikn8Pjjj6tPnz7at2+fu2/22XK1JPs7BAUBBBBAAAEEEEAAAQQQQAABBBBAAAEEEPAkQKDBExMHIYAAAggggAACCCCAQIoKEGhI0YmhWwgggECGCZSTVEVS5axH4M+hz9lrh2aYi3u4v0tad2Ch49qsn6F/Dn1uc4Y7MXwE4ilgQanXJbUKbeTQQw/V9OnT1apVtqfj2Q/qRgABnwvMmDFDnTp10u+/29d7tvKepPMkHfSCz4dM9xFAAAEEEEAAAQQQQAABBBBAAAEEEEAgTgIEGuIES7UIIIAAAggggAACCCCQEAECDQlhphEEEEAgowVs8W8NScdmPaq6ggvVMlonfoNf6Qo//HTgbvL/kbRC0g9Zu0LEr3VqRiA9BY6UNFPSiaHDO/zwwzVz5kyddNJJ6TlqRoUAAnET+PLLL9WuXTv98ssv7ja+lNRO0kEvxK0zVIwAAggggAACCCCAAAIIIIAAAggggAACvhUg0ODbqaPjCCCAAAIIIIAAAgggIIlAA5cBAggggEAsBCpJOi4ktGDhhcDvFWPRAHXEXGB9VrjBAg7LQ/5sv9trFAQQyC5gaQULMxwe+vSJJ57ohBmOPNKyDhQEEEAgeoE1a9borLPO0rfffus+eY2ksyQd9EL0rXAGAggggAACCCCAAAIIIIAAAggggAACCKSzAIGGdJ5dxoYAAggggAACCCCAQPoLEGhI/zlmhAgggECsBIpJqiPp75JqSjpeUvWsPx8aq0Yi1VO6dGmVLFlSpUqVcn6G+7O9VqJEiWzHlClTRoULF87T49BDsw/v999/1549e/L02Lp1q7Zv365t27Y5P3fs2KHffvvN+XPo8+4/2zEJLL9L+l7Sj5KWSVoq6Zusx84E9oOmEEgVgdqSPpNUKrRDrVq10uuvv+58DlEQQACB/AjY3wsuuOACvffee+5qtkhqlLW7Un6a4FwEEEAAAQQQQAABBBBAAAEEEEAAAQQQSGMBAg1pPLkMDQEEEEAAAQQQQACBDBAg0JABk8wQEUAAgSgFCmeFFCy4EPr4m6SCUdbl6fBDDjlElStXVpUqVYI/Q/8ceK1ChQqe6kvXgzZu3Ki1a9dq3bp1zs9wf7bXdu3aFS+CfVk7OQTCDfbz66xFlnvj1Sj1IpBkAfvsszCD7UQTLN27d9f48eNVqFChJHeP5hFAIF0E9u7dq8suu0wTJ050D2mtpMaSfkqXsTIOBBBAAAEEEEAAAQQQQAABBBBAAAEEEIitAIGG2HpSGwIIIIAAAggggAACCCRWgEBDYr1pDQEEEEg1AVuoGwgtBHZfsN9jVooXL65q1aple1hAIRBSsODCYYcdFrP2qEjasGFDttDDL7/8olWrVmnlypXOz9WrV+uPP/6INZUFGwIBh2+zgg62wwMFAT8LWIhhgaSqgUEUKFBA99xzjwYNGuTncdF3BBBIYYG7775bQ4YMcffwP5KaSFqfwl2nawgggAACCCCAAAIIIIAAAggggAACCCCQJAECDUmCp1kEEEAAAQQQQAABBBCIiQCBhpgwUgkCCCDgC4FiWXf3bSrJHrYormx+e162bNmDAgvVq1cPPlexYsX8NsH5cRCw0ENoyMH+HHhY8GHr1q2xaHWLpDmSZkv6VNJ8STtjUTF1IJAAAft8tOu2dmhbjz76qHr37p2A5mkCAQQyWeCBBx7QTTfd5CawwKD9/W1bJtswdgQQQAABBBBAAAEEEEAAAQQQQAABBBA4WIBAA1cFAggggAACCCCAAAII+FmAQIOfZ4++I4AAArkL2J3FW2QtfGsu6ZT8gB155JGqV6+e6tevr5NPPlnHHHOMjjvuOJUoUSI/1XJuigrs2LFDy5cv13/+8x8tWLBAX375pRYvXqyff/45vz2emxVw+EzSx5I25LdCzkcgDgIWALPrM9vnpi0uHj58eByao0oEEEDgYIE+ffpo9OjR7hcsKHgGAUGuGAQQQAABBBBAAAEEEEAAAQQQQAABBBAIFSDQwPWAAAIIIIAAAggggAACfhYg0ODn2aPvCCCAwP8E7P9RnZi180JgB4Zj8wJUpEgRnXDCCapbt64TYLCfDRs2VJkyZfJSHeekmcCWLVu0cOFCJ9xgIQd7LFmyRHv27MnrSJdnBRwCuzgsyWtFnIdAjAQKHwgyvHlgd5E2ofV169ZNzz33XIyaoBoEEEAgssD+/fvVuXNnvfTSS+6DZx7Y9ai9pL2Ra+EIBBBAAAEEEEAAAQQQQAABBBBAAAEEEMgEAQINmTDLjBEBBBBAAAEEEEAAgfQVINCQvnPLyBBAIP0FDpPUVtJZWT8rRjvksmXLZgsuWIDh73//uyzUQEHAq8Du3bv1zTffBAMOgd0ctm7d6rWK0OPWH9hV5B1JM7J+bspLJZyDQB4F7P/328rhC0PPP+usszR9+nQVKlQoj9VyGgIIIJA3AQsMtm3bVh988IG7ghckdZXk/m/6vDXEWQgggAACCCCAAAIIIIAAAggggAACCCDgawECDb6ePjqPAAIIIIAAAggggEDGCxBoyPhLAAAEEPCRQMEDi7wbZQUY2kk6WZI957kcf/zxatq0afBRq1Ytz+dyIALRCixdulSzZ892Hp9++qmWLVsWbRX7JH2eFW54O+vP9hwFgXgJ3CrpjtDKTznlFM2aNUuHHnpovNqkXgQQQCBXgR07dqhFixZatGiR+zj7zLoTPgQQQAABBBBAAAEEEEAAAQQQQAABBBBAgEAD1wACCCCAAAIIIIAAAgj4WYBAg59nj74jgEAmCBweEmA4U1J5r4M+5JBDdPLJJwfDC82bN1eFChW8ns5xCMRcYOPGjfrkk0+ccIOFHGxh5q5du6JpZ6OkmSEBhw3RnMyxCEQQsJDY/NCg2LHHHqt58+bx2cmlgwACSRew79BGjRppxYoVoX2xkF8DSYuT3kE6gAACCCCAAAIIIIAAAggggAACCCCAAAJJFSDQkFR+GkcAAQQQQAABBBBAAIF8ChBoyCcgpyOAAAIxFigsqUlIiKHegbuFe/r/T+XLl1eTJk3UrFkzJ8Rw6qmnqmjRojHuHtUhEDuBP//801ksHtjFYc6cOdq8ebPXBuzvMHaratu5YcaB98xcSXu9nsxxCLgEimUtCD4+8HylSpW0YMECVa1aFSwEEEAgJQRWrlwp2zXm119/De3PD5LqStqZEp2kEwgggAACCCCAAAIIIIAAAggggAACCCCQFAFP/6CclJ7RKAIIIIAAAggggAACCCAQWYBAQ2QjjkAAAQQSIdBUUldJF0nytI1CoUKFnNBCu3btnIftxlCgAP+rKhGTRRvxEdi/f7+zgHzGjBnOY/78+dq3z24+7anY6s4pkiZK+szTGRyEwP8EHpbUNxTknXfeUZs2bTBCAAEEUkrAvh/bt2/v7tNISQNSqqN0BgEEEEAAAQQQQAABBBBAAAEEEEAAAQQSKsC/EieUm8YQQAABBBBAAAEEEEAgxgIEGmIMSnUIIIBAFAJ2J/DukrpIOsbLeYcffrjatm3rBBjsZ7ly5bycxjEI+FJg06ZNskXltnjTfq5fv97rOP6TFWyYIGm515M4LmMFWkr6MHT011xzjcaMGZOxIAwcAQRSW+Dqq6/Wk08+GdpJ++/65pJmp3bP6R0CCCCAAAIIIIAAAggggAACCCCAAAIIxEuAQEO8ZKkXAQQQQAABBBBAAAEEEiFAoCERyrSBAAII/E+g0oEF1t2ydmNoEAnGdmFo3LixzjrrLCfE0KBBA3ZhiITG62kpYLs3LFy4MLh7w7x587zu3rAgK9wwSZLnRERaIjKocAKlJS2VVDnwYtWqVbVkyRKVKFECMQQQQCAlBXbs2KHatWtr1apVof2zX2pL2pGSnaZTCCCAAAIIIIAAAggggAACCCCAAAIIIBBXAQINceWlcgQQQAABBBBAAAEEEIizAIGGOANTPQIIICCpuKQLJfWQdIYXkVatWqlr1646//zzVb58eS+ncAwCGSXw66+/6qWXXtILL7ygTz75xOvY35Vkuza8LOkPrydxXFoLPJu1U44zyIIFC2r27NlOkIyCAAIIpLKAfVY1b95cFvgLKU9J6pnK/aZvCCCAAAIIIIAAAggggAACCCCAAAIIIBAfAQIN8XGlVgQQQAABBBBAAAEEEEiMAIGGxDjTCgIIZKZADUm9JV0mqWxuBAUKFHAW0Hbu3FmXXHKJKlWyjRwoCCDgRWDt2rWaMmWKJk+erPnz53s5ZYukZyQ9dmC3lGVeTuCYtBQ4T9KroSMbNGiQ7r333rQcLINCAIH0E7jxxhv173//2z2w9pJmpN9oGRECCCCAAAIIIIAAAggggAACCCCAAAII5CZAoIHrAwEEEEAAAQQQQAABBPwsQKDBz7NH3xFAIBUFCkmyRbLXSTpdUq7/76hBgwZOiKFLly466qijUnE89AkBXwn8+OOPwXDD4sWLI/Xd/h70Xlaw4Q1JeyOdwOtpI1BY0mpJlQMjqlOnjhYtWqTChe0lCgIIIJD6Art27VK9evW0ZMmS0M6ulHSspH2pPwJ6iAACCCCAAAIIIIAAAggggAACCCCAAAKxEiDQECtJ6kEAAQQQQAABBBBAAIFkCBBoSIY6bSKAQDoK2JYKvSRdJSnXZELt2rWdEMOll16q6tWrp6MFY0IgJQR++OEHvfDCC87ODUuXLo3Up58kPZH1WB/pYF73vUB3Sc8GRnHIIYfoq6++Us2aNX0/MAaAAAKZJWDhvYYNG2rPnj2hA79E0uTMkmC0CCCAAAIIIIAAAggggAACCCCAAAIIZLYAgYbMnn9GjwACCCCAAAIIIICA3wUINPh9Buk/AggkW6ClpGskXZxbRypUqKCePXuqa9eusruAUxBAILECtuBz0qRJeuqpp7Rx48ZIjdsi0McP7LLycaQDed2XAvb/9L+XVCPQ++uvv16PPPKILwdDp/MncOedd+rWW28NVvL8888739WU5AnYZ7TNwTvvvON0om7dus7OO/EIHKXL/F977bUaM2ZM6KR9I4m/cCbvMqZlBBBAAAEEEEAAAQQQQAABBBBAAAEEEi5AoCHh5DSIAAIIIIAAAggggAACMRQg0BBDTKpCAIGMEuhwYLS3Szo5t1E3bdpU1113nTp16iS7AzgFAQSSK7Br1y5NnTpVjz32mGbPnh2pM/Oz3uczIh3I674SOE/Sq4EeFy5cWKtXr1blypV9NQg6GxuBdFnQnh+NlStXOrvZ9OrVS+XKlctPVTE5l0BD9Iw2h8cee6z27dsXevLZkt6KvjbOQAABBBBAAAEEEEAAAQQQQAABBBBAAAE/ChBo8OOs0WcEEEAAAQQQQAABBBAICBBo4FpAAAEEohOwxWEWZGiY02klS5Z07izct29fnXjiidHVztEIIJAwga+//lqjR4+W3ZF9x44dubU7T9Jtkv66XTjF7wILJTUIDKJ79+569tln/T4m+p9HgUwONFhwYPz48brvvvt0yimnaOLEibIdpZJdCDTkbQbs7562E1FI+VRS87zVxlkIIIAAAggggAACCCCAAAIIIIAAAggg4DcBAg1+mzH6iwACCCCAAAIIIIAAAqECBBq4HhBAAAFvAu0PHGZBhlNyOtzCC7Ybgy2OLVWqlLdaOQoBBJIusG3bNmdBu+3asGTJktz6Mzcr2DAz6Z2mA3kVaCXpg8DJBQoU0Pfff68aNWrktT7O87lApgYaVqxYoW7dumnuXPtYk9q2bUugQXICbhYM8GP55ptvVKdOHXfXm0mKuB2RH8dLnxFAAAEEEEAAAQQQQAABBBBAAAEEEEAguwCBBq4IBBBAAAEEEEAAAQQQ8LMAgQY/zx59RwCBRAi0O9CIBRlODddYkSJFdP755ztBhn/84x+J6A9tIIBAHAVmzZrlBBumTZumPXv25NTSZ1nBhnfj2BWqjo+AhVHODFR93nnn6dVXX41PS9TqC4FMDTRYkKdz585avHixM08EGv66XP0caLD+n3POOZo+fXroe+8tSba7GAUBBBBAAAEEEEAAAQQQQAABBBBAAAEE0lyAQEOaTzDDQwABBBBAAAEEEEAgzQUINKT5BDM8BBDIs8BZB860IEOjcDUULlxYPXr00O23364jjzwyz41wIgIIpKbA6tWrNWzYMGfnhlyCDXOygg3vpeYo6JVLoIqkn0OfW7hwoRo0aABUBgsQaEi9QEMiL8d0m/8FCxbolFMO2kyskqQNiXSlLQQQQAABBBBAAAEEEEAAAQQQQAABBBBIvACBhsSb0yICCCCAAAIIIIAAAgjEToBAQ+wsqQkBBNJDoJqkJyS1CTecQoUKqVu3brrtttt0zDHHpMeIGQUCCOQo8OOPPzrv90mTJmnv3r05HWd3/b9S0hooU1rgqqzPd6eTtquO7chByWyBdFvQ7nU2U3mHBq9jiMVx6Tj/9tn28ccfh/JcLumZWHhRBwIIIIAAAggggAACCCCAAAIIIIAAAgikrgCBhtSdG3qGAAIIIIAAAggggAACkQUINEQ24ggEEMgMgUKSBmbdbf1Q95ALFiyozp07O3dsP+644zJDhFEigEBQwBb/2o4sU6ZM0f797r8+OYftkDRU0sOS9kGXkgLTJHUM9Ozpp592dtqhZLZAOi5o9zKjBBr+UkrH+bfPtiuuuCL0MnhRUmcv1wXHIIAAAggggAACCCCAAAIIIIAAAggggIB/BQg0+Hfu6DkCCCCAAAIIIIAAAghIBBq4ChBAAAGpnqQJkuq4MQoUKKALL7xQd911l2rWrIkVAghkuMB3332noUOHatq0aTkFG76UZHfDtp+U1BGw0NpvkoKBtfXr16tixYqp00N6khSBdFzQ7gWSQMNfSuk4//bZdvjhh4deBlslVTgQustxmyEv1wzHIIAAAggggAACCCCAAAIIIIAAAggggEBqCxBoSO35oXcIIIAAAggggAACCCCQuwCBBq4QBBDIZIESku6R1EdSQTfEueee6wQZ6tQ5KOeQyWaMHQEEJH399dcaPHiwpk+fHs7DFo3aTg23Zu3cgFnyBU6X9H6gG7Vr19Y333yT/F5F0YM//vhD/fv319ixY52z2rZtq4kTJ6pCBVunLK1evVqTJ0/WzJkzNX/+fG3btk3VqlVTo0aNdP7556t9+/YqXbq0pxZnz56tZs2aBY99/vnn1bVrV/3555/ONf/444/r/fffV/ny5XXaaafpnHPOUceOHVWpUqUc69+3b59sEf0bb7yhDz74QJ9//rk2bdrkHF+/fn3VrVvX6WPr1q1Vrlw5T/0Md5DtoLJmzRqnn2+99ZbmzJnjtGMWLVu2dMbRokULFS1a1Dnd64L2jRs3Oue+8847wWY//fRTNW3a1FNf83u+NWIL1c3O+rB48WJ98cUXTtsWuDRDs7O5yGke3POaW8dtPmxHmmSEOd1W0fQlXvPvaZJT6CD7jLMAXkhpIemTFOoiXUEAAQQQQAABBBBAAAEEEEAAAQQQQACBGAsQaIgxKNUhgAACCCCAAAIIIIBAQgUINCSUm8YQQCCFBM6WNEbSUe4+2aLH5557Ts2bN0+h7tIVBBBIRYEPP/xQl19+uVatWhWue2skXSlpZir2PcP69G9JAwNjtmDAiBEjfEWQU6ChZMmSGjdunG699dZgQCDcwCx8MGTIEPXq1UvFixfPdezhAg1t2rTRwIEDne/HcKVTp05OP8qUKZPtZQsyfPTRRxo+fHi2MEBOHbB+Wh//7//+L+odNDZs2KAHH3xQjz32mBPoyKl06NBBDzzwgGrVquWLQION66GHHtKYMWNynWMbr/n17t1bN954o0qVKpWNIN0DDfGcf199WEhO+MmumZByn6Sb/TYO+osAAggggAACCCCAAAIIIIAAAggggAAC3gUINHi34kgEEEAAAQQQQAABBBBIPQECDak3J/QIAQTiK1BZ0qgDN1i/0N1MoUKFnAWUdrfmSIs949tFakcAAT8J2EJz263hkUcekS3eDlNelHS93WDdT+NKs75+K+nEwJjefvttZ4cDP5VwgYbx48fr2Wefda4/r+XSSy91Fv1XrFgxx1PcC99tRwbblcSCAjkVCzNceaXld/5XrM/W1v33359rwCBcnbbzgb2nGjRo4GloixYtUt++fWV991Js5wrr87Rp05wwSKAEdqNw15HfHRbycr7tNmBhEAt42O4W0ZSzzz5bo0ePdnamCJR0DjTEe/6jsU+FY+0zrl27dqFdWSypXir0jT4ggAACCCCAAAIIIIAAAggggAACCCCAQHwECDTEx5VaEUAAAQQQQAABBBBAIDECBBoS40wrCCCQGgKnSZouqZy7OyeccIImTZqkevVY65UaU0UvEPCfwIIFC9S9e3ctWbIkXOc3SrLVpZ/7b2S+73EVST8HRlG0aFFt3bpV9tNPxR1oaN26tRPKsDvxB4rdnd8WsteuXVu7du1yFsO///77Bw3zuuuuc0IGJUqUCEvgXvhev359ffHFF86xoW3YIv3XX39dZR6vJcgAACAASURBVMuW1QsvvKBjjjkmWN+OHTt00003hQ1B1KxZU2eccYaOPvpop59z5sxxggjuXRXsuCeeeEItWrTIdarsPWc7pcybNy/bcW4PdztmddhhhzmhkEBJpUCDzd9ll1120A4wNi7zs7+zWBjTxj9r1qyDjjv//PM1duzYYHhl2bJleuWVV5yhbtq0ydltY926dc7v9vegiy66KBjotPfHxRdfrCOOOCLhbxN3+KNu3bqaMmWK7HoIVxIx/wlHyGeDf/75p7Nbiv0MKZUkbchn1ZyOAAIIIIAAAggggAACCCCAAAIIIIAAAikqQKAhRSeGbiGAAAIIIIAAAggggIAnAQINnpg4CAEE0kCgq6RnJBUOHYst2Lvllls0aNAgFSlSJA2GyRAQQCCZArt379Y999zjPGyhtqvYE1dImpjMPmZg2x0lTQuM24IA7777ru8Y3IGG0AGUKlVKFlIYOHBgtp0X7A7/y5cv17/+9S9nJ4LQYoGGAQMGOAvi3SWnO/m3adNGDz/8sGrVqhU8Zc+ePVqzZo2qVq0arGvv3r0aMWKEE2gILbbrgr03mjVrpoIFC2Z7bcOGDc5uDrYLRGiwwXZSsIX3NWrUCDtnv/32m66//npNmDAh+Lp5WNCjX79+Kl26dLbzbAG/9e3f//532PpSJdBg4QPbTSM0pGFBhiFDhjg7YbjHtXnzZmdMo0aNyub30EMPOTtXFCiQ/Z+ybMeHzp07a/Fiu3G/nHDMxIkTVaFChaS/N6IJNCRq/pOOkocO2GedK9DUQdKbeaiKUxBAAAEEEEAAAQQQQAABBBBAAAEEEEDABwIEGnwwSXQRAQQQQAABBBBAAAEEchQg0MDFgQAC6S5g/+/GVi0OcA+0cePGzgLInBZJpjsM40MAgfgJ2B3DbbcG27UhTLlP0mBJ7r+Hxa9DmV3zNZLGBAhsEb8tnPdbySnQYIv3R44c6dzJv3DhbJm94BAtIGChhscffzz4nN2R/6WXXnJ2c3CXcIEGu0u+7cJg50Uqdt136tQp244Btjjf3CtWrJjzf5js3+8EL2yOVq1aFTzOghp333132F01XnvtNWfhfyAEYR4WiujSpctBoYlAhRbCsL5YmNFdUiHQYIGQO+64Q3feeWewe9WqVdP48ePVqlWrg8IJuY3LAiHu3TPs+HQJNCRq/iNd86n4ur2P7LMhpPSU9FQq9pU+IYAAAggggAACCCCAAAIIIIAAAggggED+BQg05N+QGhBAAAEEEEAAAQQQQCB5AgQakmdPywggEH+BkpKmSGrvburmm292Fke671gc/y7RAgIIZIrAvn37NHjwYA0fPjzckN+S9E9Jv2eKRxLHeduBtm8PtG/z4d45IIl989x0ToEGW/RuC/NzCjMEGvjll1/Us2dPvfnm/27Qbov6+/fvf9B3YbhAw9ChQ3XbbbeF3dEhdBDhFuPbInzbZeHII4+MOF7bVWLcuHG6+uqrg8faYv6pU6eqYcOG2c7fsWOH+vTpo2eesQ2Y/ir2nrMwQCQPO9fG/uSTT2arMxUCDT/++KMuueSSbLszmF/Xrl0j/r1l/fr1uuqqq/T6668Hx2WetqtDaEmHQEMi5z/ihZuCB9x3332yv++GlCGS7k7BrtIlBBBAAAEEEEAAAQQQQAABBBBAAAEEEIiBAIGGGCBSBQIIIIAAAggggAACCCRNgEBD0uhpGAEE4ixQVdJMSbVC2ylRooQmT56sDh06xLl5qkcAAQT+EnjllVfUrVs32YJ0V/lGUltJa7GKq8Bjkq4NtPD000+rR48ecW0wHpWHCzTkdPf9nNqfOHGicy0GyllnneUEDQ477LBsp4QLNMycOVNnnnlmxKHZzgq2O8KcOXOCx7788su64IILIp4bOGDz5s3OAnzbrSFQLLhxyy23ZFvQ/9VXXzk7QSxbtsw5LLddJ8I1Pn/+fHXs2FHr1q0LvpwKgQb3PJ177rlO8KJSpUqeDJ966iknvBIo1113nbMjRbFixYLPpUOgIZHz7wk+xQ6yHT1cQZZHJV2fYt2kOwgggAACCCCAAAIIIIAAAggggAACCCAQIwECDTGCpBoEEEAAAQQQQAABBBBIigCBhqSw0ygCCMRZoJ6k9yWVD23nb3/7m3PH4tq1a8e5eapHAAEEsgvYwttzzjlHq1evdtNskNRG0peYxU3gFUnnB2q3HQratz9o4564NR6risMFGrzumhDogztsULlyZb3xxhs6+eSTs3XTHWioU6eOXnzxRdWqlS0jGHZo7777rtq0sUv6r9KyZUvZAv0qVapERTF27Fj16tUreI4FF2yngTJlygSfcy/8v/TSSzV69GiVKlXKU1vbtm1T7969nVBHoCQ70LBr1y5nx42RI0cG+5TTTho5DdI+b/r166cjjjhC9evXd+a3WbNmKlq0aPCUdAg0JHL+PV1QKXaQvbctDBNSpmbtDJRiPaU7CCCAAAIIIIAAAggggAACCCCAAAIIIBALAQINsVCkDgQQQAABBBBAAAEEEEiWAIGGZMnTLgIIxEvgb5LmS6oQ2kDbtm2dxZilS5eOV7vUiwACCOQqsGXLFl144YX64IMP3MdtlNRI0goI4yIw+8COPacFal6wYMFBC/jj0mqMKw0XaPC6a0KgK7///ruz0N2CAYFiuxZ17tw5W2/dgQb7DrXF4xUqZPtqDTvCe++9V4MHDw6+1r9/f91333065JBDohJZuHChEwIK7J5Qt25dTZkyRTVr1nTq2bt3ryzQYe0FyogRI2TtRVPc/U12oMF2p7BghgVvAuWjjz5SixYtohlWxGP9HmhI9PxHBE3BA+bNm6fGjRuH9uzTA4Hf5inYVbqEAAIIIIAAAggggAACCCCAAAIIIIAAAjEQINAQA0SqQAABBBBAAAEEEEAAgaQJEGhIGj0NI4BAHAQqSVogqWpo3TfffLPuvvtuFSjA/8aJgzlVIoBAFAL79u1zFnsPHz7cfZZt3XCqpP9GUR2HehOwoIiF3Zxiu2RUrZrta8JbLUk+yh1oiGbXhNCu33nnnbr11luDTw0bNswJBoQWd6DB684H4XYXyEvIwPqydu1ade3aVbNmzQp27dNPP1XTpk2d372GMyJNm4UkLr744uBhyQ40uIMGeZ3nSOP2e6Ah0fMfyTMVX//xxx9lu5OFlOWSaqRiX+kTAggggAACCCCAAAIIIIAAAggggAACCORfgH8Jz78hNSCAAAIIIIAAAggggEDyBAg0JM+elhFAILYCZSV9LKlOaLXjx4/X5ZdfHtuWqA0BBBDIp8BTTz2lnj17umv5WpKt1t6Wz+o5PbvALklFAk/ZovsiRYK/+sbKHWho3bq1Jk2apIoVK0Y1hrFjx6pXr17Bcyz0ZyGHQoUKBZ9zBxquueYajRw5UsWLF8+1rXC7SOQUEIjU6Y0bNzqBhnfeeSd4aGigIdLrkeoPvO4ea7IDDUuXLtVFF12kr7+2jwM5u4nYLhrHHXec1yF5Os7vgYZEz78n1BQ7aPv27SpVqlRor7ZLyvZEinWZ7iCAAAIIIIAAAggggAACCCCAAAIIIIBAPgQINOQDj1MRQAABBBBAAAEEEEAg6QIEGpI+BXQAAQRiIFAsK8xwSmhdDz30kPr16xeD6qkiGQIrV67UCy+84Cy8LVeuXDK6QJsIxFXggQce0E033eRu41NJZ0raGdfGM6tyW8RbIjBkW+RbokTwV99IuMMCbdu21cSJE1WhQoWoxmDndOvWLXhOuLBCqgYaQsMGiV7Qnt/2vJ7vts/rPEe6KAg0/CXkNdASyTMVXw8TaNghqWQq9pU+IYAAAggggAACCCCAAAIIIIAAAggggED+BQg05N+QGhBAAAEEEEAAAQQQQCB5AgQakmdPywggEBsBu6X0W5LahFZni4SHDx8emxaoJaECtujTdta47777dMopp+RpwW5CO0xjCORDYODAgRoxYoS7hrcldZC0Nx9Vc+r/BFZI+lvg1+XLl+vYY4/1nQ+BBmnmzJk680zL+0heAwKRJtrrgvb8tuf1fAINB89t3bp1NWXKFNWsWTM4nV49YzX/kepJxdfts65GjRqhXbPPwthu9ZGKA6dPCCCAAAIIIIAAAggggAACCCCAAAIIZKgAgYYMnXiGjQACCCCAAAIIIIBAmggQaEiTiWQYCGSwwG0Hxn576PgvueQSTZo0KYNJ/Dv0FStWOHcOnzt3rjOIeN2Z2r9C9DwdBS699FLZneddxT7bhqXjeJMwptmSTgu0++mnn6pp06ZJ6Eb+moxVoGHkyJEaMGBAsDPDhg3T0KFDs3UuVXdoCJ27RC9oz297Xs//6quv1KlTJy1btsyZk5NPPlmTJ0/WccfFdh06OzT8dcl7DbTk792bnLPt/dK8efPQxu2zsFlyekOrCCCAAAIIIIAAAggggAACCCCAAAIIIBBvAQIN8RamfgQQQAABBBBAAAEEEIinAIGGeOpSNwIIxFvAVvctkVQ40FCHDh306quvqlAh27iB4jeBVF5g6TdL+usfgb179+qCCy7Q66+/HtrpPZJOlPTXqmZKfgRekXR+oIKpU6fqwgsvzE99STnXHWjIy0L3/fv364477nAegWI7hPTv3z/bmPIaaNi1a5cGDRokC03kVr8XwFWrVqlLly6aM2eOc3ipUqWcHRoaN27s/O72sOcsGNS1a1cv1QePeffdd9Wmzf82ecqpDq+BhJwa93q++3uwTp06evHFF1WrVq2oxhXp4FT+vnVbhduhIdHzH8kzFV9/6aWXdNFFF4V27WVJnVKxr/QJAQQQQAABBBBAAAEEEEAAAQQQQAABBPIvQKAh/4bUgAACCCCAAAIIIIAAAskTINCQPHtaRgCB/AnY/5Ox2/ifGqimWrVqWrp0qYoVK5a/mjk7aQKpvMAyaSg0nBECtjj3hBNOkC3iDinzJDWR5P77WkaYxHCQj0vqFajv0UcfVe/evWNYfWKqci/grly5st544w3nDv5ey7Zt25yxP/fcc8FTXnvtNZ177rnZqshroMEqce8Acd111+nBBx+M+rvZduqxoIH12Yo7wBEunHHnnXfqlltuUYEC3v/ZZuzYserVK3h55BiK2Lp1q3r27CkLxARKNLt9LF++XBdffLEWLlyY6/kbNmxwghzvvfde8LiPPvpILVq08DrNTtjjhhtu0JIlS5zPFdvdoXPnzqpSpUqwjlT+vvUSaEj0/HvGT6EDR40apb59+4b2aLSkPinURbqCAAIIIIAAAggggAACCCCAAAIIIIAAAjEU8P5/xmPYKFUhgAACCCCAAAIIIIAAAjESINAQI0iqQQCBhAv0k/RQaKvRLCxMeG9p0JNAKi+w9DQADkIgHwL2Gda8eXN3Dbb41BahUvIucNuBU28PnD5kyBDZwne/lXB3pB83bpyuvPJKz0Nxf8aGu/O9VZafQIN7x4OWLVtq4sSJ2RbTe+mwO2jQqVMn2XjLlCkTPH3KlClOSCBQwh2TW1vR3OU/3LHRBA3cAQ3rV7i/t+zcuVMDBw7UY489Fux6uF00chvX2rVrnZ0qZs2a5RxWo0YNJ4hx0kknBU9L5e9bL4EGG0gi59/LNZtqxwwePFj33ntvaLeGHtjV7K5U6yf9QQABBBBAAAEEEEAAAQQQQAABBBBAAIHYCBBoiI0jtSCAAAIIIIAAAggggEByBAg0JMedVhFAIH8CR0paJql4oBq747TddZvib4FUXmDpb1l67xeBa6+9VmPGjAnt7nZJtST97JcxpGA/7fb7tkuDU6666io98cQTKdjN3LsUbkF9jx49nO++EiVKeBrPU0895ewyECg5nZ+fQIPtMmI7DMyZMyfYzvPPP+8ssPda1q9f78zT66+/Hjwl3O4L7u8M27Vi8uTJnncz+Pbbb/XPf/7T2ckgUHLqazj/Z599Vt27d/c0LPfOFXZSTkFM9zydf/75sufKlSvnqa33339fdk5gd4twQY9U/r71GmhI5Px7gk+xg6644go9/fTTob26WtKTKdZNuoMAAggggAACCCCAAAIIIIAAAggggAACMRIg0BAjSKpBAAEEEEAAAQQQQACBpAgQaEgKO40igEA+Bd6TdEagjmrVqmnp0qUqVqxYPqvl9GQLpPICy2Tb0H5mCGzfvl21atXSzz9nyy+8K6lNZgjEZZTnS3olUPMpp5yi+fPnx6WheFYabkF9qVKl9Nxzz+m8886L2PTKlSvVrVs3Z/eFQHn55Zd1wQUXHHRufgINe/fu1R133JFtF4xWrVo5/TzySMsj5l7279/v7MRw9dW29vqvYkGFV199Vaeeemq2k//880/ddNNNeuSRR4LPW8Bg1KhRKl26dK4N7dmzR7fddpvuueeebMflFGiwcQ0dOjTbHe/79u2r+++/X0WLFs21LXs/X3rppfrwww+zHZdToCFc0ML8LBRSoEDu/yQV7jp58MEH1b9//2znpvL3rddAQyLnP9J1m4qvN2jQQF988UVo186V9EYq9pU+IYAAAggggAACCCCAAAIIIIAAAggggED+BQg05N+QGhBAAAEEEEAAAQQQQCB5AgQakmdPywggkDeBZgfCDJ+EnprTgsC8VZ8eZ/3222/65JNP9NZbb2nRokWaO3euMzALf9StW1e2uLRjx47O75EWR7pFbBHoDz/8ILsDtN2B2xZFhi6Yszpr166txo0b66yzzlL9+vVVuHDhHGHdC2dzmwHr+5QpU1SzZs1cJ8oWdM6bN0/Tpk1zFi4Hxl++fHnZYuamTZs6d68+8cQTVbBgwTxPui2m/Oyzzw5qx8bcvHlzXXTRRWrUqFFw/BMnTnQWFAdKNNeuuZuz3bH8o48+0pdffhm8+7ZZ28JFW9RsY/N6t3b3wte2bdvK+lihQgXZ4mdbJPzKK6/I7rgeOqajjz5adufn996zbNFfJdo7sNs54Rajzpw5U2eeeWae5yQdTrT3VuvWrd1DaSxpXjqMLwljOErST4F27TNv06ZNKlu2bBK6kvcmwy1Ut9rsM2b06NE6+eSTc6x8w4YNGjhwoBMqCJRzzz1XTz75pCpVqnTQefkJNFhlCxYskO0KYJ8dgWI7IVjQ4PDDD8+xnxZmsM/tAQMGZDu3T58+TnCgePHgxkzBOsK1dfvttztBh3DH24n79u3TpEmTdN111wU/R718lrk/w+37znZp+Mc//pHjmGyXhH/96196/PHgJiERvwPChUK8tBVuXDl9b7oDDS1btnQ+/6tUqZL3izRGZ3oNNOR0rcVr/mM0vIRUY+/5MO9tSxStTUgHaAQBBBBAAAEEEEAAAQQQQAABBBBAAAEEEi5AoCHh5DSIAAIIIIAAAggggAACMRQg0BBDTKpCAIGECIw7sDD1ykBLtgD77bffTkjDfmhkx44deuKJJ/Twww9nWwwaru92Z++LL75Yw4YN0xFHHBFxeLb4fPr06Ro+fLg+//zziMcHDrAAgd0B+/TTTw8bHohloMH6aHcctzHZYs1IpUOHDs6dxG2xfjTBDlt0a3faHjRoUEQLa+POO+9UvXr1nMWi0QYaonW3Ra/9+vVz7m4eKdgQLtBgwYSPP/74oAXFoZZ2p/Svv/7auVt5oFxzzTUaOXJkjguIw82Fe0GtLeKfMGGCczf2TC9nnHGGPvjgg1CGMZKuzXSXfIx/qaRgEsoWs19yySX5qC7xp+YUaLCeWMjr1ltv1YUXXphttwD7rLIg1M033ywLCwWKff5PnTpVbdqE3/gjv4EGW5A/YsQIJ1QQWnL7PrBF7Baiss8RCwEEigU2nn76aZ1wwglh0S3sZTsQ2OdxaLGdGuzzvXr16tmet8CffUc+8MADB4UZ7MDcwlnuzyw73gIDVpe9Z0MDchYusECh9cG+O8OV3EJt4XbUsM/3u+66y5lnd1gjp3E99NBDsp0k3N9xFjbp0qWLE0y0YtfEY4895jyXn6BfLN4Z0QQaEjn/sRhbouqw8JK9B0LKN5LqJKp92kEAAQQQQAABBBBAAAEEEEAAAQQQQACBxAsQaEi8OS0igAACCCCAAAIIIIBA7AQINMTOkpoQQCD+AsUk/SqpRKApu3u83WmfIn377beyReW2EDWakte7e0fThi2UtMXv/fv3P2i3hlgFGn755Rdn8WzoHci99NH6ZoGLXr165bqTRKAuWzw5ZswYDR48OOxi2HBt2iLU8ePHa+3atbr00kuDh0TaocHuIm9utsg02mLvC1sYbG3nVMIFGq688krdeOONOQZiAqGDn376ydnlY926dU71XnfPCO2LO+BhwY9bbrklqnBJtC5+Of7FF19U586dQ7u7WZLd2n63X8aQYv0cKen/An2yhb52Z30/lXCBBgv/BN6DNhYLNtjCettFxUIBtouK7VbjLvfdd5+zY0NOu+fkN9Bg7VnAzj6Tw31+hfZz165dzqJ6azM0yGB1eNmVILe27PPddq057bTTVKhQIWdnG9sBxT5bcyq5BRosqGE7Rdjnv7vYd6l9PlqbtiDf7EN3L7IddJo0aZIteBHpO8B247nssssO+jw2F9tRwUIe1qecxmU7UFh/w4Xbtm7dqp49ezrBltBiAb+KFSuqSJEiznfjSSedlPC3STSBhkTOf8Ih8tGghSftOzakPCApe8IoH/VzKgIIIIAAAggggAACCCCAAAIIIIAAAgikngCBhtSbE3qEAAIIIIAAAggggAAC3gUINHi34kgEEEi+QFe7eXKgG7arwM8//5z0Owknn0VasmSJLr/88oMWroYu5jzkkEO0evVqZzGne/cCW4hpQYAaNWocNJycFqVa3bbrQOPGjVWhQgXnPFuE+Mknn2ju3LkH1WMLbydPnqwWLVpke23ZsmWyYIoVW2Rq/Qgs0LXFmhdddFHwTtRFixZ1dpVw7yjx3//+1wlzvPbaa9nqtj6eeuqpTh/tz7ZY1haQ2iJRd4m0wNeOt7udv/DCC074wb3w1haB2mJWswi3mNUWoJqzLVQPlNwWs+Y0Jjs3tK3cxmQLeZ966ilnkXO44l4gbXNUunTp4PURWKB76KGHOjtR2LVz++23O8GULVu2yMIP06ZNC1Y9btw45zkvxa6rPn366JlnnnEOt7Zt5webL4q0e/duValSRb/+ahmuYLGEw/8uIKCiEbCtCN4JnFCpUiXZe8xPJVygwT5PXnrpJefhpXgNcMUi0GD9sfe5fbbajgjuz8xI/bXdHGzHBvv89lLs+8N2aXjyySe9HO4cY5+RFjKzz/RAyS3QYMds2LDBCYNEE547++yzNXr0aOf7J9pdej777DNde+21Wrx4sedx2YFXXXWVY1++fPmw59n3mfn+3/8Fcz4HHWe7epx55plRtRuLg6MNNFibiZr/WIwv3nXY3JYrV04WWgkprSTNinfb1I8AAggggAACCCCAAAIIIIAAAggggAACyRMg0JA8e1pGAAEEEEAAAQQQQACB/AsQaMi/ITUggEDiBN6V1DrQ3JAhQ2R3dM/0YosrbTF/6MJyW7Rqd2bu16+fs1A8tNiiWFvkftttt2W7S7Ut0Lz77rtloYHQ4r6Lvr12ww03aMCAAQfVHTjPghNW1xNPPJGtrr59+zp3i3a3ETjIghZ2V/rAws22bds6dxgOBCbCzXW4wEVu47eFfj/++KPs+rFwQqDYOdZfC0zkVGyRb9euXbPdLdsW3dpdrE8//fRs4Zp9+/bpgw8+cO7kbWGAcCWnQIPNkd3Z/NFHH812mu26MGzYMNWuXfugXQxWrlzpzOmECRMOOmfs2LHOHbfdJdwCaTvGLGz+rr766mxztX79eueO7oEFsrYDhF0HgdKjRw+nz+HuBu5u23YU+ec//+mEcazY2Oy6tEWYlL8EbHH28OHDQzlmSGqPT54E7IPNVvcGP+Ds7vkWyvJLCfd+tc8Qu4O+LVwfNWpUrqGBDh066I477nACUQUK5P7PGrEKNJht4LPQPrss8Bap2OeLXfv2+VOmTJlIh2d7/c8//9TLL7/sfE66g3vuiq644grnc27FihVq1qxZ8OVIgQY70L537PvirrvuynW3h8B3kX2e27jc36eRdmgIdMq+5x988EFnt4tIwRALsN1666268MILc/yuDdQbKQRguxHZ3y8SXfISaLA+Jmr+E+0RbXsLFy5Uw4YNQ0/7XVJpSXujrYvjEUAAAQQQQAABBBBAAAEEEEAAAQQQQMA/AgQa/DNX9BQBBBBAAAEEEEAAAQQOFiDQwFWBAAJ+EagiaY0k5//F2GJMW8B99NFH+6X/ceunLQLv2bNnsH5bQGmLHrt06ZLj7hXhdhoId4f8zZs3H3QXflugb4tibWF7bsUWFtpx9957b/Cwli1bOgs67c7z4UpeAg3uBaJexm9t2+JgC1fYjgOB0qpVK+eu20ceeeRB3fvtt990/fXXZwsMBO66bbsv5FRWrVql3r1768033zzokJwWs9pOE3bX8NCFq+Zuj9zCAnv27JEtQLXjQs996KGHZGES9yLmnAINFhSyBcWR5tgdSrAdNexO8Ra4iFTc122yFs5G6mcyX7dr55hjjnF2BskqthjV3jzrk9kvH7dtb8JgIMRCAP/61798M5ycAg22y4BdI0uXLtWkSZOczxoLa1ix3Q1s55iOHTs6QYaCBQt6Gm8sAw2BBu3zyfr19ttvy+q3oJctqA/0s0GDBmrfvr2aN2/u7BSTn2Kf12+99Zaza4+1GQg3BDwsOHfiiSc6Hu6xegk0BPpmIS/bWcbMLYhn71kLLljQzUJutsOQfT8EPnvzGmgIbe+NN97Qe++9l21cFmJo0qSJ42dBwGj87LvarGwHpXnz5mUL7N18881OcLRQoUL5mY6oz81roCHQUKLmP+qBJegEC+pYaDOk2FZKFySoeZpBAAEEEEAAAQQQQAABBBBAAAEEEEAAgSQJEGhIEjzNIoAAAggggAACCCCAQEwECDTEhJFKEEAgAQKXSJoUaMcWIBETfAAAIABJREFU7YVbIJ6AfqRUE+ECB14Xo4dbHDt06FDnLv+BxYt2l99zzjlH69atc8bdqFEjZ1cDW2TtpXz11Vfq1KmTli1b5hxep04dvfjii6pVq1bY06MNNIQbvy1Stt0mIi3Gtw6ECymMGzfOCXG4y/vvv+/sIhAICtgi1alTp7rvghx2XOZgOz8EdiMIHBQu0GB3/u7Tp4+eeeaZYF3du3d37r7uZZGqLRq2ObRdIwLFFjzbIt3q1atn61+4ayCaUEK4vubkF9qwGVrIw8IjVqJp08t1l07HtGnTRu++a5vTBMs/JU1NpzEmcCx9JI0KtHf88cc7IYBIuxUksH+5NpVboCFV+kg/EEAguQK2I4r9HSvw966s3lwt6cnk9ozWEUAAAQQQQAABBBBAAAEEEEAAAQQQQCDeAgQa4i1M/QgggAACCCCAAAIIIBBPAQIN8dSlbgQQiKXAIEnBW/0/8MADuuGGG2JZvy/rsjtLt2vXLrjIvm7dupoyZYrsbs1einuRvu04YIvMy5Ur55y+fPly2d2gbUH+ihUrnDtnDxs2zPPdmt13WbY6c9qVwF6LNtDg7n9uOyzk5OGuwwIYtii/TJkywVP27t0rC3uE7jbhDn/k5m13Tx85cqQTtAgt4SzcIZJwO2dEmtsff/xRl1xyiXO37UAJd9fxcAukbWeI0aNHy3a68FLcdxzv0aOHHn300Vx3knCP0cs5XvqSjsfYNWc7boQU++B7MB3HmoAxHWsfa6HtvPLKK05QyQ+FQIMfZok+IpBcAdslyXYGcRXbdmptcntG6wgggAACCCCAAAIIIIAAAggggAACCCAQbwECDfEWpn4EEEAAAQQQQAABBBCIpwCBhnjqUjcCCMRS4HFJvQIV2iLqLl26xLJ+X9Zli+QHDBgQ7Hvfvn11//33q2jRop7Gs3btWl1zzTXObgYNGjRQvXr11LJlS8+L2SM1Es9Ag4UE7r77bidoECi2O8Utt9wS1R3XzaBr166aNWuWU02NGjWcnRdOOumkYL3uY2yx/4wZM2Q7H3gt7t0q7LxwgYaxY8eqV6/gpa5oAwZWb7gARv/+/WW7VxxyyCHBLodbIG27O9jD613r3eGJcH5uI/d1+/LLL+uCCy7wSplRxz377LOywEdIsR0G+mYUQmwHa2/0fwSqbNiwoT7//PPYthCn2gg0xAmWahFII4G///3v+vbbb0NH9I6ks9JoiAwFAQQQQAABBBBAAAEEEEAAAQQQQAABBHIQINDApYEAAggggAACCCCAAAJ+FiDQ4OfZo+8IZJbAm5LaB4Zsi8//8Y/gmtTMksga7c6dO507/j/22GPB8dvi5+7du6eMRzwDDdu2bVPv3r2dHSUCZfLkyercuXNU4//999/Vr18/Z1eGQHnttdd07rnnBn937yhgoQ8L1VSpUsVzW5s3b3bCCW++aZfyX8UdaAg3pyNGjJCFEaItr7/+us4777zgaW3btnX6XKFCheBz4RZIh9vJIbe2d+3apUGDBjk7UATKmDFjnKBMuGIOV155paZNm+a83KhRI73wwgs65phjoh1iRhz/3nvv6cwzzwwd62uSOmbE4OMzyDMkvRda9bvvvqvWrVvHp7UY1kqgIYaYVIVAGgq8/fbbzq5drtLkQKBhbhoOlyEhgAACCCCAAAIIIIAAAggggAACCCCAgEuAQAOXBAIIIIAAAggggAACCPhZgECDn2ePviOQWQLfSKodGPIPP/zg3Ek/k0u4sMBHH32kFi1aJJVlz549WrNmjT755BO98sorev/992Xhg0AJtytB4LXvv//eCSQsXrzYeSrcIvzAse5dE+z5Pn366Kijjopq/Lt375YtApw9e3bwPPeCfHc4oGfPnnr44Yd16KGHem4rXFjBbbF161ZZ3bZDRKC4wxVeG3TvCFG3bl1NmTJFNWvWDFYRboH0zJkz3QvoIzZpC8LbtGkTPC63XSXmz5+vjh07at26dc7x4XaOiNhgBh3w3XffqXbt4EefjfxLSfUziCAeQ7U3+2mBik8//XTncyrVi9dAg9fdVVJ9vPQPgVQQsBBe2bJlU6ErEftgQd+PP/449LgPJZ0e8UQOQAABBBBAAAEEEEAAAQQQQAABBBBAAIG0ECDQkBbTyCAQQAABBBBAAAEEEMhYAQINGTv1DBwB3wn8Lql4oNc7duyIajG570brocMbNmxQly5dZHdwt1KqVCnZYvTGjRt7ODt/h+zfv1+//fabLFRgDwsifPvtt1q0aJHmzs39RsCxCjS4ww/5G1H2s4cNG6ahQ4cGn5wwYYIuu+yy4O+2+4DtSFC8ePCS9NT8nXfeqVtvvTV4rNsi2h0tcmvU7eM10JDb/OTUnoUTbGeQwLVoYSMLZZx00knZTrHrxtxsZ5FAyUuAwhN2mhxkIRfXYtrNksqnyfCSNYyzDmwOMiO08c8//1wNGzZMVn88tUugwRMTByEQUwG/BBrs718nn3yye+wWZrBQAwUBBBBAAAEEEEAAAQQQQAABBBBAAAEEMkCAQEMGTDJDRAABBBBAAAEEEEAgjQUINKTx5DI0BNJMYIukMoExbdmyRWXKBH9Ns6F6G46XBeveavJ2lO28MG/ePD399NPOwvVVq1Z5O9F1lB8DDe4ggjvw4BUimYEG66Pb3usC6Ujj27t3r+644w7Z+AJlxIgRzu4LoeXXX3+V7d5gO2JYad26tSwsUrly5UhNZOzr9llXrly50PFvleSP24Wn9qwtlNQg0MXzzjtPr776akr32Ov7lR0aUnoa6ZzPBPwSaOjQoYPefPPNUF1LlzbxGTfdRQABBBBAAAEEEEAAAQQQQAABBBBAAIF8CBBoyAcepyKAAAIIIIAAAggggEDSBQg0JH0K6AACCHgUWCwpeLv3L7/8UnbH+UwuiQo02F31v/jiC912222aPn26Z3LbMeLUU0/V8uXLs4UfCDQkZ4eGcLsmeF0g7WXS58+fr44dO8p2a7DSqVMnjRs3LlvwaPbs2WrXrp22bdvmHGMBiFtuuUUswM5Z2N57DRoE193bgfZZWM/LnHBMrgLnHAg0vB56hAW1zjjjjJRl8/p+5f2UslNIx3wo4IdAw6xZs9SqVSu3ru1E844PyekyAggggAACCCCAAAIIIIAAAggggAACCORRgEBDHuE4DQEEEEAAAQQQQAABBFJCgEBDSkwDnUAAAQ8CtvDUFqA6xe6kbXfUzuSydu1ade3aVbaQzYoFCGbOnKnGjRvHjMXCDNOmTdOAAQNy3ZGhfPnyTsCkYcOGqlevnurXr69jjz3WWbhufXznnf+tqYtXoMHanzJlimrWrBmz8Qcqsl0ELrvssmC911xzjUaOHKnixf+fvfsAk7I6HzZ+s0CoKk1EwQJW7NgbKjHBgsZYACuKqFGxExUNWFFAgg1BFBHEHlBjIrHERA1RsSKiomIUFEFBECki0r4585/Zb3aY3Z1dZnen3Oe65tpl933PeZ7fO7szwHnep0GF1qrJDg2pfNLdIJ1OkmHTZ69evaLPlzBC14W///3v7LnnntE/J3dxCN8PP8eh6MVRukDwPP744xMPCL8LC/uXX+aeMB8CO8Wna926NZ988gmNGzfO3AoZnCmTP68ZDMup8lgg+TWrKlOtytfwqoy7pudevHgxO+ywQ3ExYSyeKYkdaGo6RtdXQAEFFFBAAQUUUEABBRRQQAEFFFBAgeoRsKChepxdRQEFFFBAAQUUUEABBapGwIKGqnF1VgUUyLzAMODC+LR33HEHl1xySeZXyaEZFyxYsE6xwKuvvsrBBx+csSymT5/OySefzNSp4abw/zdC4cTRRx9N165do8ULrVq1KnVjf6oYM1XQEDo/nHTSSbz77rvFcWW6oCOecyiUCGvFx9lnn82dd95Jw4YN07b++eef6dOnDyNGjCg+J9nixx9/JMw9YcKE4mOeeeYZfve736W9TvzA4HLMMccUb3IMhQWPP/4422yzTfFcmd4gHYo8QvFLfAwdOpTLLrss2oEhdG7o0aMH4S74YRx33HGMHj2apk2bVji3Qjrhtttuiz5vEsZdQGH/8svcE+BAYBJQ/G/855xzDvfdd1/mVsjgTJn+ec1gaE6lgAI1JNCzZ0/Gjh2buHr4+/3ekSLg/3tz5FBAAQUUUEABBRRQQAEFFFBAAQUUUECBghGwoKFgLrWJKqCAAgoooIACCiiQlwIWNOTlZTUpBfJS4I/AkHhml156afQO+YU8fvrpp2hRx/3331/M8OCDD0Y3jVdkDBgwINrZIXRU2GmnnejSpQvt27df5476Yc7Q/WDkyJEccsgh0U3q5Y2qLGgIHQFOP/10Jk6cWBzGww8/HC3yyPSYPHkynTt3jnacCOPQQw/lkUceYbPNNkt7qVTFCskFDb/88gt9+/Yt8dy+5ZZbuPrqq9NeJ35gchFGuK4PPfRQiQKCTG+Q/uCDDzjxxBOZMWNGNIzweXh+brTRRvzrX/+KFjHEDcPzKHS6cJQtcNFFF3H33XcnHhQqRgr7l19mnzS3AZclThmKbg477LDMruJsCiigQIYFQverI444InnWW4GrMryU0ymggAIKKKCAAgoooIACCiiggAIKKKBADgiU/z+3OZCEISqggAIKKKCAAgoooEDBCljQULCX3sQVyDmBrsBf4lGHzgBTpkzJuSQyHfDAgQO55ppriqcNd8MfNGgQv/rVr9JaKmwu7927d3Sje3yE4obf/va3zJkzJ1oc8MorrxR/L9y5PHQQSKeYIZz0ySef0K1bN6ZNm1Y8R6Y6NKTa/H/xxRdz6623Uq9evbTyDweFwoiwsf7777+PFnKEDgahs0FiJ4Nki0033ZS//vWv7LPPPmmvk7zZP5yYyuLee+/lvPPOK543FG0MHz482hkj3bF69Wr69+9PeH7ER6rnRqYLGpYtW8aFF15YfLfo4PT3v/+dPfbYg5tvvjkaUxjBefz48dECGkfZAsEq/BwljBOAp3TLmED9SO3Nh8DW8Rlbt24dNW/cuHHGFnEiBRRQIJMCixcvjr5PmT9/fuK04cViN+CXTK7lXAoooIACCiiggAIKKKCAAgoooIACCiiQGwIWNOTGdTJKBRRQQAEFFFBAAQUUSC1gQYPPDAUUyBWBlsAcoHY84I8++ogdd9wxV+KvkjiT73q/77778thjj9G2bdu01guGXbt2Zfr06dHjDzjgAB599FG23HJLkjfgxzen77nnnmnNHQ566qmnOOGEsP/6/49MFTSkmj9s/n788cfZdddd044xFHCETgLxzgGp8kxVPBE251933XXUrl38lCx1zbVr10Y7FZx77rnlWrz77rvRgoq5c+dGjw3xhJwOPvjgtHP69NNP6d69O1OnTi0+J1X3ikwXNITFQueK0047rXjd0IkhPAdCYcbzzz8f/fqZZ54Z7TrQqFGjtHMqxAPfe+89kn7e1gCtgBI7WAvRJsM57w1MBori8/bq1atE95sMr+d0CiigwHoJhNfZ8HqbMMLrQwfgg/Wa2JMVUEABBRRQQAEFFFBAAQUUUEABBRRQIGcFLGjI2Utn4AoooIACCiiggAIKKABY0ODTQAEFckkg7IY+PB7w5ZdfztChQ3Mp/ozHGja99+jRg5deeql47ptuuom+fftSp06dMtcLd/EP3QwSOzwkdjhI3lgfOgSEzf/77bdfWnl888030U3sL7/8conjM1nQMHPmzOjm+ddee614jQsuuCCaVzqb5cOdjUN3hqeffrr4/FAIEDpRbLjhhiXiTi4eqUjxxIwZM6IWb775ZrkWyV0OwgnhGg8bNmydmFJdiFWrVkULLW655Zbib5dW6FIVBQ1ffvklJ598cnGuwTd0+giu8SKNJ598kuOPPz6t51EhH3TJJZdw1113JRJMBI4uZJMqzH0wcGXi/OH36mGHHVaFSzq1AgooUHGBF154gSOOOCL5xJuBfhWfzTMUUEABBRRQQAEFFFBAAQUUUEABBRRQIF8ELGjIlytpHgoooIACCiiggAIKFKaABQ2Fed3NWoFcFTgZeDQefMuWLZkzZ05ad8jP1YTTiXv06NGcffbZxYeGwoNwV/ywqbxWrdT/dBU6BoRCg7POOotZs2ZFz03uBPD5559z0kknEQob4iPdYolQzHDZZZcxfvz4dVJ49dVXS+02kNxZ4NBDD43egXizzTZLSRHyCBu+L7300hLfv/7667nyyitp0KBBqYQrVqzgtttuK1HQEeweeughjj322HXOW7x4MRdddBHjxo0r/l44bvjw4bRu3brUdULRRJ8+faLzJo/SijueeeaZaAFEvGtEOC9sbr/55pvLLNQIxQzh2ocilcRzQ4FHKABK7iZRFQUNwTXYxzfih64fv/nNb7jxxhuj6Ve0i0g6PwP5eMyaNWto3rw5ixYtSkyvG7DuD1U+AtRMTh8D7eNLb7LJJkyePJmtttqqZqJxVQUUUCBJIBQNhtfR8N4iYXwE7CyWAgoooIACCiiggAIKKKCAAgoooIACChS2gAUNhX39zV4BBRRQQAEFFFBAgVwXsKAh16+g8StQWAL1gbCDq3E87YkTJ3LUUUcVlkJStj/88EO0y0Bi8UDYmH/ttddy7rnnrnNX/7CJ/bHHHuOKK65g4cKFxbOFTfdhw3y9evWiX0vVKSA+7/nnn59yY33Y9B/uvj948GBCcUKq8fDDD0fv2J9qhOKKU045hddffz367bDeiBEjol8rKipKeU6qLgvhwFDQ0b9/f3bYYYd1CjtCZ4fQxSCxOCGcU153h9AJIsQeLwIJ5xx44IHRbggHHXRQiRjDhvT33nuPP/3pT9HOFqlGaQUN4RqFooC77767xGlHH300N9xwAx06dFgnp6+++ip6/UJ3icQRii7uvfdewubs5FEVBQ1hjX/+85907tw5Zc6h0GXQoEH86le/Kuif2/KS/9vf/pZcWBMqG1oCK8s71+9XWmA34D2g+JfN1ltvHe02EopLHAoooEBNCixYsIB99tmHL774IjGMVcCewAc1GZtrK6CAAgoooIACCiiggAIKKKCAAgoooEDNC1jQUPPXwAgUUEABBRRQQAEFFFCg8gIWNFTezjMVUKBmBEYBxe0I9txzT95+++1SOxHUTIjVv+r06dPp2bNndONt4mjWrBmHHXYYu+++e/Tu/OG4V155pcSG/HB8aZvew0b8E088scTd/sPxW265ZfQOwbvttlt03tANINzJ/K233ipx7Pbbb0/btm15/vnni8N68MEH6dGjR0qkH3/8MdptYsKECSW+Hzbwb7zxxtStWzdaPLDrrruW+H5p+YeDwrmhQ0DYkPzLL78QOkT861//Wmf9sAH/nnvuoV27dqVewNI6QiSvEzYdvvTSS0yZMqV4rtBRJBQQJHZOKK2gIZz03XffRQtVQreG5JGYU5gvzBPySh7hGo0ZM4b27YtvOl/ikKoqaJg7d270GgeD5BGeU7/97W+r/4ckh1YMz7Pwuy3x+QOMjDwtzs+hNHI11BuAaxOD32OPPaI/X40bF9fS5Wpuxq2AAjkqsHTp0mjh5NSpU5Mz6A8MyNG0DFsBBRRQQAEFFFBAAQUUUEABBRRQQAEFMihgQUMGMZ1KAQUUUEABBRRQQAEFql3AgoZqJ3dBBRRYT4GDgEmJcwwfPjx6Z/1CHzNmzODCCy8stRtAaT5dunQhGIYiheSxatUqbr/9dm666aZ1ihrK8w7dBIYMGRLdfHfSSScVHx46I4RHrVrr/rNaWQUD8QlK2xBf2fzDvKGYIXRD2HbbbctLi8qYhMKPG2+8Mdpt4oUXXiheo6yChnBQ6D7Rt29fHnjggXLjSj4g+N92221l5lRVBQ2rV6+OdpIIz5vEEQpLQleMTTfdtML5FNIJd911F5dccklyyvsDkwvJoYZyDb+YngC6Jq7/61//OvqzW6dOnRoKy2UVUKBQBUIxZqdOnYq7VyU4PBn7XZX8d/pCpTJvBRRQQAEFFFBAAQUUUEABBRRQQAEFClrAgoaCvvwmr4ACCiiggAIKKKBAzgtY0JDzl9AEFChIgZeBQ+OZh7tmh83srVq1KkiMxKSXLVvGfffdx4ABA1i4cGGZHqF7Q79+/Tj33HNp1KhRqceGDfzjx4+PblD/9NNPyzXee++9ueqqqwgb6uvVq8e7777LMcccQ7hrfxhHHHEEDz30EC1atEg5V4g7bOIfNSo041h3jBw5Mtq5INWI53/nnXeu04Ui1fHpGiSfu2bNGv79739zzTXXRDuElDWOO+64aFFIeJ6eeuqpxQUNG2ywQbT4ZL/99ivz/BUrVvDUU08xcOBApk2bVq5/6Ipx9dVX061bNxo0aFDm8VVV0BAWfe211zjyyCNLFMKEAoc//elPBd9RpayLEjpzbLPNNoS7cSeMf4a6m3IvvgdkSiBULYTKo18nTti1a1eeeOIJn7+ZUnYeBRQoVyC83whdtJ599tnkY18EugCryp3EAxRQQAEFFFBAAQUUUEABBRRQQAEFFFCgIAQsaCiIy2ySCiiggAIKKKCAAgrkrYAFDXl7aU1MgbwWaBu5I+1HQPFu7RNPPDG66d7xfwKLFy+Obpz/xz/+Ee2QMGXKlOjXQxeGfffdN9qRIBQZtGzZMm2y0uYMRQGhiOHAAw+MFit06NChxF3Mf/jhB3r16sXTTz8dXSts5J8wYUI0htJG2MQfYn/88cd58803SxQnhM36YWN87dq1Sz0/FDaEDfXPPPNMtAjg/fffL95YHwoIdthhB8JzpmPHjmy44YZpGyQfGAoCJk2aFF3njTfeKHYOBmHu0JkieBcVFbFgwYISBQ2ha0PYHB0KENIZYa1gEYogQmeHeE7Bc/fdd+eggw6Kmob1yitkiK9XlQUNydc9dGX461//yj777JNOugV7TCiACU4JYzkQWod8U7AoNZN4qPIK3YA6JC7fu3fvaDcXhwIKKFAdAj179mTs2LHJS4VKyoOBn6sjBtdQQAEFFFBAAQUUUEABBRRQQAEFFFBAgdwQsKAhN66TUSqggAIKKKCAAgoooEBqAQsafGYooECuClwZKWgYnBj8888/z+GHH56r+Rh3ngvMmTMnWtDwyiuvRDPdc889owUb4W78+TiSCxrCRv3Ro0fTtGnTfEw3IzmFO3CHQqOk0Qe4LSMLOElFBZoDbwJbJ55444030r9//4rO5fEKKKBAhQSuu+46wu+bpPEZsC+wqEKTebACCiiggAIKKKCAAgoooIACCiiggAIK5L2ABQ15f4lNUAEFFFBAAQUUUECBvBawoCGvL6/JKZDXAuH2/O8DO8ezbNOmDZ999lnad6fPax2TyzqBTz75hG7dukU7RoQRim8eeeQRmjcPe6bzb7z11lv8/ve/Z+7cudHkRo4cyR/+8If8SzRDGS1dujRa3PLdd98lzhhaq+wNrM7QMk5TcYEtIj+ubwCbJZ56//33RzvPOBRQQIGqEAhdGUJ3hqQxJ/aaED46FFBAAQUUUEABBRRQQAEFFFBAAQUUUECBEgIWNPiEUEABBRRQQAEFFFBAgVwWsKAhl6+esSugwJ6xu2eH4obo+N3vfsfTTz9NUVGROgpkTGD58uVcddVVTJ8+nQ4dOrD99ttz7LHH0qJFi7TXeOqppzjhhBOKj7/gggsYOnQo9evXT3uOXDlw9erV3HDDDdx0003RkNu3b8/48ePZaaedciWFao0zeB111FG8+OKLieuGIobdgI+qNRgXSyWwPTAZaBL/ZniNGTx4MH/84x8VU0ABBTIqcMstt9CvXz/Wri3xV/XQkSF0ZggdGhwKKKCAAgoooIACCiiggAIKKKCAAgoooMA6AhY0+KRQQAEFFFBAAQUUUECBXBawoCGXr56xK6BAEBgKXJ5IEe6aHe6e7VAgkwJhc/61115bPGVFOg4sXryYiy66iHHjxlXq/EzmUR1zffnll5x88sm8+eab0eUuvvhibr31VurVq1cdy+fcGqeccgqPPfZYcty3AlflXDL5G/A+wKtAiQqkU089lXAn9Tp16uRv5mamgALVIvDLL79w2mmnRQsAk8bPwMHA29USiIsooIACCiiggAIKKKCAAgoooIACCiigQE4KWNCQk5fNoBVQQAEFFFBAAQUUUCAmYEGDTwUFFMh1gV8BLwCHJibSt29fBg4cmOu5GX8WCTzyyCPRjYbx0aVLl2jhTKtWrcqMctWqVdFODOE5GR/53LEgOd8NNtgg2jXlsMMOy6KrmT2hXHrppdx5553JAb0CHA78kj2RGknktWZ/4FmgWaLGAQccwLPPPkvTpk1FUkABBSolsGDBAo488kjefnudmoUfIt3Ijox1JKvU3J6kgAIKKKCAAgoooIACCiiggAIKKKCAAoUhYEFDYVxns1RAAQUUUEABBRRQIF8FLGjI1ytrXgoUlkBD4HVgt8S0wybyyy8v0byhsFTMNqMCn376Kd27d2fq1KnF8x599NFcd9117LHHHhQVFa2z3ty5c6Ob1UeMGMGSJUuKvx+6FYTnZu3atTMaY3VPNn/+/Oid6Zs0aRJdes6cOQwbNqxEvl27duXee+91s3eKixOeB1ddtU4ThrCbNRRo/VTd19P10hLYOlZEFz4Wj6222op//vOfbLPNNmlN4kEKKKBAXOCTTz6hc+fOfP3118koXwC/BcJHhwIKKKCAAgoooIACCiiggAIKKKCAAgooUKaABQ0+QRRQQAEFFFBAAQUUUCCXBSxoyOWrZ+wKKJAo0CJyR/M3gBK7SceMGcOZZ56plALrLbB27Vruuusuwh31k0eHDh3Yf//92WKLLaLfCndanjRpEpMnT17n2DPOOCPasaF58+brHVNNT/Cf//yHQw45pNQwQneGCRMmRDdqOkoKPPDAA/Tq1SuZZTpwELBQr6wWCB0aQqeG0LGheGy44Yb87W9/K/NnIquzMjgFFKh2gZdeeonjjjuOpUuXJq9KP/DQAAAgAElEQVT9ZqwzQ+jQ4FBAAQUUUEABBRRQQAEFFFBAAQUUUEABBcoVsKChXCIPUEABBRRQQAEFFFBAgSwWsKAhiy+OoSmgQIUFNgPC3c3Dx+LRv39/brzxxgpP5gkKJAssX76ccFf966+/vlI4F1xwATfddBPNmoX90Lk/3n33XY455hhCJ4pUY9CgQfTp0yfaxcHxfwKhMCb8Trr55puTScKtufcLjS60ygmBesBDQNfEaEPXlVGjRtGzZ8+cSMIgFVCg5gRCB6fwGrl69erkIJ4CTgZ+qbnoXFkBBRRQQAEFFFBAAQUUUEABBRRQQAEFck3AgoZcu2LGq4ACCiiggAIKKKCAAokCFjT4fFBAgXwT2A54HShx+/tjjz2WRx99lIYNG+ZbvuZTzQJr1qzh3//+N9dccw1vvx3qZ8ofu+yyC1dffTXHH3889eqFfdD5MT799FO6d+/O1KlT10ko+IRHo0aN8iPZDGQR7sAdvP7xj38kzzYvdrf/LzKwjFNUr8BAoG/ykqeccgrDhw+nSZMm1RuNqymgQNYLLFq0KNqh56mnQt3COiNUu/XL+iQMUAEFFFBAAQUUUEABBRRQQAEFFFBAAQWyTsCChqy7JAakgAIKKKCAAgoooIACFRCwoKECWB6qgAI5I7AH8E+gxG3ww6byiRMnsvnmm+dMIgaavQKrVq1iypQpPP/880yePJmPPvqIWbNmRQMOHRj23ntvDjzwQI444gg6dOiQl10Kwgb9u+66iwkTJkQtQt5dunSJbtTs2LEjRUVF2XsBqzmymTNnRrtZfPjhh8krLwQ6AR9Uc0gulzmBsyKdge4DaidO2apVKx5++GEOO+ywzK3kTAookNMC4T1D6ODy7bffJucR2jSE3yXjcjpBg1dAAQUUUEABBRRQQAEFFFBAAQUUUECBGhOwoKHG6F1YAQUUUEABBRRQQAEFMiBgQUMGEJ1CAQWyUiBULYTboO+cGF3z5s3529/+xgEHHJCVQRuUAgrkn8Crr77Kcccdxw8//JCcXKhuOAr4Ov+yLriMfgOE261vkJx57969ufXWW+0QVHBPCRNW4P8L/PTTT1x22WXcd1+ofVpnLAV+B7ysmQIKKKCAAgoooIACCiiggAIKKKCAAgooUFkBCxoqK+d5CiiggAIKKKCAAgookA0CFjRkw1UwBgUUqCqBhsCjwLGJC9SpUye6oSzcIdehgAIKVKXAmDFjOOecc1i9Otx8u8R4BjgF+Kkq13fuahXYCXgeaJO8art27Xj88cejnVscCihQWAKvv/46p59+Ol988UWqxL8BOgMfF5aK2SqggAIKKKCAAgoooIACCiiggAIKKKBApgUsaMi0qPMpoIACCiiggAIKKKBAdQpY0FCd2q6lgAI1JXA9cC1Q4t9xunXrxvDhw2nRokVNxeW6CiiQpwLz5s3j/PPP56mnwk37S4zw3uuG2CNPsy/otJoBY2J3Wy8BUbt2ba6++mquvfZa6tatW9BIJq9AIQisXLmS/v37M2TIENasWZMq5SeAC4CFheBhjgoooIACCiiggAIKKKCAAgoooIACCihQtQIWNFStr7MroIACCiiggAIKKKBA1QpY0FC1vs6ugALZIxC6NDwO1E8MqVmzZtx2222cccYZ2ROpkSigQE4L3H///VxxxRUsWrQoOY/QjSF0ZQjdGRz5LdAdGA40T05zl1124YknnqB9+/b5LWB2ChSwwLRp0zj11FMJH1OMUMAQ2oT9rYCJTF0BBRRQQAEFFFBAAQUUUEABBRRQQAEFMixgQUOGQZ1OAQUUUEABBRRQQAEFqlXAgoZq5XYxBRSoYYEOwLPAZslxdOrUiTFjxrDlllvWcIgur4ACuSowa9YsTj/9dCZNmpQqha+Bo4APczU/466wwMbAg8CRyWfWq1ePW265hcsuu4xatfwvhgrLeoICWSoQOjGEjgyhE8svv/ySKspQxHA2MD9LUzAsBRRQQAEFFFBAAQUUUEABBRRQQAEFFMhRAf+3IUcvnGEroIACCiiggAIKKKBAVMCCBp8ICihQaAJNgduBdVoyNGrUiAEDBnDJJZe4wbTQnhXmq8B6CIQNrEOHDuW6665j+fLlqWYaA1wWefy4Hst4au4KnBrp1DAMCK8/Jcbuu+/OHXfcwSGHHJK72Rm5AgpEBZ5//nn69u3L1KlTU4ksAC4GHpVLAQUUUEABBRRQQAEFFFBAAQUUUEABBRSoCgELGqpC1TkVUEABBRRQQAEFFFCgugQsaKguaddRQIFsE+gEjAPaJAe21157MW7cONq3b59tMRuPAgpkmcC0adPo0aMH77//fqrIZgE9gZezLGzDqX6BTYBQ2LJOt4YQSufOnaNFMTvvvHP1R+aKCiiwXgLh9/+ll17Kq6++Wto8z8UKae3KsF7SnqyAAgoooIACCiiggAIKKKCAAgoooIACZQlY0ODzQwEFFFBAAQUUUEABBXJZwIKGXL56xq6AAusr0AgYCPQGihInq1OnDj179ozecb1169bru47nK6BAngl88803XHvttTz44IOsXr06Obs1sTvyXw2kbNmQZxymk77AmcAdkU5BGyWfUqtWLU499VRuueUWNt988/Rn9EgFFKgRgZkzZ3L11VfzxBNPsHZt8l+royH9AFwaK6CtkRhdVAEFFFBAAQUUUEABBRRQQAEFFFBAAQUKR8CChsK51maqgAIKKKCAAgoooEA+CljQkI9X1ZwUUKCiAnsBjwLbJp9Yr149zjvvPK655hpatmxZ0Xk9XgEF8kxg3rx53HjjjYwaNYpffvklVXbTgR7AO3mWuulkTmBj4DrgXKBuqted3r17069fP5o2bZq5VZ1JAQUyIrBgwYLo68DIkSNLex1YCdwbWex6YEFGFnUSBRRQQAEFFFBAAQUUUEABBRRQQAEFFFCgHAELGnyKKKCAAgoooIACCiigQC4LWNCQy1fP2BVQIJMCvwL6R+6mflWqDaYNGzbk4osv5qqrrqJJkyaZXNe5FFAgBwQWLlzIwIEDGT58OMuXp2y6EDawho4vA4DwuUOB8gS2jj1nuqY6cKONNore/f2SSy6hfv365c3l9xVQoIoFwu/+2267jVtvvZXFixenWi383fovQF9gZhWH4/QKKKCAAgoooIACCiiggAIKKKCAAgoooEAJAQsafEIooIACCiiggAIKKKBALgtY0JDLV8/YFVCgKgR2AcYBu6eafMMNN6RPnz5cfvnlNG7cuCrWd04FFMgigbBpdejQodx+++0sWbKktMjeB04BQncGhwIVFQhdgv4MHJLqxM0224wBAwbQs2fPis7r8QookCGB+++/n2uvvZa5c+eWNuPLQB9gSoaWdBoFFFBAAQUUUEABBRRQQAEFFFBAAQUUUKBCAhY0VIjLgxVQQAEFFFBAAQUUUCDLBCxoyLILYjgKKJAVAkXAybGODduniqh58+bRbg0XXnghDRo0yIqgDUIBBTInEO7EfeeddzJkyBBCd4ZSxifATcDjwJrMre5MBSpwFDAICIV164zWrVtHuzX84Q9/IBTXORRQoGoFQkHbyJEjueuuu/jmm29KW+yDWEeG56o2GmdXQAEFFFBAAQUUUEABBRRQQAEFFFBAAQXKFrCgwWeIAgoooIACCiiggAIK5LKABQ25fPWMXQEFqlqgdqyw4Vpg21SLhcKGM888kwsuuIB27dpVdTzOr4ACVSzw+eefM3z4cMaNG1dWIcOnsUKGxyxkqOILUnjTh4K6HsCNwOap0t9ggw04++yzo52C2rRpU3hCZqxAFQvMnj2bP//5z4wePZqlS5eWttqsyO//8P7wISD579RVHKHTK6CAAgoooIACCiiggAIKKKCAAgoooIAC6wpY0OCzQgEFFFBAAQUUUEABBXJZwIKGXL56xq6AAtUlEAobTo11bNimtEU7derEeeedx3HHHUfdunWrKzbXUUCB9RRYuXIlEyZMiN6J+z//+U9Zs82IFTI8YiHDeqJ7enkC9YGLgKuBpqkOrl27Nl27duXKK6+kQ4cO5c3n9xVQoByBKVOmMGjQIJ588klWr15d2tGhZc9A4C7gF1EVUEABBRRQQAEFFFBAAQUUUEABBRRQQIFsEbCgIVuuhHEooIACCiiggAIKKKBAZQQsaKiMmucooEChCoTChtNjhQ2ltmPYeOONOeusszj//PPZcsstC9XKvBXIeoEvvviCe+65h7Fjx/L999+XFe/nwADg4cjPf6m7XLM+YQPMRYFQzBAKGy6JbKBuVloCHTt2pE+fPhx77LG5mKMxK1CjAqGA4c4772TSpEllxRFeJIbFChkW1WjALq6AAgoooIACCiiggAIKKKCAAgoooIACCqQQsKDBp4UCCiiggAIKKKCAAgrksoAFDbl89YxdAQVqSqAO0APoB7QtLYhatWpx2GGHRbs2hE2mdeqE0xwKKFCTAqtWreKpp57i3nvv5eWXX2bt2uS3QiWi+x9wMzDOQoaavGquHbkjfL3Y687lwA6lieywww5cfvnl9OjRg3r1wikOBRRIJbBixQrGjBnD7bffzmeffVYW0ifAbZH3ew/akcHnkgIKKKCAAgoooIACCiiggAIKKKCAAgpks4AFDdl8dYxNAQUUUEABBRRQQAEFyhOwoKE8Ib+vgAIKlC1wAvAH4LdlHda8eXP+8Ic/0L17d3bddVdNFVCgmgWmTp3K448/zqhRo1iwYEF5q78AjAKeLO9Av69ANQuE/4/oAvwROKS0tZs2bcpJJ53EGWecwb777lvNIbqcAtkr8PrrrzNu3DieeOIJFi0qs9HCK8BQYCJQZuVb9mZrZAoooIACCiiggAIKKKCAAgoooIACCihQSAIWNBTS1TZXBRRQQAEFFFBAAQXyT8CChvy7pmakgAI1I9AuVthwFtCirBDat28f3Wh66qmnsvXWW9dMtK6qQAEI/O9//+Phhx+OFjJ88km4yXaZYx4wBhgOfF3ewX5fgSwQ6ABcBZwI1C4tnu233z7aseHMM89ks802y4KwDUGB6hWYM2cODzzwQLSQYcaMGWUtvgqYANwKTKneKF1NAQUUUEABBRRQQAEFFFBAAQUUUEABBRRYPwELGtbPz7MVUEABBRRQQAEFFFCgZgUsaKhZf1dXQIH8E/hVbHPp+cBB5aW3++67Fxc3tGnTprzD/b4CCpQj8NVXX/HII49E774dujKkMV4F7o1tYl2ZxvEeokC2CYQXjz7A2UDj0oIrKiqiU6dO0eKGrl270qBBg2zLw3gUyJjAsmXLGD9+PA8++CCvvvoqa9eW2WRhCXA/cFvk52h2xoJwIgUUUEABBRRQQAEFFFBAAQUUUEABBRRQoBoFLGioRmyXUkABBRRQQAEFFFBAgYwLWNCQcVInVEABBYoFdgRCYUOPyCa5Dctz2XfffenevTsnn3wyrVq1Ku9wv6+AAjGBb7/9triI4e23307HZREwDhgGfJ7OCR6jQA4IbAScB1wMlNmKoXHjxpxwwgnR4oZQ5FCrlv/NkQPX1xDLEQhFCy+99FK0E8PTTz9NKGooZ3wD3AWMBBaXd7DfV0ABBRRQQAEFFFBAAQUUUEABBRRQQAEFslnAf+nP5qtjbAoooIACCiiggAIKKFCegAUN5Qn5fQUUUGD9BcJtsLsCJwFHpjNdx44dOfHEEznttNNo1qxZOqd4jAIFJfD999/z6KOP8pe//IXXXnst3dyfAx4DHkr3BI9TIAcF6gBHAKcDvwPql5XDFltswemnn06vXr1o27ZtDqZryIUu8PnnnzN69GgefvhhZs8ut8HCcuBvsdeB54HVhe5n/goooIACCiiggAIKKKCAAgoooIACCiiQHwIWNOTHdTQLBRRQQAEFFFBAAQUKVcCChkK98uatgAI1JdAUOB44GTgUqF1WIEVFRey9994cfvjh0Ufo4lC7dpmn1FRerqtAlQqsXr2a119/nRdffJEXXniBd999lzVr1pS3Ztio+jLwBDAe+LG8E/y+AnkmsAHQLVbccDBQ5v9n7LzzznTp0iX6OOCAA3y9ybMnQ76ks2rVqmgh28SJE/nHP/7BRx99VF5q4e+8r8aKGP4CLC3vBL+vgAIKKKCAAgoooIACCiiggAIKKKCAAgrkmoAFDbl2xYxXAQUUUEABBRRQQAEFEgUsaPD5oIACCtScQEvgxFhxw4HlbTQNYW600UYcdthh0eKGo446ijZt2tRc9K6sQBULfPXVV9HNqqGA4d///jeLFy9OZ8Xw3ua/sSKG0I1hYToneYwCBSCweaywIXRu2KG8fJs0aRJ9rQnFDUceeSQtWrQo7xS/r0CVCYSuPKGAITxCYduPP6ZVnzY9VsTwIDCnyoJzYgUUUEABBRRQQAEFFFBAAQUUUEABBRRQIAsELGjIgotgCAoooIACCiiggAIKKFBpAQsaKk3niQoooEBGBTYDuseKG/ZOd+btttuuuHtDp06daNiwYbqnepwCWSewbNmyaOFCKGAIj88//7wiMb4V2aT9OBCKGL6tyIkeq0ABCuwF9ABOAjYuL/94t6B494Y99tijvFP8vgLrJbB27VreeeedaFFbKGIIn4evpTHmxV4HHgbeSeN4D1FAAQUUUEABBRRQQAEFFFBAAQUUUEABBfJCwIKGvLiMJqGAAgoooIACCiigQMEKWNBQsJfexBVQIIsFWgNHxR6/ARqnE2vdunXp0KEDBx54YPTRsWNHWrYMTSAcCmSnwLfffsukSZN47bXXoo/333+fVatWpRvsEuAl4DngWWBuuid6nAIKFAvUAY6IdW74HVA/HZtWrVpFuwSFAofOnTvTuHFaL1PpTO0xBSwQuvCEYrZQxPDcc8/x3XffpauxHHgGCEUMzwOr0z3R4xRQQAEFFFBAAQUUUEABBRRQQAEFFFBAgXwRsKAhX66keSiggAIKKKCAAgooUJgCFjQU5nU3awUUyB2BukDHWHHDkcCOFQm9bdu2xQUOochh5513plYt/zmrIoYemxmBNWvWMG3atGjhwuuvvx79OHPmzIpO/lGsgOEfwH+BlRWdwOMVUKBUgUbAYUB4rQlFdVukY1WnTp1oMV0oojvooIM4+OCDad68eTqnekyBC8yfP5///Oc//Pe//40+KljUNgsIrwWhqO1fwE8Fzmn6CiiggAIKKKCAAgoooIACCiiggAIKKFDgAv4PcIE/AUxfAQUUUEABBRRQQIEcF7CgIccvoOEroEDBCWwOdIltNv01EDagpj022mgj9t9//2iRwwEHHMB+++1Hw4YN0z7fAwtb4L777oveObtPnz7RzctljZ9++ok33nijuPvC5MmTCXffruBYFtuoGjasTgS+ruD5Hq6AApUXCAV08W5BBwGhwC6tsd1220WLG+JFDttss01a53lQfgt89tlnxcULoYBhxowZFUn4l1ghW7yI4eOKnOyxCiiggAIKKKCAAgoooIACCiiggAIKKKBAvgtY0JDvV9j8FFBAAQUUUEABBRTIbwELGvL7+pqdAgrkt8CvgEMSNpxuV9F0a9euzbbbbsuuu+4afey2227Rj1tskdaNuSu6nMfnsMDatWvZcccd+eSTT6JZ7LHHHtHChu7du/P111/zwQcflHiEjaqhK0MlxqcJd91+xS4MlRD0FAUyL9AY+G1Ct6DWFVlik002KVHgsPvuuxNefxz5K7B69Wree++9EgUM8+bNq2jCsxO68vwTCEVuDgUUUEABBRRQQAEFFFBAAQUUUEABBRRQQIEUAhY0+LRQQAEFFFBAAQUUUECBXBawoCGXr56xK6CAAiUFNgPCXbQPAA4EdgfqVAYpdHJILnIIf27QoEFlpvOcPBB4/vnnOfLII9fJpFatWoRih0qOlcD7wOuRzdKvAZOAbys5l6cpoED1CewGhF8IoYND2e1aUsTUqFGjaIeg0C1ol112Yeedd2aHHXYoceRLL73Exx9/zMyZM6OPkSNH0rJly+rL0JUqJDB9+nQ+/PBDpk2bFu3ME7ryhE49lRj/SShq+6AS53uKAgoooIACCiiggAIKKKCAAgoooIACCihQkAIWNBTkZTdpBRRQQAEFFFBAAQXyRsCChry5lCaigAIKrCMQqg/2TShw2B9oWlmnsHF96623XqfQoW3btoTvOfJHIBQo/O9//yvRcSFsLl6yZMn6JrkQeCOhgOFN4Of1ndTzFVCgRgVC94Z9Yq81oaAuvNY0qWhE9erVixY1hOKG8Ljvvvv48ssvi6d5+eWXOfTQQys6rcdnUCC8NoTiklC48NFHH0U/hkfo3LNixYrKrPRDwmtCeG2YDFSqCqIyi3uOAgoooIACCiiggAIKKKCAAgoooIACCiiQTwL+b20+XU1zUUABBRRQQAEFFFCg8AQsaCi8a27GCihQuALh37HaJxQ4hI2n260vR/369dlyyy3ZaqutUj422WQTCx7WF7kKzp87d27xnc/jd0CPf/zqq6/4+eeM1Bl8GiteiHdgmF4FqTilAgpkl0Dia014nQmP7dc3xI4dO3L88cdHix122mknNt100/Wd0vPLEJgzZ846hQuhY8bSpUsr6xb+3pn4mhBeFz4BKt3ip7KBeJ4CCiiggAIKKKCAAgoooIACCiiggAIKKJCPAhY05ONVNScFFFBAAQUUUEABBQpHwIKGwrnWZqqAAgqkEtgQ2B3YFdgl4WOjTHJtt912xcUOm2++OS1btmTjjTeOPuKfN21a6eYRmQw15+f64YcfmDdvHvPnzy/++P333zNr1qziAoYZM2ZUV56vAEOBiW5arS5y11EgKwWaJXRwCAUOewMN1yfSDTbYIPq6klxQF/9zixYt1mf6vD83vEaEIrbE14bEz9ejcCFuFzotvJVQ1BYKGEJHBocCCiiggAIKKKCAAgoooIACCiiggAIKKKBAFQhY0FAFqE6pgAIKKKCAAgoooIAC1SZgQUO1UbuQAgookFMCWwM7AR0SCh22reoMwh23E4scEj8PhQ9hg2qTJk0IxQ/hY6NGGa27qOr0Kjz/smXLCAUKixYtij7CBtTEQoXEP4cihm+//bbCa1TihM+AacAHQFjw18CxQP0y5grn3A6MAVZUYk1PUUCB/BPYC9gN2Dn2ehOK6lplKs2GDRtGix3atm1bXPQQ/tymTZvoa0h45GuXh9CBJ7x2hMfs2bOLi9niBQvh408/hXqDjI25wIfAR7GP7wPvZmx2J1JAAQUUUEABBRRQQAEFFFBAAQUUUEABBRQoV8CChnKJPEABBRRQQAEFFFBAAQWyWMCChiy+OIamgAIKZJlA2LAe33wa7+iwR2Sj+kY1GWcoekgscogXOyR/LXy9Xr161KlTp8KPsDE2cYSNoKtWrarwY8WKFcWbTEOBQrxYIfljvHihJl2BRcB7sc2poXghPN4uJaaNgfOB3kDLMuKeBwwH7okcO7+G83N5BRTIPoEmsU5BocjhGOCIqg6xQYMG0eKGZs2aRR/htSN8jBc9xD9v3rw54dj4a0jdunVLvJaU9ufkwrtQqBZeP1auXFniNSTxz8nfW758OQsWLGDhwoXFryHxz8PrRfhevIAhHFuFI7wuTAU+jr02hCKG8Ocfq3BNp1ZAAQUUUEABBRRQQAEFFFBAAQUUUEABBRRIQ8CChjSQPEQBBRRQQAEFFFBAAQWyVsCChqy9NAamgAIK5IxAM2AroG0pH0tWA+RMWnkf6DJgZsLjy9jn8Y8LKyFQDzgFuDx21/XSpvgZeBgYDHxeiXU8RQEF8l9g90j3lykJaX4X6QQzKPa7Jd7VoXH+M9RIhksSui3Euy6E4oVqaQNUIxm7qAIKKKCAAgoooIACCiiggAIKKKCAAgookOMCFjTk+AU0fAUUUEABBRRQQAEFClzAgoYCfwKYvgIKKFANApskFDpsCWwauUt/uKN/uJN/+Bgem1VDHIW0xDexDgihC0L8MTepeCF0S6jKcTTQBzi0jEXWAH8HhgKTqjIY51ZAgZwTCN0afkiIejUQiqbCx/gIrx+bA1uU8jG83tTOucyrNuDgF14PvgK+TviY+LkddKr2Gji7AgoooIACCiiggAIKKKCAAgoooIACCiiQcQELGjJO6oQKKKCAAgoooIACCiiggAIKKKCAAgUosFFCgUNywUO88CF0g2gKhI2uLQrE6PvYpt5FQOiaEC9QCAUJiQUL8c9/zDKXDsBlwElA3TJiey9W2PBE0oblLEvHcBRQoBoFwu+98NoQH6ETUOgsU5ERCukSix7C60l4HYm/noTP449c7fiwNPY6EV4jQhFI4iO8VoRihfhjVkXwPFYBBRRQQAEFFFBAAQUUUEABBRRQQAEFFFAgNwQsaMiN62SUCiiggAIKKKCAAgoooIACCiiggAL5J9AoocAhFDmER7zgIfnPYVNsuLt3naRHuHt38teS/1w/ie5nYFU5j3AX7ORjVkQ294eCg7BJN2w4DR/jj8Q/xz9flkeXLHThuBw4B9iwjLzCZuU7I3dcfyBy/OI8yt9UFFCg4gLvA7slnNYp0vXllYpPU6Ezyip4CK854fWgQexjaZ/Hvx//GM4LI/xOXw6E15DwiH9e3tdCwUK8qC25YMFuChW6vB6sgAIKKKCAAgoooIACCiiggAIKKKCAAgrkp4AFDfl5Xc1KAQUUUEABBRRQQAEFFFBAAQUUUEABBTIvEIoZzooUdFwCbFXG9KGYYRQwDPCO4pm/Ds6oQC4I/BU4NiHQnpHfG2NzIXBjVEABBRRQQAEFFFBAAQUUUEABBRRQQAEFFFCgOgUsaKhObddSQAEFFFBAAQUUUECB9RXYP3JX00OBlrG7I4dNhfG7JIeNg/HHt8CrwOT1XdDzFVBAAQUUUECBFAKhM0Z3oA+wRxlCodPFk5G7oQ+KbGyeoqQCChSUQPi5vyoh4xsin19fUAImq4ACCiiggAIKKKCAAgoooIACCiiggAIKKMXK+qAAACAASURBVKBAGgIWNKSB5CEKKKCAAgoooIACCihQYwJNgN8BvwcOSyheSDegH4F/As8AzwKL0j3R4xRQQAEFFFBAgTQFOsYKG44Biso45xVgKDARWJvm3B6mgAK5K3AmMCYh/AeB8DWHAgoooIACCiiggAIKKKCAAgoooIACCiiggAIKJAhY0ODTQQEFFFBAAQUUUEABBbJNIPw9JRQvnB0rZKiXoQBXAE8BoyJdHsKGQjcSZgjWaRRQQAEFFFAgKrBNpHjy0tiG5UZlmHwG3B7b6BzenzgUUCA/BUJnuZcTUgsd5MLXHAoooIACCiiggAIKKKCAAgoooIACCiiggAIKKJAgYEGDTwcFFFBAAQUUUEABBRTIFoH6wMVAb2CLKg7qK2A4cBfwcxWv5fQKKKCAAgooUFgCTYGLYu9pWpaR+rzY+5F7IsfOLywis1WgIAS2Ar5MyHQWEL7mUEABBRRQQAEFFFBAAQUUUEABBRRQQAEFFFBAgQQBCxp8OiiggAIKKKCAAgoooEA2CPQABgGblhdM69at2WmnnWjSpEn00axZM9asWcOiRYuKH9OmTWPu3LnlTRW+Hw66MnJH5YfTOdhjFFBAAQUUUECBCgiELlOnAJcDO5dxXiiuDO9FBgOfV2B+D1VAgewWqA2ELizhYxirgfB7IXx0KKCAAgoooIACCiiggAIKKKCAAgoooIACCiigQEzAggafCgoooIACCiiggAIKKFCTAocCdwC7lRbEhhtuSJcuXejUqROHHHII2223XVrxfvbZZ7z88su88sorPPvssyxdurSs894FLgFeS2tyD1JAAQUUUEABBSomcDTQBwjvfUoba4C/A0OBSRWb3qMVUCBLBWYCWybE1hYIX3MooIACCiiggAIKKKCAAgoooIACCiiggAIKKKBATMCCBp8KCiiggAIKKKCAAgooUBMCLYBhwEmpFi8qKuLXv/41PXv25IQTTqBevXAj08qP5cuX8+STTzJmzJhokcPatWtLm+wx4GLg+8qv5pkKKKCAAgoooECpAh2Ay2LvgeqW4fRerLBhPLBSTwUUyFmBV4BDEqLvFClsCl9zKKCAAgoooIACCiiggAIKKKCAAgoooIACCiigQEzAggafCgoooIACCiiggAIKKFDdAucAg4GmqRY+66yzuO6669hiiy2qJK6ZM2dG5x83blxp8y8E/hi5k+qYKgnASRVQQAEFFFBAAdgMuBwI74s2LAPkm1gR6D2R4xcLp4ACOScwFjgjIeqeQPiaQwEFFFBAAQUUUEABBRRQQAEFFFBAAQUUUEABBWICFjT4VFBAAQUUUEABBRRQQIHqEmgX27zTMdWChxxyCHfeeSe77bZbtcQzdepUevfuzWuvvVbaei8DZwNfVEtALqKAAgoooIAChSgQihnOAi6JvE/aqgyAUMwwKlbcMKsQocxZgRwVuB64LiH2GyKfh685FFBAAQUUUEABBRRQQAEFFFBAAQUUUEABBRRQICZgQYNPBQUUUEABBRRQQAEFFKgOgauBW1It1Lp162ghwwknnFAdcayzxhNPPMGll17Kt99+W9r61wADayQ4F1VAAQUUUECBQhGoDfwe6APsX0bSq4EngUHAlELBMU8FcljgzKTObw8C4WsOBRRQQAEFFFBAAQUUUEABBRRQQAEFFFBAAQUUiAlY0OBTQQEFFFBAAQUUUEABBapSYC/ggcjGu12SFykqKuKCCy5g0KBBNGrUqCpjKHfuJUuWcPXVV3PPPfewZs2aVMdPi3Rq6BHZaPh+uZN5gAIKKKCAAgoosH4C+wF9gWOAojKmegUYCkyM3AF+7fot6dkKKFBFAocCofNbfLwKhK85FFBAAQUUUEABBRRQQAEFFFBAAQUUUEABBRRQICZgQYNPBQUUUEABBRRQQAEFFKgKgVChcDNwUaqNeO3bt2fcuHHstVeod8ie8c4779CjRw+mT5+eKqhwR+RhQD9gWfZEbSQKKKCAAgookKcC2wCXxu7mXlb152fA7bG7wK/IUwvTUiBXBbYCvkwI/jugVa4mY9wKKKCAAgoooIACCiiggAIKKKCAAgoooIACClSFgAUNVaHqnAoooIACCiiggAIKFLZAZ2A00CaZoV69evTr14+rrrqKunXrZqXSypUrGTx4MAMGDGDFipR7AmcDvYAXszIBg1JAAQUUUECBfBNoGisS7Q20LCO5ecBw4B5gfr4hmI8COSpQGwh/qQgf4yP8TC/K0XwMWwEFFFBAAQUUUEABBRRQQAEFFFBAAQUUUECBjAtY0JBxUidUQAEFFFBAAQUUUKBgBVrEOhiclEqgY8eOjB49mm233TYngGbMmEGvXr2YNGlSafE+BlwMfJ8TCRmkAgoooIACCuS6QD3gFOByYOcykvkZeDjWteHjXE/a+BXIA4GZkQ4qWybk0QF4Pw/yMgUFFFBAAQUUUEABBRRQQAEFFFBAAQUUUEABBTIiYEFDRhidRAEFFFBAAQUUUECBghc4C/gzEO42WmI0adKEIUOGcPbZZ+ck0qhRo7jyyitZtCjlTVQXAn2AsTmZnEEroIACCiigQK4KHB17D3JoOQm8EHuP9lKuJmrcCuSBwCvAIQl5HAf8NQ/yMgUFFFBAAQUUUEABBRRQQAEFFFBAAQUUUEABBTIiYEFDRhidRAEFFFBAAQUUUECBghVoF9vM3zGVQNeuXbn77rtp2bJlTgPNmzeP3r17M2HChNLyeBkIFRtf5HSiBq+AAgoooIACuSYQ7vR+GRA6ZNUtI/j3gKHAeGBlriVpvArkuEAofj4jIYfwM3tHjudk+AoooIACCiiggAIKKKCAAgoooIACCiiggAIKZEzAgoaMUTqRAgoooIACCiiggAIFJVAbuBK4FqifnHmbNm0YOXIkXbp0ySuUiRMncs455zB37txUeS0HbgSGAKvzKnGTUUABBRRQQIFsF9gM6A2cBzQrI9hvgGHAPcDibE/K+BTIE4HrgesScrkTuDRPcjMNBRRQQAEFFFBAAQUUUEABBRRQQAEFFFBAAQXWW8CChvUmdAIFFFBAAQUUUEABBQpOYC/gAWCX5MyLioq44IILGDRoEI0aNcpLmCVLlnDNNdcwYsQI1qxZkyrHaZFODT2A9/MSwKQUUEABBRRQIJsFGgLnApdEumhtVUagoZhhVKy4YVY2J2RsCuSBwJnAmIQ8non8XeH3eZCXKSiggAIKKKCAAgoooIACCiiggAIKKKCAAgookBEBCxoywugkCiiggAIKKKCAAgoUhECoULgZuCjSiaAoOeP27dszbtw49tor1Dvk/3jnnXfo0aMH06dPT5VsqHS4C+gHLMt/DTNUQAEFFFBAgSwTCN20wobpPsD+ZcQWuko9Gem4NQiYkmU5GI4C+SJwKPByQjJTgd3zJTnzUEABBRRQQAEFFFBAAQUUUEABBRRQQAEFFFBgfQUsaFhfQc9XQAEFFFBAAQUUUKAwBDoDo4E2yenWq1eP/v37c+WVV1K3bt3C0IhluXLlSgYPHsyAAQNYsWJFqtxnA72AFwsKxmQVUEABBRRQIJsE9gP6AsekKkpNCPQVYCgwEVibTQkYiwI5LhC6pXyZkMOPQJMcz8nwFVBAAQUUUEABBRRQQAEFFFBAAQUUUEABBRTImIAFDRmjdCIFFFBAAQUUUEABBfJSoGWs00D3VNl17NiR0aNHs+222+Zl8ukmNWPGDHr16sWkSZNKO+Ux4GLg+3Tn9DgFFFBAAQUUUCDDAtsAlwJnAqHzVmnjM+B2YBzwU4ZjcDoFClEgdExZEPm52igh+aaRn8dFhYhhzgoooIACCiiggAIKKKCAAgoooIACCiiggAIKJAtY0OBzQgEFFFBAAQUUUEABBUoTOAv4MxA225QYTZo0YciQIZx99tnqJQiMGjUq2qli0aKUe5MWAn2AsaIpoIACCiiggAI1KBDe250b2WB9EdC6jDjCe5eRkTvJ3wHMr8F4XVqBfBB4H9gtIZEOQPiaQwEFFFBAAQUUUEABBRRQQAEFFFBAAQUUUECBghewoKHgnwICKKCAAgoooIACCiiwjkC72Kb7jqlsunbtyt13303LlqF5gyNZYN68efTu3ZsJEyaUhhPaOIQ7I3+hngIKKKCAAgooUIMCdYHTgMuBncuI42fg4VjXho9rMF6XViCXBf4KHJuQwHFA+JpDAQUUUEABBRRQQAEFFFBAAQUUUEABBRRQQIGCF7CgoeCfAgIooIACCiiggAIKKFAsUBu4ErgWqJ/s0qZNG0aOHEmXLl0kS0Ng4sSJnHPOOcydOzfV0cuBG4EhwOo0pvMQBRRQQAEFFFCgKgV+A/wROLycRV6IdfB6qSqDcW4F8lAgdDq5JCGvy2LdT/IwVVNSQAEFFFBAAQUUUEABBRRQQAEFFFBAAQUUUKBiAhY0VMzLoxVQQAEFFFBAAQUUyFeBvYAHgF2SEywqKop2HBg4cCCNGjXK1/yrJK8lS5ZwzTXXMGLECNasWZNqjWmRTg09gPerJAAnVUABBRRQQAEFKiawI9AXOAkIHRxKG+8BQ4HxwMqKLeHRChSkwKWxLifx5O8EwtccCiiggAIKKKCAAgoooIACCiiggAIKKKCAAgoUvIAFDQX/FBBAAQUUUEABBRRQoMAFQoXCLcCFkY4BRckW7du3Z9y4cey1V6h3cFRW4J133qFHjx5Mnz491RSh0uEuoB+wrLJreJ4CCiiggAIKKJBBgc2A3sB5kfcpzcqY9xtgGHAPsDiD6zuVAvkm8Hvg6YSknokUNYevORRQQAEFFFBAAQUUUEABBRRQQAEFFFBAAQUUKHgBCxoK/ikggAIKKKCAAgoooEABC3QGRgNtkg3q169Pv379uPLKK6lbt6yb8xawXgVTX7lyJYMHD2bAgAGsWLEi1dmzgV7AixWc2sMVUEABBRRQQIGqEmgInAtcAmxVxiKhmGFUrLhhVlUF47wK5LDA7sCUhPinAuFrDgUUUEABBRRQQAEFFFBAAQUUUEABBRRQQAEFCl7AgoaCfwoIoIACCiiggAIKKFCAAi1jHQG6p8q9Y8eOjB07lnbt2hUgTdWnPGPGDHr16sWkSZNKW+wx4OJI14zvqz4aV1BAAQUUUEABBdISqB27m3wfYP8yzlgNPAncDkxOa2YPUqAwBJpECoN+SEj1RyB8zaGAAgoooIACCiiggAIKKKCAAgoooIACCiigQMELWNBQ8E8BARRQQAEFFFBAAQUKTOAs4M9A0+S8mzZtyq233srZZ59dYCQ1k+6oUaOiHTAWLVqUKoCFwB+BMTUTnasqoIACCiiggAKlCuwHXAacAIRCh9LGG8BQ4ClgrZ4KKEB4479RgkP4O1nKvwxopYACCiiggAIKKKCAAgoooIACCiiggAIKKKBAIQlY0FBIV9tcFVBAAQUUUEABBQpZILRbGAt0TIXQrVs3hg0bRsuWoXmDo7oE5s2bx4UXXsj48eNLWzK0cTgT+KK6YnIdBRRQQAEFFFAgTYEtgSti71UalXHOZ7GODeOAn9Kc28MUyEeB94HdEhLrEOl8Er7mUEABBRRQQAEFFFBAAQUUUEABBRRQQAEFFFCgoAUsaCjoy2/yCiiggAIKKKCAAgUgEO6aexXQH6ifnG+bNm0YOXIkXbp0KQCK7E1x4sSJnHfeecyePTtVkMuBG4Ehkeu4OnuzMDIFFFBAAQUUKFCBcJf5c4GLgNZlGIQOVCOBO4D5BWpl2oUt8Ffg2ASC44DwNYcCCiiggAIKKKCAAgoooIACCiiggAIKKKCAAgUtYEFDQV9+k1dAAQUUUEABBRTIc4G9gAeAXZLzLCoqonfv3gwcOJBGjcq6oW6eC2VResuWLaNv376MGDGCNWvWpIpsWqRTQw/v4ppFF81QFFBAAQUUUCBRoC5wGnA5sHMZND8DD8e6NnwsoQIFJBCKeS5JyPeyWIFPARGYqgIKKKCAAgoooIACCiiggAIKKKCAAgoooIAC6wpY0OCzQgEFFFBAAQUUUECB/BMIFQq3ABdG7uxflJxe+/btGTduHHvtFeodHNkm8M4779CjRw+mT5+eKrRQ6XAX0A9Ylm2xG48CCiiggAIKKBAT+A3wR+DwckReAP4MvKScAgUgcGmskCee6p1A+JpDAQUUUEABBRRQQAEFFFBAAQUUUEABBRRQQIGCFrCgoaAvv8kroIACCiiggAIK5KFAZ2A00CY5t/r169OvXz+uvPJK6tYNN9B1ZKvAypUrGTx4MAMGDGDFihWpwpwN9AJezNYcjEsBBRRQQAEFFAB2BPoCJwFlvQF9DxgKjAdWKqdAngr8Hng6IbdQ0HNEnuZqWgoooIACCiiggAIKKKCAAgoooIACCiiggAIKpC1gQUPaVB6ogAIKKKCAAgoooEBWC7SM3bm/e6ooO3bsyNixY2nXrl1WJ2FwJQVmzJhBr169mDRpUmk0jwMXRbpxfK+dAgoooIACCiiQxQKbAb2B8yLvWZuVEec3wDDgPuCHLM7H0BSojMDuwJSEE2cBW1VmIs9RQAEFFFBAAQUUUEABBRRQQAEFFFBAAQUUUCCfBCxoyKeraS4KKKCAAgoooIAChSoQ7tQ/BGiaDNC0aVOGDBkS3RTvyF2B+++/nyuuuIJFixalSmIh8EdgTO5maOQKKKCAAgooUCACDYEewGXAdmXkvCyy0Xts7D1u2PTtUCAfBJokFeqsBuoB4aNDAQUUUEABBRTIB4FNgRZJj+ZAuBlP/OsNgDqVeNRPAvoZWFWJx0+xm8OEG8TMj9wsZkHSn8PXv82Hi2EOCiiggAIKKKCAAgoooEAuCVjQkEtXy1gVUEABBRRQQAEFFCgpENothI1eHVPBdOvWjWHDhtGyZfj/IkeuC8ybN48LL7yQ8ePHl5ZKaONwZmST4Be5nqvxK6CAAgoooEDeC4R/lz4e6APsX0a2YaP3k8DtwOS8VzHBQhAIFcobJSTaNvIefmYhJG6OCiiggAIKKJCzAlsAbYDNY49WKYoWNgY2zNkMUwf+Y4pCh3ixw9fAbCB8DA+HAgoooIACCiiggAIKKKDAegpY0LCegJ6ugAIKKKCAAgoooEANCNQFrojcybM/kHxnKtq0acPIkSPp0qVLDYTmklUtMHHiRM477zxmzw7/Z7bOCHcmuyF2N2Pv9FrVF8P5FVBAAQUUUCATAvvFOjacANQuY8I3gKHAU8DaTCzsHArUgMD7wG4J63YCXqmBOFxSAQUUUEABBRQIe0VCR4V4oUJi0UL4Wvhz+H5Z79FV/L9uW3OSChySCx5Cxwf/DuOzRQEFFFBAAQUUUEABBRQoQ8CCBp8eCiiggAIKKKCAAgrklsBewDigfXLYRUVF9O7dm4EDB9KoUaPcyspoKySwbNky+vbty4gRI1izZk2qc6dFOjX0AMKGKYcCCiiggAIKKJALAlvGinZDx6my3sx+FuvYEN4T/5QLiRmjAgkCfwWOTfhzz1jXPZEUUEABBRRQQIGqEtgq9m/JOwLhsW3k/Uf4WihacFSfwFfALCD8febjhEf4ukMBBRRQQAEFFFBAAQUUKHgBCxoK/ikggAIKKKCAAgoooECOCIRNXbdE2lxfCBQlx9y+fXvGjRvHXnuFegdHoQi888479OjRg+nTp6dKOVQ63AX0i2wOXFYoJuapgAIKKKCAAjkv0DRyh9NzgYuA1mVksxAYCdwBzM/5rE2gUATC8/WShGRDd7XrCyV581RAAQUUUECBKhUIhQrhJjjhsROwQ+xjwypdNWHypk2b0qJFCzbeeOPox/DYZJNNaNasWfHXGjduTJ06dSr8SL6BT7jhy6pVqyr8WLp0KfPnz+f7779n4cKFfPfdd9HP418Ln//www/VRRbWCf9u+xHwSUKRQ/jH3s+rMwjXUkABBRRQQAEFFFBAAQVqWsCChpq+Aq6vgAIKKKCAAgoooED5Ap0jd8waHWvzXeLo+vXr079/f6644grq1q1b/kwekXcCK1euZPDgwQwYMIAVK1akym820At4Me+SNyEFFFBAAQUUyGeB8Ob2NOByYOcyEv0ZeDjWtSHc6dShQDYLXBp7rsZjfBAIXUkcCiiggAIKKKBAugLtgN1i75HjXRd2Tffkih7XpEkTNt988+JH69atSxQsxIsXQuFCPo3kQod4wcPs2bMJj6+++oqvv/6aH3/8sarSDn/P+TRW5BAKHsLjg0hX3i+qakHnVUABBRRQQAEFFFBAAQVqUsCChprUd20FFFBAAQUUUEABBcoWaAkMi/ynRbdUh3Xs2JGxY8fSrl34PyxHoQvMmDGDXr16MWnSpNIoHo/d6fj7QrcyfwUUUEABBRTIOYHfAH8EDi8n8heAPwMv5VyGBlwoAkcAzyUk+ypwaKEkb54KKKCAAgooUGGBDYH9gX0i7yH2jX3cuMKzlHJC6HqQWKyQ/PlWW21FgwYNMrVcXs6zfPlyZs6cGS1uKO0RuklkcITudG8Cb8U+To4UgS/O4PxOpYACCiiggAIKKKCAAgrUiIAFDTXC7qIKKKCAAgoooIACCpQrEO6oPwRomnxkaN09ZMiQ6OZ1hwLJAvfff3+0Y8eiRYtS4SyMbQYco5wCCiiggAIKKJCDAuEOtJfFOjfULyP+D4HbYp0bVuZgnoacvwJbAV8mpDcLCF9zKKCAAgoooIACQSAULsSLF/YAwvvf9Rqhc8J2220XfWy77bbsuOOObLHFFtFChmbNmq3X3J6cnsCCBQuKix0+/vhjPvvss+LHvHnz0puk7KNCp7r3gFDcEAod3s7EpM6hgAIKKKCAAgoooIACClSngAUN1antWgoooIACCiiggAIKlC8Q2i2MBTqmOrRbt24MGzaMli1D8waHAqkFwn+EXXjhhYwfP740otDG4UxblPsMUkABBRRQQIEcFQh3pb0UOA8oaxfWN7GOZ/cBP+RoroadXwK1gRVA+BjGaqBe7GN+ZWo2CiiggAIKKFCewDYJxQuh+8LusfcF5Z23zvc32GCD4qKFePFC+Ni+fXtCFwZH9gosXbqUTz75pESRQ7zgYcmSJZUNPLzfnBLr4BC6OYTHF5WdzPMUUEABBRRQQAEFFFBAgeoQsKChOpRdQwEFFFBAAQUUUECB8gXqAldENrL0B9a522ybNm0YPXo0nTt3Ln8mj1AgJjBx4kTOO+88Zs+encrkZ+CGWCeQsJHKoYACCiiggAIK5JpAw8jGnB6xrg3blRH8sljRcOiAFu6I71CgJgVmAlsmBNA2UmwcvuZQQAEFFFBAgfwWCEW5RwCdgGOAFpVJd7/99mP//fePFivEixc23XTTykzlOVkuMGfOnOJCh1D08MYbbzB5cmjCUKkxH3gW+DfwHLCgUrN4kgIKKKCAAgoooIACCihQRQIWNFQRrNMqoIACCiiggAIKKFABgb2AcUD75HOKioqid9q/5ZZbvJtWBUA99P8LLFu2jL59+zJixAjWrFmTimYacBbwjm4KKKCAAgoooECOCoR/5z4e6APsX0YOoYjzSeD2yGaySu8EylEjw84egVeAQxLCCZsaw9ccCiiggAIKKJBfAqEL08FAuENNeOwSublI2vszatWqxfbbb8++++7LPvvsE/242267UadOnfxSMpsKCaxatYqpU6fy5ptvRh9vvfUWn376KWvXrq3IPOHgqcCLscd/Y13EKjKHxyqggAIKKKCAAgoooIACGRVI+y/MGV3VyRRQQAEFFFBAAQUUUCAIhH7fA4HeQFEySbjL1rhx49hrr1Dv4FBg/QTeeecdevTowfTp01NNFCodhgF/inQKCXcwdiiggAIKKKCAArkqsF+sY8MJQO0ykngDGAo8BVRo90+uwhh31giMBc5IiKZnrINI1gRoIAoooIACCihQaYFdEwoYOqbqxFvazK1atYoWLsSLF0InhsaNG1c6EE8sHIElS5YUFzjEixy+++67igAsB/6TUODwYUVO9lgFFFBAAQUUUEABBRRQIBMCFjRkQtE5FFBAAQUUUEABBRSouEAXYCTQJvnU+vXr079/f6644grq1q1b8Zk9Q4FSBFauXMmtt97KTTfdxIoVK1IdNRvoFfvPKx0VUEABBRRQQIFcFtgyUqh5BXBmrJC4tFw+i3VsCB3TfsrlhI09ZwSujxTRXJcQ7Q2Rz8PXHAoooIACCiiQewIbRzp/HRErYvhN5N97W6WTQqNGjdhjjz1KdF/YYost0jnVYxRIS2DWrFnR7g3xTg7vvfceP/2U9l935gL/TChwmJ/Woh6kgAIKKKCAAgoooIACCqyHgAUN64HnqQoooIACCiiggAIKVEKgZexO+N1SnduxY0fGjh1Lu3btKjG1pyiQnsCMGTPo1asXkyZNKu2Ex4GLgO/Tm9GjFFBAAQUUUECBrBVoCpwbe2/TuowoF8YKjodHjp+TtdkYWD4IhCKbMQmJPBgrvMmH3MxBAQUUUECBQhAI/757MtAdCN3Byt1zUatWrWgBw+GHHx59HHjggdSuXVYzsUJgNMfqFFi1ahWvv/46zz//PC+88AJTpkxh7dq0GtWFg14Hnog95lVn3K6lgAIKKKCAAgoooIAChSNQ7l+uC4fCTBVQQAEFFFBAAQUUqHKBcOf7IUDYVFViNG3alCFDhkQ3mTsUqC6B+++/P9oJZNGiRamWDJv6/pi02aq6QnMdBRRQQAEFFFAg0wKh9VlXoA+wRxmTrwRCcecg4ONMB+F8CgCHAi8nSLwa+5o4CiiggAIKKJC9Ai0i7w3DDWpCEcNBQFF5obZs2ZLOnTtzxBFHcOSRR9KsWbPyTvH7ClSbwIIFC3juuef+H3v3AW5Fda9//A0diQqK2LhX5Oo1SIiNKBYs0aARe1SwEQQVIi0oICCogIAUo1KMDUT0KiAWEjGKGhWMJZLEejFqECMGg/5FFK4Uwf95x7NP5gyz26m7fNfz8Chnz6zymdmHvWet3/oFGcZwgAAAIABJREFUAQ6LFi3Sp59mlIRhq6TFpYEN8yT5+TEFAQQQQAABBBBAAAEEEKgSAQIaqoSRShBAAAEEEEAAAQQQSCngdAuzJHWMO6pLly6aMmWKPMlFQaCmBVavXq2+ffvqwQcfTNa00zh4F9nlNd032kMAAQQQQAABBKpJ4ITSwM0T09T/pKTJJYvWnq6mflBtcQq0kvRBaOgflnxf9M8oCCCAAAIIIJBbAt6U5uzSIAYHJKZMqVC/fn0dccQRZVkYDjroIDkzAwWBXBdwpgZnbHBwg/+89NJLckaHNGWLpD+UBjfMl7Q23Qm8jgACCCCAAAIIIIAAAgikEuAbNPcHAggggAACCCCAAALVJ+BdYIdIGlGyw2ujaDMtW7bUjBkzgp26KAjUtsDChQvVu3dvrVy5Mq4rGySNKs0w4skqCgIIIIAAAgggUAgC+5csvBko6cK4z+uhAb4l6deS7pPkDA4UBCoj4MWQG0OLIv35uqEkPmdXRpVzEUAAAQQQqBqBHSSdVRrE4CDYeqmq3XvvvcsCGH7605+qSZMmVdMLakGgFgXWrVunp59+OghuePLJJ7VixYp0vfF3pKdKgxseLgkeX5fuBF5HAAEEEEAAAQQQQAABBKICBDRwTyCAAAIIIIAAAgggUD0C7SXNLnmI3yZafZ06dYId8ceNG8ckV/XYU2sFBdavX6+hQ4fq1ltv1datziC+TXlTUg9JSyvYBKchgAACCCCAAAK5KLCLpF9J6i1ppxQd/FjSVEl3SFqTiwOhT3kj4FVhe4V6u3dJVrS0K8XyZnR0FAEEEEAAgfwScBTCGaVBDM7g1SBV9x3E4Iy7Xbt21QEHHJBfI6W3CFRA4LXXXtOcOXOCPx9+6ORiKYsDd58oDW5YULLh0/+lO4HXEUAAAQQQQAABBBBAAAELENDAfYAAAggggAACCCCAQNUKeAJsvKQ+kupEq27Tpo1mz56t9u0d70BBIDcFli5dqm7dumnZsmVxHXSkgxfyXS1pfW6OgF4hgAACCCCAAAIVEthOUrfSrA3/naIGfwaaVZq9Ku2Kngr1hJMKXeA5SceEBnmcJP+MggACCCCAAAI1J/Dj0oDWrpL8OTBp2X333XXuuecGQQwdOnSouR7SEgI5JvDSSy8FgQ3z5s3TJ598kq53/t50v6RbS4KGXkt3MK8jgAACCCCAAAIIIIBAcQsQ0FDc15/RI4AAAggggAACCFStQGdJt0lqGa22UaNGGjlypAYPHqz69etXbavUhkA1CGzevFkTJ07UmDFjtHGjN9bapqyU1FPSomponioRQAABBBBAAIHaFPBz87MkXSnp8BQd2SLpIUk3SXq5NjtM23kn4ICYX4R6fXFpkEzeDYQOI4AAAgggkGcCjSVdKKmXpENS9X3nnXfWz3/+8yCI4ZhjjpGz7lIQQOA7AWf3fe655/TAAw/o4Ycf1ueff56O5tXSuZMHJH2d7mBeRwABBBBAAAEEEEAAgeITIKCh+K45I0YAAQQQQAABBBCoeoEWpTvWnxtXdceOHTVr1iy1bt266lumRgSqWeC9995Tz549tWTJkmQtzZHUT9Jn1dwVqkcAAQQQQAABBGpDwFvwDpT0c0l1U3TgJUk3SnpUkgMdKAikErhO0rWhA0aV/L9/RkEAAQQQQACB6hHYr/T51UWSdkjWxPbbb68zzjgjCGLo1KmT6tWrVz29oVYECkjAG+MsWrQoCG5YsGCB1q1bl2p0X0iaXZq14W8FxMBQEEAAAQQQQAABBBBAoJICBDRUEpDTEUAAAQQQQAABBIpe4JKSlOQTJTWLSjRr1kyTJ09Wjx49ih4JgPwXuOuuu4IMI1984TmnbYq34Bok6e78HykjQAABBBBAAAEEYgX2Kl0Ed2mqRXCSVpR8N7hF0h2S/g9LBJIIdI98dp4rqStaCCCAAAIIIFClAg0keQMaZ2M4KlnNjRs31sknn6zzzjtPnTt3ljPtUhBAoGICGzZs0GOPPRYENzz++OPy31OUxaVZG5z1blPFWuQsBBBAAAEEEEAAAQQQKBQBAhoK5UoyDgQQQAABBBBAAIGaFnC6hVmSOsY13KVLF02ZMkUtWjh5AwWBwhBYvXq1+vbtqwcffDDZgJzGwYuzlhfGiBkFAggggAACCCCwjYB39P1laXDDnil8HPB5m6Tpkv6JIwIRgWMlPRv62esl2T0ORAkBBBBAAAEEqkTAgah9S59RNU9W43/8x38Ez7l69eqlHXfcsUoaphIEEPi3wJo1a3T77bdr2rRp+vjjj1PRfCppZmlQOM+VuYkQQAABBBBAAAEEEChSAQIaivTCM2wEEEAAAQQQQACBCgvUL9lpdYikEZK22a6rZcuWmjFjRpCSnIJAoQosXLhQvXv31sqVK+OG6G23RpdmLtlSqAaMCwEEEEAAAQSKXsDfC86RdKWkg1NobJY0p+S7ww0lOwT/b9GrAZAQaCXpgxDHWklN4UEAAQQQQACBSgmcVJpB9PhUtRxyyCG68sorg4wMFAQQqBmBe++9V7fccov+/Oc/p2twkaSbJD2R7kBeRwABBBBAAAEEEEAAgcISIKChsK4no0EAAQQQQAABBBCoXoH2kmZLahNtpk6dOsGOXuPGjVOTJk2qtxfUjkAOCKxfv17Dhg3T9OnTtXXr1rgevSmph6SlOdBduoAAAggggAACCFSnwAmli+dOTNPIk5ImS3q6OjtD3XkhUFfSRkn+b6I0k/RFXvSeTiKAAAIIIJBbAh0kTSr5jHVUsm7VrVtXZ511lgYOHKjDDz88t3pPbxAoIoEXX3xRN910kx555BFt2ZJyL5wXJA2W9HIR8TBUBBBAAAEEEEAAAQSKWoCAhqK+/AweAQQQQAABBBBAIEMBRyiMl9SnZOf5OtFz2rVrp5kzZ6p9e8c7UBAoLoGlS5eqW7duWrZsWdzAHekwVdLVJRNQ64tLhtEigAACCCCAQBEK7C9poKQL47K5hTzekvRrSfeVfE5yBgdKcQqskLRXaOgHSXqtOCkYNQIIIIAAAhUSaFeaIdSZGWJL06ZNdckll2jAgAFyZl0KAgjkhsCHH36oKVOmBNmu1651srKkZWFJIPAwSd48h4IAAggggAACCCCAAAIFLEBAQwFfXIaGAAIIIIAAAgggUCUCnSXdJmmbGa9GjRrpmmuu0ZAhQ+RdvigIFKvA5s2bNXHiRI0ZM0YbN3qj2W3KSkk9JTllOAUBBBBAAAEEECh0gV1Kdtr/laTeknZKMdiPS4M/75C0ptBRGN82As9JOib00zMlPYoTAggggAACCKQV2E/SOEn+tzN2vcM+++yj/v37q2fPntpuu+3SVsgBCCBQOwLr1q0LNou65ZZbtHz58mSd+FbSfEkjJf2tdnpKqwgggAACCCCAAAIIIFDdAgQ0VLcw9SOAAAIIIIAAAgjkq0ALSdMknRM3gI4dO2rWrFlq3bp1vo6PfiNQ5QKedOrevbuWLFmSrO45kvpJ+qzKG6dCBBBAAAEEEEAg9wS8eq5badaG/07RPWeymiXp5pLsDu/n3jDoUTUJOHC+V6huZ/fwPUBBAAEEEEAAgXiBvUsCGEZJuigZ0H//939r7NixOvvsszFEAIE8E5g/f76uvvpqvfvuu6l6fo+kayT9I8+GR3cRQAABBBBAAAEEEEAgjQABDdwiCCCAAAIIIIAAAghsK3CJpEkli0maRl9q1qyZJk+erB49euCGAAJJBO666y4NHjxYX3zxRdwR3n14kKSZACKAAAIIIIAAAkUi4Ofwzvx2paRjU4x5q6TfSbpB0stFYlPMw3QWj5tCALeUZvYoZhPGjgACCCCAQJzA7iU/vE7SxZLqxx3gTWeuu+46XXDBBapTpw6KCCCQpwJbt27V/fffr2uvvTZVxobNku6UdH1JgPCqPB0q3UYAAQQQQAABBBBAAIGIAAEN3BIIIIAAAggggAACCPxbYF9JMyR1jEPp0qWLpkyZohYtnLyBggACqQRWr16tfv36ad68eckOcxqH7iW7FifNJY4wAggggAACCCBQgAIHSRoq6eeS6iYZ3yuSOhTg2BlSeYEzJD0S+tECSf4ZBQEEEEAAAQS+E2gu6WpJvUsCPhvFobRs2VIjRoxQz549Va9ePdwQQKBABDZv3qy7775bo0eP1scff5xsVF+XZtl2QPjnBTJ0hoEAAggggAACCCCAQNEKENBQtJeegSOAAAIIIIAAAghEBDw55h19til77rmnvOP8SSedBBoCCGQp8Pjjj+uyyy5LNfHk9964LKvlcAQQQAABBBAoTAEv5j5bUtvSBWxexBa7eK0wh8+oEEAAgYIW8KLDz0r/vC1pviQH8lAQQACBOIFLSzPo7hj34i677KJhw4bp8ssvV8OGDRFEAIECFdi4caNuvfVWjR8/Xp9++mmyUToj8BWSZhUoA8NCAAEEEEAAAQQQQKAoBAhoKIrLzCARQAABBBBAAAEEUgi0lzRbUpvoMU5P7h3mx44dqyZNmoCIAAIVFFi/fn0wyTx9+nQ5bXhMeVNSD0lLK9gEpyGAAAIIIIBA/go0k3SNJC9a40N3/l5Heo4AAghUROArSXdIGl2yEPHLilTAOQggUHACe0m6N1kG3aZNm2rQoEEaOHCgtttuu4IbPANCAIF4gXXr1umWW27RpEmTtHbt2mRMz5ZkA+4maSWOCCCAAAIIIIAAAgggkH8CBDTk3zWjxwgggAACCCCAAAJVI+DFUuMl9SmZOK8TrbJdu3aaOXOm2rd3vAMFAQSqQmDp0qXq1q2bli1bFledIx2mSnLGhvVV0R51IIAAAggggEDOCwyQdK0kBzVQEEAAAQSKV+BzSSMl3Vq8BIwcgaIX8LqFgZLGSNomUsGbzQwYMECDBw+WgxooCCBQnAJffPGFJk6cqClTpsib6MQU/3BYSca/aSXfNb8tTiVGjQACCCCAAAIIIIBAfgoQ0JCf141eI4AAAggggAACCFRO4GRJt0tqGVfNuHHjgt3kKQggUD0CznoyYsSIZJV/JKmXpN9XT+vUigACCCCAAAI5ILCDpEck/SQH+kIXEEAAAQRyR+BJSeeSrSF3Lgg9QaCGBJw51xl0Y3eW6dy5s+68807tvvvuNdQdmkEAgVwXWLlypXr37q2FCxcm66ozAZ8v6b1cHwv9QwABBBBAAAEEEEAAge8ECGjgTkAAAQQQQAABBBAoJoEWpTvAe3J8m9KxY0fNmjVLrVu3LiYTxopArQgsX75c3bt315IlS5K1P0eSd21eXSsdpFEEEEAAAQQQqC6B/5LkBav+b7my/fbb64wzztC5556rffbZRy1bttT3v//96uoH9SKAAAII1KDAunXr9NFHH+nvf/+75syZo0cffTTZzsrvS+ok6YMa7B5NIYBA7QjUlzS89E+DaBf22GMPTZs2TWeeeWbt9I5WEUAg5wUeeugh9evXT6tWrYrr68aS7NyjJU0oyQS1JecHQwcRQAABBBBAAAEEEChyAQIaivwGYPgIIIAAAggggEARCfSUNElSs+iYmzVrpsmTJ6tHjx5FxMFQEcgNgRkzZmjw4MFas2ZNXIf8w0GSZuZGb+kFAggggAACCFRSwJ/F/yKpVbge77Y7ZMiQYIfNRo0aVbIJTkcAAQQQyAeBr7/+Wr/5zW80adIkffLJJ9EuO5jhkJIg99gvivkwPvqIAAJpBQ6UdL8kZ2coV773ve8FnwsnTJggB7xSEEAAgVQCa9eu1VVXXaU77rhD3377bdyhb5ZkarhAkv9LQQABBBBAAAEEEEAAgRwVIKAhRy8M3UIAAQQQQAABBBCoMgGnW5glqWNcjV26dNGUKVPUooWTN1AQQKA2BFavXh3spDVv3rxkzTuNQ3dJy2ujf7SJAAIIIIAAAlUi4B14ny/JznB4uLZTTjkl2Km7SZMmVdIIlSCAAAII5JfAl19+GWTmefJJJ+8pV/5Y8u/GcZI259eI6C0CCGQgMFDSREn1ose2adNGM2fOVIcOHTKohkMQQACBfwu8/PLL6tatm9577704Fn+e8O+e6ZghgAACCCCAAAIIIIBAbgoQ0JCb14VeIYAAAggggAACCFRewAumBpekEh4paZttXlu2bCnvDN+pU6fKt0QNCCBQJQILFy4MduBbuXJlXH0bSlOEe8KbFOFVIk4lCCCAAAII1KjACEljwi1eeeWVQaY0CgIIIIAAAgMGDAg2nIiUoZImoIMAAgUj0FjS3ZK6REfUsGFDDR8+XMOGDVP9+n6sS0EAAQSyF9i0aZPGjRun8ePHy/8fU+ZK+oWkjdnXzhkIIIAAAggggAACCCBQnQIENFSnLnUjgAACCCCAAAII1JZAe0mz41KW16lTR3379g0earMLbG1dHtpFILnA+vXrg8nr6dOna+vWrXEHOjV4D0lLcUQAAQQQQACBvBHYpSTb0oqSnXi3S/T4wgsv1L333ps3A6CjCCCAAALVL3DBBRfo/vvvDzf0paS9JX1e/a3TAgIIVLPAXpIWSmobbcfZGGbPnq199923mrtA9QggUCwCy5YtU48ePeSsDTHl9ZJny6dIit1Vp1iMGCcCCCCAAAIIIIAAArkmQEBDrl0R+oMAAggggAACCCBQGYEmksZL6lOyk3udaEXt2rULUpa3b+94BwoCCOSywNKlS4MU4Z58iimOdJgq6eqSTCzrc3kc9A0BBBBAAAEEAoHfSOqdsPjhD3+oN990jCIFAQQQQACB8gJt2rTRO++8E/7hNEn9cEIAgbwW+ImkhyQ1DY+iadOmmjBhgi699FJ973ssW8jrK0znEchBgW+//VZ33HGHrrrqKq1duzbaw/8n6UxJS3Kw63QJAQQQQAABBBBAAIGiFODJQFFedgaNAAIIIIAAAggUpEBnSbdJahkdXaNGjXTNNddoyJAhqlu3bkEOnkEhUIgCmzdv1sSJE3X99ddrw4YNcUP0Llo9JS0qxPEzJgQQQAABBApEwFkZvMN22Qfxhx56SGeddVaBDI9hIIAAAghUpcDcuXPVtWvXcJUbJe0oyf+lIIBA/gkMlTQ2uvlM27Zt9cQTT6hly20e5ebfCOkxAgjktMCKFSt06qmn6q233or2c4ukIZJ+ndMDoHMIIIAAAggggAACCBSJAAENRXKhGSYCCCCAAAIIIFDAAi1Kd2o/N26MHTt21KxZs9S6desCJmBoCBS2wPLly9W9e3ctWZJ0w6y5kvpLWl3YEowOAQQQQACBvBTwrpcPJ3q+6667atWqVezCm5eXkk4jgAAC1S/g3ZSbN2+uzz//PNzYaZJ+V/2t0wICCFShgDPpzpa0TRTrKaeconnz5qlx48ZV2BxVIYAAAskF/u///k/nn3++FixYEHeQv69eKOlrDBFAAAEEEEAAAQQQQKD2BAhoqD17WkYAAQQQQAABBBCovIB3Zp8kqVm0qmbNmmny5Mnq0aNH5VuhBgQQyAmBGTNmaPDgwVqzZk1cf/zDQZJm5kRn6QQCCCCAAAIIJARmSCr7UD5gwADdfPPN6CCAAAIIIJBUoE+fPrr11lvDr98uqTdkCCCQNwL/JWmhpP3CPf7e976nUaNGaeTIkXkzEDqKAAKFJeDfQf7jAMpIeVuSs4B/WFgjZjQIIIAAAggggAACCOSPAAEN+XOt6CkCCCCAAAIIIIDAvwWcbmGWpI5xKF26dNGUKVPUooWTN1AQQKCQBFavXq1+/foFO/klKU7j0F3S8kIaN2NBAAEEEEAgjwX+LOngRP9feOEFHXnkkXk8HLqOAAIIIFDdAs8995yOO+64cDOvSOpQ3e1SPwIIVInAiZL80GaHcG1NmjTRQw89pBNP9MsUBBBAoPYEnKXB2RqctSFSvpD0c0l/qL3e0TICCCCAAAIIIIAAAsUrQEBD8V57Ro4AAggggAACCOSjQH1JQySNkNQoOoCWLVvKO7h36tQpH8dGnxFAIAuBhQsXqnfv3lq5cmXcWRskjZY0UdKWLKrlUAQQQAABBBCoeoGPJLVMVLtu3Tp5QRsFAQQQQACBZAJffPGFnHkzVD6Q5M0tKAggkNsCXgjsYIY64W7utddeevLJJ7XffuUSNuT2SOgdAggUtMBbb72lU089VStWrIiO08+Sz5D0WEEDMDgEEEAAAQQQQAABBHJQgICGHLwodAkBBBBAAAEEEEAgVqB9yeT1bEltoq/WqVMn2LF97NixLI7i5kGgiATWr1+vYcOGafr06dq6dWvcyN+U1EPS0iJiYagIIIAAAgjkmsAmSQ5MDsq3336ba/2jPwgggAACOSawadMmNWzYMNyrdZK2z7Fu0h0EECgv4B1mFkqqF/5xx44d9dvf/lZNmzbFCwEEEMgpgTVr1ujMM8/U888/H+2Xv8M6ncxzOdVhOoMAAggggAACCCCAQIELENBQ4BeY4SGAAAIIIIAAAgUg4O1bx0vqE93dy2Nr166dZs6cqfbtHe9AQQCBYhRYunSpunXrpmXLlsUN35EO0yQNl7S+GH0YMwIIIIAAArUsUC6CgYCGWr4aNI8AAgjkicD3vrfNFCZzmnly7ehmUQr8WNLiaEbdAQMG6MYbb1TdunWLEoVBI4BA7gts2bJFAwcO1NSpU6Od/b+SgIZjJb2a+6OghwgggAACCCCAAAIIFIYAD/8K4zoyCgQQQAABBBBAoFAFOku6TVLL6AAbNWqka665RkOGDGFSrFCvPuNCIAuBzZs3a9KkSRozZow2bNgQd+ZKST0lLcqiWg5FAAEEEEAAgcoLENBQeUNqQAABBIpOgICGorvkDDh/BdpKekFSuRQMfkYzaNCg/B0VPUcAgaISGDVqlK677rromL+QdJSkt4sKg8EigAACCCCAAAIIIFBLAgQ01BI8zSKAAAIIIIAAAgikFGhRuqP6OXFHOVX5rFmz1Lp1axgRQACBcgLLly9X9+7dtWTJkmQycyX1l7QaOgQQQAABBBCoEQECGmqEmUYQQACBwhIgoKGwriejKVgBP5x9SZKf5ZaVq6++Wtdff33BDpqBIYBAYQoMHjxYkydPjg7Oz5CdHvyjwhw1o0IAAQQQQAABBBBAIHcECGjInWtBTxBAAAEEEEAAAQS+E7hE0qTorl5+oVmzZkGa8osvvhgrBBBAIKXAjBkz5EmoNWvWxB3nH3qbwJkwIoAAAggggEC1CxDQUO3ENIAAAggUngABDYV3TRlRwQk4iGGppP8Ij6xv376aOnVqwQ2WASGAQHEI9OvXT9OmTYsOdrmkw9kgpzjuAUaJAAIIIIAAAgggUHsCBDTUnj0tI4AAAggggAACCJQX8I5esyR1jIPp2rVrMBnWvHlz3BBAAIGMBFavXi1PQs2bNy/Z8U7j0F2SJ6UoCCCAAAIIIFA9AgQ0VI8rtSKAAAIFLUBAQ0FfXgaX/wJNJb0gqW14KJdeeqnuuOOO/B8dI0AAgaIW6Natm+69996owduSjpL0RVHjMHgEEEAAAQQQQAABBKpRgICGasSlagQQQAABBBBAAIGMBOpLGiJppKSG0TNatmwp77TeqVOnjCrjIAQQQCAqsGjRIvXs2VMrV66Mw9kgabSkiSW/h7aghwACCCCAAAJVLkBAQ5WTUiECCCBQ+AIENBT+NWaEeS2wOLopjTPqzpxJIsy8vqp0HgEEygQuuugi3XfffVER/+47BiYEEEAAAQQQQAABBBCoHgECGqrHlVoRQAABBBBAAAEEMhNoL2m2pDbRw+vUqRPsrD527Fg1adIks9o4CgEEEEgisH79eg0bNkzTp0/X1q1b4456U1IPSUtBRAABBBBAAIEqFSCgoUo5qQwBBBAoDgECGorjOjPKvBTwphDemKasdOnSRffff7/8PJeCAAIIFILAli1bdPbZZ+vRRx+NDse/A68thDEyBgQQQAABBBBAAAEEck2AgIZcuyL0BwEEEEAAAQQQKA4BRyiMl9SnZGf0bWa62rVrF+zo1b694x0oCCCAQNUJLF26VE4bvmzZsrhKHekwTdJwSeurrlVqQgABBBBAICOBCySFt4D8SlJvSQ+ULJgoFxSQUW3/PqixpJsk9Qqdd6Gk/8mynooeTkBDReU4DwEEEChiAQIaivjiM/RcFji2ZHfyZ8MdPP300+MW/ObyGOgbAgggkLHAKaecooULF0aPP1rSkowr4UAEEEAAAQQQQAABBBDISICAhoyYOAgBBBBAAAEEEECgCgU6S7pNUstonY0aNdI111yjIUOGqG7dulXYJFUhgAAC/xbYvHmzJk2apDFjxmjDhg1xNCsl9ZS0CDcEEEAAAQRqUCAa0OCmX5F0kaT3KtEPAhoqgcepCCCAAAK1I0BAQ+240yoCKQSaSvLuELsljmnVqpXeeOMNbb/99sAhgAACBSnw1Vdf6YADDtAHH3wQHt8nkvaXtKYgB82gEEAAAQQQQAABBBCoJQECGmoJnmYRQAABBBBAAIEiFGhRuvP5OXFj79ixo2bNmqXWrVsXIQ1DRgCB2hBYvny5unfvriVLkm6oNVdSf0mra6N/tIkAAgggUHQCcQENRnD2oCGSvq6gCAENFYTjNAQQQACB2hMgoKH27GkZgSQC3qL85MRr9erV06uvvqoDDzwQMAQQQKCgBf7617/q0EMP1TfffBMep38nnlLQA2dwCCCAAAIIIIAAAgjUsAABDTUMTnMIIIAAAggggECRClwiaZIk7+RVruy0006aPHmyLr744iKlYdgIIFDbAjNmzNDgwYO1Zk3splr+4SBJM2u7n7SPAAIIIFDwAskCGr6SdJmkORUUIKChgnCchgACCCBQewIENNSePS0jECMwoOS57s3hn99444264oorwEIAAQSKQsDZfp1ZPFL6SppeFAAMEgEEEEAAAQQQQACBGhAgoKEGkGkCAQQQQAABBBAoYoF9Jc2Q1DHOoGvXrpo6daqaN29exEQMHQEEckFg9erV6tevn+bNm5esO07j0F3S8lzKKaNoAAAgAElEQVToL31AAAEEEChIgWQBDR7sHyVdWPJv0YoKjJyAhgqgcQoCCCCAQO0KENBQu/60jkBIwCkYXpHUIPGz448/Xk8//TRICCCAQFEJ/PSnP43+7tsk6RBJbxUVBINFAAEEEEAAAQQQQKCaBAhoqCZYqkUAAQQQQAABBIpcoL4kb1czUlLDqEXLli3lHdE7depU5EwMHwEEck1g0aJF6tmzp1auXBnXtQ2SxkiaUPL7bUuu9Z3+IIAAAgjkvUCqgAYP7kZJV0vamOVICWjIEozDEUAAAQRqX4CAhtq/BvQAAUnbSXpbUquExm677aY333yTDWq4PRBAoOgEPvvsM7Vp00b+b6i8K+kASX5uTEEAAQQQQAABBBBAAIFKCBDQUAk8TkUAAQQQQAABBBCIFWgvabakNtFX69SpE+yAPnbsWDVp0gQ+BBBAICcF1q9fr+HDh2vatGnaunVrXB/flNRD0tKcHACdQgABBBDIV4F0AQ1fSbpI0oIsB0hAQ5ZgHI4AAgggUPsCBDTU/jWgBwiUbuowIiHh9+XixYt11FFHgYMAAggUpYCz03ijrm+//TY8/msljS5KEAaNAAIIIIAAAggggEAVChDQUIWYVIUAAggggAACCBS5gCMUbpB0ecnD2zpRi3bt2mnmzJlq397xDhQEEEAg9wWWLl2qbt26admyZXGddaTDNEnDJa3P/dHQQwQQQACBPBCIBjR4N9wGkvYN9f2Pki6UtCKL8RDQkAUWhyKAAAII5IYAAQ25cR3oRVELNJX0kaTvJxRGjBihMWOcuJKCAAIIFK/A0KFDNWGCE/iWlS8k/YekdcWrwsgRQAABBBBAAAEEEKi8AAENlTekBgQQQAABBBBAAAGps6TbJLWMYjRq1EjXXnutBg8erLp162KFAAII5JXA5s2bNWnSpGDCfsOG2MzhK0sm+HtKWpRXA6OzCCCAAAK5KBANaLizNBvQZEnbhzo8TpJ3gPwmw0EQ0JAhFIchgAACCOSOAAENuXMt6EnRCni38ZGJ0f/nf/6n/v73v6tevXpFC1JbA/9//+//6YILLtCTTz4ZdOGAAw7Q3Llztd9++9VWl2gXgaIW2LRpk1q1aqVVq1aFHa4pzWpT1DYMHgEEEEAAAQQQQACByggQ0FAZPc5FAAEEEEAAAQQQaFG6Q/k5cRQdO3bUrFmz1Lp1a6QQQACBvBZYvny5unfvriVLliQbx1xJ/Uuy1KzO64HSeQQQQACB2hSIBjTcXrqI7LrSLGiJvn0l6ewsgukIaKjNq0rbCCCAAAIVEiCgoUJsnIRAVQlsk53h9ttv12WXXVZV9VNPFgIENEgbN27UY489pvr16+u0007LQo9DEagegVtvvVV9+vQJV06WhuqhplYEEEAAAQQQQACBIhIgoKGILjZDRQABBBBAAAEEqljgEkmTJHmCq1zZaaedNHnyZF188cVV3CTVIYAAArUrMGPGjCDjzJo1a+I64h8OkjSzdntJ6wgggAACeSoQF9AwUFIrSQ94M9bQuJ6VdJGkjzMYKwENGSBxCAIIIIBAbgkQ0JBb14PeFJ0A2Rly6JIXc0DD1q1b9eKLL2rChAlBQMN9990XZKugIFDbAkmyNDirzfW13TfaRwABBBBAAAEEEEAgXwUIaMjXK0e/EUAAAQQQQACB2hPYV9IMSR3jutC1a1dNnTpVzZs3r70e0jICCCBQjQKrV69Wv379NG/evGStOI1Dd0nLq7EbVI0AAgggUHgCyQIaNkjya/dGhuzFEjdI+iYNBQENhXevMCIEEECg4AUIaCj4S8wAc1dgm+wMt912m3r16pW7PS7wnhVzQMPEiRN11VVXlV1hAhoK/GbPs+GRpSHPLhjdRQABBBBAAAEEEMh5AQIacv4S0UEEEEAAAQQQQCBnBOpL8uzBCEkNo71q2bKlvHN5p06dcqbDdAQBBBCoToFFixapZ8+eWrlyZVwzXnw6pjSTzebq7Ad1I4AAAggUjECygIavS/49aSLpppKMDJeGRrtK0oWS/pBGgICGgrlFGAgCCCBQPAIENBTPtWakOScwStI1iV7tvvvuWrFihRo0aJBzHS2WDhVzQMOYMWN0zTVltyMZGorlps+TcZKlIU8uFN1EAAEEEEAAAQQQyBsBAhry5lLRUQQQQAABBBBAoFYF2kuaLalNtBd16tRR//79df3116tJE6+zoiCAAALFI7B+/XoNHz5c06ZN09atW+MGvqwkU0M3SUuLR4WRIoAAAghUUCBVQIOr9GfxByQdEKp/oaRLJH2Sok0CGip4QTgNAQQQQKD2BAhoqD17Wi5qAa8d+FTSzgmF3/zmN+rdu3dRo9T24AloIKChtu9B2k8uEJOl4Z+S9sQMAQQQQAABBBBAAAEEshcgoCF7M85AAAEEEEAAAQSKSWB7SeMkXS6pTnTg7dq10+zZs3XggQcWkwljRQABBLYRWLp0qbp166Zlyxy/sE1xpMM0ScMlrYcPAQQQQACBJALpAhr8LNfBC3dEzh8p6YaSTGrfJKmXgAZuOQQQQACBvBMgoCHvLhkdLgyBwyS9nBgK2Rly46IS0EBAQ27cifQiTiBJloZDJP0FMQQQQAABBBBAAAEEEMhOgICG7Lw4GgEEEEAAAQQQKCaBziU7ydwpaffooBs3bhykeh48eLDq1q1bTCaMFQEEEEgqsHnzZk2aNEljxozRhg0b4o5bKamnpEUwIoAAAgggECOQLqDBp+xQsmPu1NLsP4kqPpT0C0nPJ1EloIHbDQEEEEAg7wQIaMi7S0aHC0PAG9sMSwzl6quvDrLyUmpXgIAGAhpq9w6k9XQC/l05bpx/fZaV0ZKuTXceryOAAAIIIIAAAggggEB5AQIauCMQQAABBBBAAAEEogItJE2XdHYcTceOHTVr1iy1bt0aOQQQQACBGIHly5ere/fuWrJkSTKfuZL6l2S/WQ0gAggggAACIYFMAhp8+I8kzZHUJnTuAkm9JP0rRpSABm4zBBBAAIG8EyCgIe8uGR0uDIG3Je2fGMqLL76oww8/vDBGlsejIKCBgIY8vn2Lout//OMfddRRR4XH+rok0poXxdVnkAgggAACCCCAAAJVKUBAQ1VqUhcCCCCAAAIIIJD/ApdKmiipaXQoO+20kyZPnqyLL744/0fJCBBAAIEaEJgxY0aQyWbNmjVxrfmHgyXNqIGu0AQCCCCAQH4IZBrQ4Ge6Doy7OTKsISUZHH4taUvk5wQ05Mf1p5cIIIAAAiEBAhq4HRCocYFWJVm/Pki0uuOOOwbPM2Leiyk7Fl3Ye9999+mCC/wxV9q4caMWL16s+++/Xy+99JL+9re/BT/v0KGDTjjhBHXp0kX777+/6tSpk9Hg/+d//kcXXnhh2bEvvPCCjjzySK1fv16zZ8/WPffco1deeUV77bWXDjvsMJ155pk6+eSTtcMOTnoWX7755hv99a9/1W9/+1s9//zzeu211/TVV1+V9fPggw/W6aefHrTTpEmTjPoZd1C4naefflovv/xycNhBBx2kzp076/zzz9cPfvCDwD+bgAab2vH1172eWjrggAM0d+5c7bfffhn1tbLnJ8b1xBNPyPfCq6++qs8//1zbb7+9DjzwwGDRt8fn61GvXr1t+vT1119r4MCBuv322zPq7+jRozVy5MiMjq3qg5Ldf27HDr735s2bpz/96U9l19fXwdfY91C6ezFVf13/u+++q2eeeUYOPPJ1832bKL7n27ZtG7y3TjrppKDNOO9oG9F7rVevXrrpppvkjN0u//jHPzRnzhwtWrQoGJffG5m8v7Zu3ar//d//De7F6P1+yCGHBBvDJLsnMrluX375ZbCxzPz584N7P2Hhvvk9cNxxx+mMM84I+prt77RM2v/222/VrFkzrV27Nnz4npL+mcn5HIMAAggggAACCCCAAALfCRDQwJ2AAAIIIIAAAgggYIF9SxfVdozjOO+88zRlyhQ1b94cLQQQQACBLARWr16t/v37BxN2SYrTOHSXtDyLajkUAQQQQKAwBTINaPDom0nyKp9zQhQfSnIdf4zwENBQmPcLo0IAAQQKWoCAhoK+vAwuNwWulDQ50TUHITgYIduSLKDhnXfeCTZ9eOyxx1JWecopp2jMmDHB4vd0JW5BeYsWLdS3b99gwXVc8WL5G264QQ0aNCj3soMt3LcJEyYEi/DTFS+MHjBggC677LKsAhu88NmLra+99tqUFg4A6Nevn4YOHapNmzYFQSFPPvlk0K1UQQqVDUio6PlesP6HP/xBDjBIkbG0jNVZoH0dnAEk/Pu+EAIaHATjIIt097o3kLLXJZdcooYNG6a75YLXs71PE5X++Mc/1rhx4/STn/wkZcBQsoAGB1D4ek2dOrUswCeuww7YuPnmm3XiiSeWXddPPvlEV199tWbOnJlyjA44cvCE31uZFgcv3XHHHbr++uuDwJl0pVu3bho1apRatXL8VtUWz6E52CNUBkiaUrWtUBsCCCCAAAIIIIAAAoUtQEBDYV9fRocAAggggAACCKQTqC/pqpJNg0ZI2uapecuWLeUdxjt16pSuHl5HAAEEEEgh4In0nj17auXKlXFHbZA0RtIkSZuBRAABBBAoWoFsAhqM1F7SfEnhFR+PSOol6dOQIgENRXtLMXAEEEAgfwUIaMjfa0fP81ZgsaSyzW6cRcELdLMtcQENXoDvRdvesT6T4gXNv/71r4OMCql2U48GNHg3fP9swYIFsc04SOCRRx7R8ccfX+51L4T2AvRbb701k+6VOyabRdheFO7+XXHFFRktvnZDv/zlLzVkyBD17t07ZwMavEu/F6x7sXs2xdfDC9h/8YtflGUPyPeAhn/961/B9f3wQ8eaZ1YcGDN27Ni0gTGffvqprrzySt17772ZVRw5yt6+zx3UkyxbQ1xAw1VXXSX/efDBBzNq1+9fZ0c55phjgswRfh7q3wuZlGOPPVazZs3KKKjBQVK2Sxa8lKy9TH+/ZNLf8DG+Lg6YCJVnJJ2QbT0cjwACCCCAAAIIIIBAMQsQ0FDMV5+xI4AAAggggECxC3gB1GxJbaIQTuvtHcW9s01lUmcXOzDjRwABBMIC3jVs+PDhmjZtmrxzXUxZVpKpwTNfS5FDAAEEEChKgWwDGupKukLSxIjWEEm/lrSl9OcENBTl7cSgEUAAgfwWIKAhv68fvc87gZ1LA2KDtQN+/61Zs0Y77rhj1gOJBjSMHz9eL7zwghYuXFhW12GHHaYTTjhBXmDthd+PP/74NgvAw4uik3UiGtBw0EEHBdkPXHz+ySefHPw30cbBBx8cbN7TrJmTnX1XvAC9V69esUEQrs/93HnnnYNd6T2O559/fpvuHHnkkUG93p0+WXFmhgceeCAITHBd4eLzTjvttKAdLyh/+umny8bh4xzU8NZbb5VlPsilDA1+1uWAi7hgkEz8fA94h/2uXbsGJM5G8dBDD+kf//hH8PfFixcH90eiXHjhhfrhD39Y9nf/f+fOnbO+T6vihOj9N2LEiCDYIBHM4LH53jjiiCOCjCAe0zPPPBMs8o8WZ0NxFo5kJZmz23A2kw4dOgT3j4vvIWfJePnll7epbvfddw+yCBx99NGxTUUDGs4555wge0Q4W0v4/ZtsTL6fnWnlmmuuKXtvua8OJnK2CBdnQrFH9P3goAtnMKlb119348uyZct08cUXbxMk5awX9j700EMD87j3k2t0X2677bYgaCtV0FQ294kDTnbddVf5vV5a/H3cF2VtNvVwLAIIIIAAAggggAACxSxAQEMxX33GjgACCCCAAALFKrC9pHGSLpdUJ4rQrl07zZ49O6O03sUKyLgRQACByggsXbo02LHLk28xxZEO00rmcIdLWl+ZdjgXAQQQQCDvBLINaPAAd5F0u6QzQ6P1dqBnhwLkCGjIu1uBDiOAAAIIENDAPYBAjQp4F/GnEi0eddRRZYvns+1FNKAhfL4XMo8bN04/+clP5A11EsW78nux/+DBg8tlLvDCaS8Q33fffWO7EV1Qnjjooosu0sSJE7XbbruVa8PBC61atSr3My/G98YT4eKsC6NHj1bbtm23Wey8YsWKYLG1n59Hz7n99tu1yy7+eL5teeONN4JF++FnQQ5kuPHGG3XiiSeW2zHfm2D85S9/CbIexO0+nysBDVu2bAkyadgwXE455ZTAyAEk4evscfn+cJYBL2ZPFC/694L58LVJvJZYFJ/4e7qF/9ner5U5Ptn958Xyl19+eZA9wAEE4bJx40Y5+8mgQYPK3eu+56LBNuHz4tpyHc4GEW0jcZ6DDZz5wQEj4eKNrPz+cKBCtEQDGsKvO4u364teVwdbTJo0SaNGjSpXnfu1atWq4Gfuq++T6Ptj+fLlwcZa0YAn/z7Ye++9Yy9PXBCSAxkcUOJsEDvssEO585K9nxzsZFfff1VVHFgSyURznKTnqqp+6kEAAQQQQAABBBBAoNAFCGgo9CvM+BBAAAEEEEAAgfIC3q7ozpJFT+WfpEtq3LhxsGOOJ45S7X4DKAIIIIBA5QU2b94cTPZ5YnbDhg1xFa6U1FPSosq3Rg0IIIAAAnkiUJGABg/NKzD+xxvRhsb5oKRektb4o76km0r/njjkwtJzaoKmbItKNxbasbIm2qYNBBBAAIE8FSCgIU8vHN3OV4GLSjP5Bv3v27evpk6dWqGxJAto8C7606dPDzImxBV/Rnz22WfVo0ePctkaUu3WHrfI2+3cdddd5YIZkg1kwYIFcvBDeId4Z9b0n1RZi7/55ptgd3cfFz735ptvDhZnR39/eRG7gxMcvJAoDtZwP8PZBqL9TJY9IlcCGt5++215B/9wkIazSUyYMCHYAT9Zidtd3zYDBw7cxi7fAho8bmerOP/888sFc4Qt4rJ1+Lzf//73sYvrnS3FC/UfeeSRsmp87zmAoF69einfp773fJwzpSTKscceGyzk32OPPbY5N1lAw+mnny4H7DgDQVyJ62PiuBtuuCEIYknWV98PzpTw+uuvl1Xt96azPESLg2gcjOHxJ4p/p8ycOVPHHXdcymwLn3/+uYYOHao77/T02HfFG874d100CKJCv/ykIAOLnULlfEkPVLQ+zkMAAQQQQAABBBBAoNgECGgotivOeBFAAAEEEECgWAValOzeOr10p9ZtDPyw1xMorVu3LlYfxo0AAgjUioB3IuvevXuqnQ/nlWSL71eSVWd1rXSQRhFAAAEEalKgogENdSVdIWlipLO/kjRFUiMCGmryMtIWAggggEBVCBDQUBWK1IFAxgLeYn9C4mgvIvdu5xUpcQENXoDvHdfbtGmTskov9PZCawcZJIoX/ifbrT0uoMHPuL34O13xrvIO3Jg1a1bZodksbnZQg7MQOONEoiTLNBBd+O/F6/Pnz5d3vE9X4hZ750JAg6/VTTfdFCxUT5Rsgkmi1+6EE04Isl5Esw3kW0CDPZzFIC77QfhaxwUA3HPPPcEC+2j585//rFNPPbUs20Gq90Tc/eTsIGeffbbee++94GVn6J43b55+8IMfbHN4XECDr8mjjz6qQw89NOXt6oX8XtAfLg548c+bNWuW9NxNmzYFgQa+nxLFmT8c4BItH3zwQRD8kMiC4PeSg4v8s5jPDduc//HHHwe/Xxw85eLzHShy/PHHp3srZvS6fyc4u0uoDCpp5t+RTBnVwkEIIIAAAggggAACCBSvAAENxXvtGTkCCCCAAAIIFI/ApaWLm5pGh+xUvN79yItpKQgggAACtSfgncScft0TmjHFPxwsaUbt9ZCWEUAAAQRqQKCiAQ3umrfK9FaQp4f6uUxSV0leuUKGhhq4gDSBAAIIIFB1AgQ0VJ0lNSGQgYA/KzoYNih33HGHLr3Uj5SzL3EBDcl234+rffXq1UHbv/3tb8tevu+++3TBBf6oXL5EF8Xvu+++QaDAj370o7Qdjy4Sz3TRdrji6OJqvxbX1+hCbz+LnzZtWsosEIl24gIHciGg4bPPPgsWhj/xxBNpr1PcxVi1alWweP/pp58OXvbC8kWLFqlDhw7lDs+ngIZUWRaiBs404Owj4cwJXgjvn0XL+++/r9/97ndyYMLf//53dezYMVg0n2mW7bgghRdeeCE2G0TcsZner3Hv/WTv3egYHcxwxRWO0f+uJLOYMWOGLrnkkrLjsglCSpwUrcOBE84i0aBBg7S/N9Id4Owcffr0CR/mYAYHNVAQQAABBBBAAAEEEEAgAwECGjJA4hAEEEAAAQQQQCBPBfYtXfzaMa7/3rVmypQpat68eZ4Oj24jgAAChSXgSfv+/ftr7ty5yQa2RJIj0JYX1sgZDQIIIIBAqUBlAhpcxTGS7pG0V0h0tiTvuDtKUq/Qzy+U9D81JP9tuB0vyqIggAACCCCQToCAhnRCvI5AlQrMkdQlUeOCBQt02mmnVaiB6KJmZ2V48MEH1bZt24zriy5uTrbgOG6X//vvv1+77LJL2raiQQZenD99+vRgYX2mJW5RerSvX3/9dbDTvNtLFO8o36tX+KN56hajO+znQkBDZbMG2M672b/44otq37699ttvPzlLw157hb/KSPkU0HDssccGGUb22GOPjG6h6D2YbBF/RpWlOKiyAQ3JsiVEm4zep9kEGEXfy3EWce+lTAMmwn2N9jPb65bqejz00ENBNoxQeUDS+ZW9hpyPAAIIIIAAAggggECxCBDQUCxXmnEigAACCCCAQDEJ1Jd0lSTnBW8YHXjLli3lXWgySWldTGiMFQEEEMgVAe9I17NnT61cuTKuSxskjZE0SdLmXOkz/UAAAQQQqBKBygY01JM0tPTfiXCHvNVlG0nhbXYJaKiSS0YlCCCAAALVJUBAQ3XJUi8CsQLPSzo68crLL7+sww47rEJU0YCGigQKLF68WMcc41jd70rnzp117733qlmzZuX6FF0E7SABB0M0btw4Zd83bNigK6+8Ut5NPVEyXbQdrdiZJE4//d9J0k488cRgUfvOO+8cHPrPf/4zyC7x3HPPBX93Jgjvtn/IIYdk7OtsnnZcuHBhcE4uBDR4M46uXZ0M7rviXfNvueUWbbfddhmPK5MD8ymgIVuDTBbxZ2KU7pjKBjT4OeVPf/rTdM3ob3/7m7p06aLXX389OPaII46QA4yiQSpxFWViEX0vJcvqka6jn376qc4///yy7CAVeU8ma8OZL5xBI1T8xj8uXZ94HQEEEEAAAQQQQAABBL4TIKCBOwEBBBBAAAEEECgsgfaSvAurFyyVK05B3K9fP11//fUZpbMuLBZGgwACCOSXwPr16zV8+HBNmzZNW7dujev8spJMDd0kLc2vkdFbBBBAAIEUApUNaHDVu0m6y+u+Qu18VRLw/LWkFqGfEdDArYgAAgggkNMCBDTk9OWhc4Un8G5J9i5n+w3KBx98oFatWlVolNGABu/C7z8x7+mk9UcXRidbwB9dBD1s2LBgR38/B09V1q5dGyzAnz9/ftlhFc1KkS57wjvvvKNzzz1Xb775ZtCWAxnmzJmjffbZJ2PfaABGLgQ0RAMNKnKdMwHIp4CGyy+/XDfeeKMaNWqUydCCwJcLL/TXsu9KVWZo+Oabb4KNUpYsWaKHH35YzzzzjL76yl8LvyteeH/kkUdu089sgh+iJ0fft9HgnlQomVhE32sORHCgz0477ZSRd+IgZ3qYN2+eli3zo9XvSqZBG+kaevfdd4NsI6Hi363lfpCuDl5HAAEEEEAAAQQQQKCYBQhoKOarz9gRQAABBBBAoJAEnAt7vKRfljz7rhMdWLt27TR79mwdeOCBeTFmp5weNWpUMAEVLnfddVewa3ltlpqaRIlOHqSaqKpND09S/uxnPwsmRMLpmeNSQCebKKnN/tM2ArkusHTpUvXo0aNs4jvSX0c6TJM0XNL6XB8L/UMAAQQQSCtQFQENbuQnku7zBrApWiSgIe3lKM4D4hYxZSPhnVL9vdO7Eh9++OHBQqmDDz447U7J2bRRCMfmy/e9QrBmDPkrQEBD/l47ep6XAn6mULa1/qZNm1S/vpMAZ1+iAQ333HOPunXzfgyZl+hO7Pvuu28QfPCjH/2oXCWZLIKOa7Uyi7aj9aULvoh6ZLPIO9xW+Jl0bQc0fPvtt8Gze/9JlHHjxskBJVVdaupZfEX6XdH7L9FWZc/3dfjyyy+DLCD+43vx7bff1l/+8hc5y0qqkmlAQ7L3Xlzd1R3QEH0vVeSaJTvnvvvuCzKpVLY4WKpp06bhahxFskNl6+V8BBBAAAEEEEAAAQSKRYCAhmK50owTAQQQQAABBApZwLuv3hm3YMnptb070qBBg9LuTJVLQN4F7LzzztMrr7xSrltnnnmmZsyYsU168Zrse01NouTLAhencb/iiiuCSzBw4EDdcMMNatCggQhoqMm7krYKXcBBXhMnTgx2avOufDFlpSRHey0qdAvGhwACCBS4QFUFNNSTNFRS+ejg8ngENBT4zVTR4VU2oCGu3b322ksDBgzQZZddRrbAUqB8+b5X0fsok/M2btyoxx57LFgwe9ppp2VyCscUmQABDUV2wRlubQt40e33E53wxiXf/37ZX7PqW3TRcUUWCmcacFDRBeGZ1p/JwKOLuH1OeLF4IQY0xD33rch1zsS3pp7FZ9KX6DEVvf8S9VTkfGde8JzJ3XffraeffloffvhhRbqecYaGbDZZIqBBWrdunRzgHSrrJJX7QYUuGCchgAACCCCAAAIIIFAkAgQ0FMmFZpgIIIAAAgggUJACLSRNl3R23OiOO+44OaNB69at827wToP885//fJt++2HwI488ouOPP77WxlRTkyj5sMDFk5t9+vTRvffeG1yPcGp2Ahpq7Ral4QIWWL58ubp37x6ki09S5knqJ2l1ATMwNAQQQKCQBaoqoMFGe0ryh7TjkoAR0FDId1IlxlYdAQ2J7nTq1EnTpk2Td3ot9pIP3/eq6xpt3bpVL774oiZMmFkYPxkAACAASURBVBAENFTXAsjq6j/11pwAAQ01Z01LCEh6V1LZP9Dvvvtuhf+9LvaAhuiO9gQ0VO79VVPP4ivSy4oEJITbyeZ8Z2P461//Gmxe5c9PmRbPpxx66KF6//33ywU/ZJqhgYCGTKW/O86/O/fbb7/wSe9J+u/sauFoBBBAAAEEEEAAAQSKV4CAhuK99owcAQQQQAABBPJXwJ/hLilJAz5RUrn8tR7STjvtpBtvvDFY9JqPZf369erbt69mzZoVdL9FixbBbv9ePO/Sv3//YKfyhg0b1srwamoSJR8WuDiF9TnnnKNly5YpOrlBQEOt3J40WiQCM2fODDLvrFmzJm7E/uFgSTOKhINhIoAAAoUkUJUBDXbpJGl+kh0hCWgopDunCsdSnQEN7ubpp5+u22+/XbvuumsV9jr/qsqH73vVperv81dddVVZ9QQ0VJd0/tdLQEP+X0NGkFcCiyV1TPT4+eef19FHH12hAVRFQIN3nT///PODADiXZIuqs1kQHh5MdWZoiPa1EAManEl05MiRGj9+fBnruHHjNGzYsArdM6lOqqln8RXpeEXvv0RbmZ7vYAZv8uQsyakyMnheyPdf+/btdeCBB+qggw7Sf/3XfwXzKhdccIGefPLJsmEWQkDDiSeeKBvuvPPOFbl81XKOf3cee+yx4bqfl1TuB9XSMJUigAACCCCAAAIIIFAgAgQ0FMiFZBgIIIAAAgggUDQC3ilrtqQOcSM+77zzNGXKFDVv3jxvQd544w2dffbZeu89b14jDR8+PNjZZv58r8WS2rRpowcffFBt27atlTHW1CRKPixwCU+6XHTRRZo+fXpZSmUCGmrl9qTRIhJYvXp1EOA1d+7cZKN2GgdHti0vIhaGigACCOS7QFUHNNSTNMofqWNgCGjI97ulmvoft8Bv9OjRwaK1TIoXXH355Zf66KOPdM899wTBC4ng9MT5/o43atQo1avnW7Q4Sz5836uuK1NT36mrq//UW3MCBDTUnDUtFaXA9pIal/5pVLJHzpTSYNgAY86cOerSpUuFYKIL+Cuy0P2dd97RueeeqzfffDPowxFHHKH7779fe+21V7k+ZbogPDqQtWvX6pJLLil73uzXw5lnsxn4n//8Z5166qlatWpVcNohhxwS+O2zzz7B3//2t78Flq+//nrw92x2vE/0IxpAkKqOyraX6fnRf8+dOcB/Yn53Z8O5zbG5/LmhovdfYpCZnu/NhDzvk7iHfL4zL5xyyinBZkMOXthtt93UuLHf0tuWbAJ4KvMZNXrvZBNwkInFyy+/LGd8S3y3iL7XKnWjVdHJDzzwQBCMFSpzSn4NnFdF1VMNAggggAACCCCAAAIFL0BAQ8FfYgaIAAIIIIAAAgUiUF/SUElXS9omNUHLli01Y8aM4IFuPhcvfrnpppt05ZVXlg3DOwf96U9/KreA5q677lLPnj1rZag1NYlSmcmDmoDZtGmThg4dGlwvl1//+tcaOHBgWdMENNTEVaANBKRFixYFvw9XrlwZx7FB0hhJk0r+/diMFwIIIIBAzgtUdUCDB9xK0n2SjoyMnoCGnL8daqeDlQ1oCPfa3++effZZ9ejRo9xusl6M6IB17x5brCXXv+9V53Wpqe/U1TkG6q4ZAQIaasaZVmpdwM95w4EFif/3fx1okO1r4XOS1ZE2otDP+371q19VCCca0ODnhTfccIMaNGiQcX1PPfVUuefc3vzGz4N33HHHcnVksgg6rtHoc00fU5HAC5/njSa6du1a1kznzp117733qlmzZsHPPv3002CB89NPPx383QvRf//73+vII6Mfz5PzeAF3nz59gnpdUgU0ZJrdIllr0UXjydqaPXu2fvGLX5RV4wCRW265Rdttt13G19n3Sr9+/YJAlYMPPjj4c9JJJ6lu3bpldeTy54aK3n+JwWVyvoNZHAhsh0TZb7/9dNttt+mYY47JKICkUAIa3n///eC95iCiir6XMr45K3ig50jCc1uSPHlyRQWr4zQEEEAAAQQQQAABBIpOgICGorvkDBgBBBBAAAEE8lDAqzyclaFNtO9+uO8duv1Au0mTJnk4tPJdXrNmTbAw1ymUXRITJp999pl+9rOfle2+c+aZZwYBHImJoZoceE1NouT6Apd//vOfQarq5557LnYijoCGmrwraavYBdavXx9ks5k2bZq2bt0ax7GsJFNDN0lLi92K8SOAAAI5LlAdAQ0e8umSvPrJO/EmCgENOX4z1Fb3qjKgwWNwUIN3Ku3du3e5TA3+XnX11VdntAirtiyqs91c/75XnWOvqe/U1TkG6q4ZAQIaasaZVsoE6oSyFWQbRJAq+CBdgEFOztUPGTJEEyZMqNDtEQ1oOOGEE+TF77vvvntG9fmzw9ixY8ttbpPsc0MmC8KTNeosUv58kijR7LOZdDaaOcHnRAM4NmzYECxwvvXWW8uqjG4Mk66tTLMmuJ7oZ4x27dpp3rx5+sEPfpCumeD1aIBGsoCGaOBDsiwaqRqNXoNhw4YF8xwENPxbLfwMPvHTO+64I8gwkmk2jGjGE9fzwgsvxAbVVOYzanVnaIjLrHLjjTcG77lMLTz2Dz74IAi4dra4gw46SK1atdLPf/5z7brrrhm9R1IdNGjQILlPoTJY0uRKV0wFCCCAAAIIIIAAAggUiUBOPiQpEnuGiQACCCCAAAIIpBPwgqPxkn4pyZNq5YonIzwZ5JTChVKeeeYZOVghkTY4MZG0ceNG+f+feOKJYKjeycpBD8cff3yND72mFl9UZvKgJlA8OZkIMjn22GPlCcQ99tijrGkCGmriKtAGAuUFli5dGkzIvfnmm3E0jnSYLmmYpPXYIYAAAgggUIMC34bb8iI1Su4KVHVAg0caDVz3z5LttJy7MlXbs1z/vle1oy1fW019p67OMVB3zQgQ0FAzzjnaijPVxgUVpAsOqEwgQubpA3IUrSq75eewfu5ckRINaMj2Oe6qVavUrVu3chkNkj0HrkxAg3d5P/XUU+X2XBxwMWfOHB199NEZDzu6gNsn3nfffcEmMOES7edpp52mO++8Uy1atMioLW/s4wXsiZIqQ0PcZ7nnn38+o3HFZa5I1lb0OrlvDz30kM4666yMxuTNOfr27atZs2aVHb9gwQLZJlxy+XNDZe4/jzGT8994443gc/N7771Xdp/+7ne/0yGHHJKRsw96+OGHgwX74ZKPAQ1x2b2PO+64IHPJnnvumZGH63C2l8suu6zs+IoE4yRrzNlYHMwdKjW5kUBGBhyEAAIIIIAAAggggEAuCxDQkMtXh74hgAACCCCAQDELdJJ0j6Td4hAqmgI7l0HjdrRK7FYVtzOXM1NMnDhRDRs6M3vNlZqaRMn1BS5OPX/FFd9lS45LHU9AQ83dk7SEQFRg/PjxQcaGJOVjSRdLego5BBBAAAEEakiAgIYagq6KZqojoMH9Cn9/8N9TLcSrinHkeh25/n2vOv1q6jt1dY6BumtGgICGmnHOoJXtJIUDCeL+P9nrqTIXJHst/1PQZoCaA4d4o4OvJW0o/W/dkgzBrRP92n///fX2229XqJvRgAZXcs4558i78afLtutnwFOmTNGvfvWrsrZTZerNZEF4skHELah3IMXUqVO1ww47pB37N998o2uvvVZ+Tp8ohx12WLCYee+99y53vneEP++88/TKK6+U/TzTXfY//vjjYKOfZ599tuzcVJ+jvFFQnz59gkXeiZLpLvZePN+1a1ctW+ZEn9+VZG35Wf6oUaOCjAqJ0rlz52Cx+G67xU5plDNZvHhx0FYioCSZXS5/bqjM/WeMTM6PBt44QGjRokXq0KFD2nvUB8TdP/55PgY0uN/ezMUBHh9++GHZ+G+44YYgC4ozLqQrDgzx+yn8XnRGGt9nDRpUPq7NmVAc6BQq3pHrD+n6xesIIIAAAggggAACCCDwnQABDdwJCCCAAAIIIIBAbgn4qesNkrxSfJvPat5xxpMCrVuXzS/lVu8r0ZvoxI53xQrvNvSnP/1JZ5xxRtkkR5s2bfTggw+qbdu2lWhV8kTZypUr9dhjj+nxxx/Xiy++qM8//1x77bWXnHnAO2p5Z65E4ERlJlE80fXXv/5Vv/3tb4Ndxpya28WpjT3h4x18/NDbk/aVWeDiHVBdv8fz+uuvB2267LTTTsEklCc8OnXqJE8UNW7s+ePsSnRiLG7nsXQBDZ6suv/++/X73/9evrauc7/99tPhhx+uk08+WSeeeGJGk4fuedSqV69ewYKpRo0ayRNxt9xyi7zDl6+rx+5U9126dJEnZ+vU2Sb5SRnG6tWrA0ffhzZMTEb43rCj34/eNcxpqVPV89RTTwXeiZLNbrTRhV/uu9122WWXtBctem7cdUpU4klcTzjb6S9/+UvZvelJMmeBcUYYX5eOHTtmfF3iOuj7whNG3lnP1z3xHvC9+eMf/zhIde6J6nTXJtXgq/v+TwufIwcsX75c3bt315IlS+J65IWlTnfuqIdvcqTLdAMBBBBAoHAFCGjIo2tbXQEN0QVb++67r+bPn68f/ehH5XSixyUWW/nzqneKvueee4LPk/5M7u8z/uzoz6mpFh6Gv4d5h+LXXnutLCugvx8cfPDBOv3004PPok2aVHwdbXV934vu/pxtMEhlz0+MyxkT/Z3h1VdfDb5bJb4rHHXUUcH3WV+PuIVkcd8NU70lRo8erZEjRyY9hM/7efQLpZJdJaBhG0AvOE9kIKhIoEBFMh44UIFSvQKbIoEFDjIIBxpE/z/Va4nghHR1bI4ZUnNJq8PPo70QOpyNNVOGuIAGn3vdddfJC4eTPYv0M1o/L/IGKuHFyqmeZ2WyIDxVv/0czIubE9mCfeyAAQM0duzYlJ8J/G/jbbfdFmwmET7Xm++4/3Xr+u367xIXqOHPMr/5zW900kknBc+C44rrvuqqq4LjwiXVZ4G4jYH8b/Tdd98tP09PVny9HQhhk0zbctCLg1XCARCXX355sAlRqs9UcW05MMT3R9Qu+ize7n72mwulsvdfJue///77QeCHAxsSxSZDhw5Nu4Dfzt6IyHMo0ZIsa0dl5iSinzn9fN9j3HnnndNerkwsXIkzeV999dVykE6i+DOpn4P/4he/SGkS937y+9DfSdq3b5+2j+kOWLFiRTSYyd+Dm5bM9X2Z7lxeRwABBBBAAAEEEEAAge8ECGjgTkAAAQQQQAABBHJHoJWk+ZK2yRfsxb5+SOvFqYVaog+to7tvedFCz549g4mtRElkcKioyaeffhq43nrrreUmn6L1nXLKKZo0aVIQbFCRgAZPJHlBvHftcuBEsuKH7/369QsmJJzi28EUTz75ZHB4JotWvKjE4/HEjv8/XXEAwTXXXBOknM4m00V4ciJZYEmygAZPDjgox+2m6qMnEzzh4vTP6YIu4gIaPHHmBU/RicWESTRgJmzlyQc7erFUeFIymafv1REjRgSBKXETkJ6EdbCKg2Vcki3eitYfZ5iq3+Hzo0Enye4ft+Ed4TzpE54sTjZW/y7yWH1dslns5ckmp5334qTILlWxTfk9513ekpnGnVRT93+691WuvT5z5kwNGjRI/h0aUzwberakFbnWb/qDAAIIIFBQAgQ05NHlrKmABpPE7QwbF9DQokUL9e3bN9iNNq7EZYzzcf4M6u9fEyZMCBbhpyv+DuJFjNl+1q3u73uVDUio6Plbt27VH/7wh+AzfJIg2XKkDn72DrkOUg9/L6qqgAY+76e7gwvv9RwPaHC60FRBBeGMBRUNPojWkX7r6cK7DWpyRP68Eg4IyDQ4INPjkgUibK3JQaZp64+Sjkgc40wJfk6ZbUkW0OB6nAHBz3u8OUi4OHDRi/b9b074WVy6jAmZLoJONgb/G+VF9NOmTSt3SKrnUv/4xz+CgAc/TwsXB0c6C8Wuu+4a29y//vWvYCF+OGAg2XM2f7bwQnYHM4SfhScqTvec2NfgZz/7WTlLb7bijJ7RZ20OznD2By8Sj/u8lC54IppRw310Norrr78+WNwd/l3uzxZuw7vpu4+J4qBSB65E7wu/Ht2wxc7Tp0/Xnnvume2tWeXHV/b+y+T8uEwinkPws/Vf/vKXsc9nv/zyy+A5rD8DJ3sOmyxQKNcDGnwR47Is+Of+TuDsLv/5n/9Z7lqn+qyeTXaHdDdQ9F6VtFjSMenO43UEEEAAAQQQQAABBBD4twABDdwNCCCAAAIIIIBAbgicK2lGyY7Z3492xwuhvcN88+beKKswS9yD+bhghehD4VQpx9NJeRf6/v37l5s8SXWOd7LyQnxPInnCIFFS7RLmYzwp5MkJ786VSZCBz/FkhCfTevfunXFAQ7JdtNI5+PVLL700WHjiSbRMysMPPxwEQbh4FzNPInkiJVziFq14R09nZPD9nGlx/Q4uSJWRIDrR4vE4cMKLuJMFJDg4yJOV4UX5ntxwAIknPjJZdB8eg+18zzoIJboraZxFuvvGdUcDITK953xcdNFS3HVKtstbJtfGO7D6unvRV7ryySefBPdzONV9unP8uu8p787m90G6lOE1ef9n0vdcO8bZRvz7bu7cuXFdW+e3sqRHc63f9AcBBBBAoGAECGjIo0tZUwENyRbHRRd2zZs3L/g+Fd0tOEHqz4z+jnb88ceXU/Z3L+/y7+D1bIu/Z/q7ZyafdWvi+15FAxIS467I+f6u4IWNU6dOzYovbofcqgho4PN+VpehYA7OMKDBaRcTC/+rIoggkyAFt5M83WPBXIFaHYgzCVZ3loJo/RtrdcS50fhQSeMTXfEC+MRGK9l0LxrQ4MBE/1uQeEbnfyu8gP2II45QgwYN5F3+Fy5cuM1z00yyCmSyIDxd3+MCDRLnePG/s6V6h3n338GY3tk+WjLpq89xJoOLL744yDYVLolMwd44JlU7iXPSBTSk+rfXn5mOOeaYwN7BGc8880y556DOsOCst37O6ZKuLT/X93O/uM9cbseZnHzN/RnTmXATmYQTY/HYvamMj40rznTsIIZwSWQhrl+/flC/Az88npoulb3/Mj3fQb3O+Bt9zp3IWOZr5MwWft3ZcBPZkBMe3tTIwSV+Np8oNnfAULTkQ0CD++z3oTMyxG3QE77vbOL7Lvqecx0+3/MOmWSQyOTe8nvLwcChMrg0Q24mp3MMAggggAACCCCAAAIIkKGBewABBBBAAAEEEMgJgcsk3R7tSdOmTYMd5k899dSc6GR1dsIpkz3OVatWBc0k28H+jTfeCB7eexcel2SLV9L1NdnkkSdDvFC7bdu2QYYE76jvSbjEZIFfc2CJH/gnSqqF6V4g/8ADDwQLsqMTDp5IOO2004IH5nETOg5qeOutt8p2wkw1eZRs4shteHdMZ5ZwSTUhlmmqars4g4QX+Lgky5IRN3HmicpElgKfG/X2RIQn0aIlXary6ESLx+2dqBL3U2KizvUm2vAuVWeddVZZU6mulfvpOg488MBgcsj3z3PPPbfNhInvRy+a8m5Q0QX43qHN90GiJNtFNjz2xYsXx07mDRs2LMgUEk3BHj43OtkXTcfuhVeesPG1DJfoRFjc+yBxvANHfB+kytSQbFLYVoceeqg6dOgQvI9T3Zvpdsqqyfs/3e+WXH/90UcfVY8ePZJla+gh6e5cHwP9QwABBBDISwECGvLoslVHQIM/a3snY39WTpRjjz02CFTYY489yulEF3Z5IWFi4Zs/q5588slBoIEXLz3++OM6+OCDNWPGDDVr1qysnqpYmOiFlq7X3y2SlZr6vleRgIRwn7M9P9XCxEwWdvrzvXet7tq1a9ANf6fw9y8vmnTx9xxfu0S58MIL9cMf/rDs7/5/f/dOFD7v59EvkCruakxAw7LSrAiJoIMdq7hJqosXcAaCimQuSBWQkKrOr7gQtSbQtiSL41uJ1r1A3Nket9tuu6w6FA1o8PMjL/j3ovdMN3txMIU3IvEz4lQl0wXh6QbgLL5+RuYsl9kWZ3Pw89F0fU3U6+fgffr0iV1gnaxtZ5Dyc8BMgwxcj5+fp8pwFddWYtMbb2KS2NAnXUCD6/G/1d6UxH+yKf5M58wcJ510UmzWW9flTLr+rBDO6BBuI9lmO9n0o6LHVvb+y/R8P8f1M1g/D84km3B4PInM06+//nrZZzO/7kzS/hP9tzZfAho8hpdeeinYGMpjy7ZksolSNnV6LsSfgbds2RI+zZMyf8umHo5FAAEEEEAAAQQQQKDYBcjQUOx3AONHAAEEEEAAgdoWOFnS76I7ux199NHBTtq77bZbbfev2tv3IhA/kHeq6USJ2z3fr8VlcvCu4xMnTlTDhg0z6qsXujtduoNFEsUPmwcPHixPDu2www7l6vGieE8WTZ48Obb+VAENDsDwIg4vgE8UL4jxQvITTzyx3KJ3p9x21gjvguldl6Il1eSRdzFzKu/EhIYng7yTplOLRxfWJ0tZ7h3AHnzwwSCYI1X55z//GWQh8IJ+uznjghf7REuqncCSpcVOlU795ptvDnaYj1nQEASEuE/RXePsMGnSpCCbRJ06322e6DZ8Td2HcFYJT4q5jvCuTg5k8MIrT3BEF+1v3LgxWJQzevTocruYRRfvJFyiwTieqHPGglSZV2LSVAfVeXGPzw0v2gr7R4NOdt99d/3ud7/TIYccUnbYa6+9pjPOOKNsvO6370tPEDZu7LUh5YvNnCo+vNtauoCiuIVHPscBKn6vuV/h4mvzwQcfaMSIEUEgUPj9GV4QFe1bTd7/Gf2SyfGDfC3PPffcYFfBSPGM288kPZXjQ6B7CCCAAAL5J0BAQx5ds+oIaPDnD+8A691RE6VXr17B98DoZ8/owq7E8f5M7u994e/I/s7h4IVWrVqV1eufecGkF0GGi7Mu+LO7v+9Ev1N4oZwXdIW/I/pcn+PA5GTZ4mrq+162AQnR2y2b870Iy99/bRguXgxnIweQJL5b+XV/j/V3KX+ff/XVV8tO8XdEf1cOX5vEi16Ml03WQz7v59EvkCruatz3/ypuIt+q21qataCimQvSBRj49cSfRACD/1vu3/F8Q6O/WQssl7R34ixnafW/h9mUaECD/833MycvOnZW1PC/F9F6/SzOz4Uuu+yylBtoJM7LdEF4Jv33sz6Pd/z48XrzzTfTnuJnvN50xM9Y4p6lparAARQ28XO2VAvU7eHPL5dccknwOSibIAO3n007dvdmLB5L+N/qTAIaEp8JvDv98OHDU17jhIs/G44aNSr2s0LYzs8LnVnAC9fjduNPFiSb9gJWwQGVvf+yOd9BDX52b7NMMgv/+Mc/DjJX+DOc502iG0olezadTwENiXvc8wbezCeTgCm/b/0+8nxBpvNJmdwqvjb+XRAqK8K/SzOpg2MQQAABBBBAAAEEEEBAIqCBuwABBBBAAAEEEKg9gYMleUVpudXDTnV79913J92VqPa6Wz0tf/bZZ8GC8XDK41RBAt4l05M4iZLpQvzE8QsWLAjaC6c59+TR+eefX25hRni0yXaz9zHJ+upJMAcneHIqUbwb2V133VVu98moarLdRJNNHkUXr7u+aPaBuCv3ySefBI5eHJIoybIthM/3pKQDJeyXasIoWUCDF7R7gsEBGMkWJ7huT7h4h65ESTV5liygwYv+HaSQbhGEd5vz5KonHsLtuX1nuEhV4nY7i1u8s3bt2sB7/vz5QXVxQQbhdmzg3do8hmhJlsEkcVw46MQ/88RzdNfaaLCE71NnjUhl5QAFH3PnnXeWdSlVponopJyvfbr3miv2veNJ2uuuu66sneOOOy6w2HPPPctx1PT9Xz2/BWu+Vi888657MTsPrpd0hKQ3ar5XtIgAAgggUMACBDTk0cWt6oAGL0KbMmVKsIAxXPy9qGfPntvIxAU0OKDXx2cS8B/9vucGvLDOf1JlFvN3Pn9P8XHhhYXJAqtr6vue+59NQELcrZbN+W+//bbOOeecckH5XkA4YcKEcgHh0XbisiAm+46RTUADn/fz6JdHNXQ13Xf5amgymyo3hxb/11SAwaZsOsixCFRQ4BZJ/RPnXnzxxVlnLYgLaEgEMfrZkjfdcOCAs7R6AXIiW+jpp58ebADjbLaZlmwWhGdap59LvfLKK8GGM94MwpuC+LOBn2s5e+tRRx0lZ5Dwc95sAxnCffBnJC/QnzdvnhwI4EAPeziIwVlunc3Ym5G0aNEiOK0iQQY+L1k7dvfzVn/OCrdTmbZ8rj9T2c/PnKN+ztZ6zDHHBM8q999//6TP4uOulQNQ/XzTAbIvv/xy2SHpnpNmet0rclxl77+KnO/Nmrypj7NdOUgokcnM942DGPxc2sEKzqoV3ujIz7/92fuRRx4Jhur72c+pfS+HS74FNCT67vH53rDLO++8U3aPJN639vB9V9n3bbL7xAE6kef4vy5JmP3vHbwqcoNxDgIIIIAAAggggAACRShAQEMRXnSGjAACCCCAAAI5IeDt4t+T1DrcG6e29i5QxVQ8eeWHyYlFI36o7N3Z9967bDOwchzRxRh+MZPF2D4uLsODF6x4Z6NoJoPoNYhbzO1jkgU0RBeCJJskiLvWXgziBf/hdMnJFvT7Yb0DNBKBCZnumuV2PXno3YgSJZMU3eGF8KkWsycLaLjhhhuC3TvTeX/88cfBuJ599tmy/iW7znGLrk444YRgh9VoFoA47+g9mM21cn1xO7NGFz558tDZHkaOHFnWBS+YciBFXHn//feD7B7ePcvFE06etEuUOXPmqEuXLrHnhoNOfIAnPB1ck1gMsmHDhuAahLMteIIxLtNGtIE//elPwSSnd9l1SRbUEp0k87GZXnsfG5dJJW7RW03f/4X2u9nvYd+rkfK/kn7ILpyFdrUZDwIIIFCrAgQ01Cp/do1XZUCDF/37+5I/c4SDBFLt3h8X0JAs+CE6srjve15c5Ox10Ux8cSpegOcsBOPGjSt7OVlfa+r7njuSTUBC3LgyPT8ue2I2wSTRa5fsO1k2AQ18SuFxBgAAIABJREFU3s/u/VtoR2cY0OB/YxLZBKKBBRXJSJBpHc6WQEGgEAVOCGdu/P73v6+PPvpITZs2zXisqQIaMq6EAxFAAIE8EfD3p5YtW8rP3EPluJJH58/lyRDoJgIIIIAAAggggAACOSNAQEPOXAo6ggACCCCAAAJFJtCtJOXsPeExe5FF3759i4ohbrfF/v37B7uzJ0v560UxQ4YMCXb5TJS4HejjIL3w/Oyzz5Z31XfJNrtDdDG360gW0HD77bcHaboTpXv37po2bVpG6dLjFpIkC1SILjjKZlcq71bkFO5e3OMdxn7wgx8Eu3Ems49mDUiVSSMuoCGbIAO7RbNxJLvOcYuunPLdC2Xq1q2b8j1VkXswWmHc9YpL2/3UU0+V2/Xq8ssvD4JxGjVqtE0fw8f62jsYwON58cUXg2NTjS8cdOLgDO+8dfzxx5e1EXdtvOvcT3/607S/f5yqvkePHsEEjXe22meffYJ02tGJ7WiQSLIMC6kajNbh964Xs+24445lp9Xk/Z8WJ08P8II9B7xEynmS5uTpkOg2AggggEDuCRDQkHvXJGmPKhvQ4M+azga3ePHi4PP8kiVLtmkrVSa16KL4bL7fOBjYuxkngm8d3Pzoo4/KuwFnWj744IMguNw7CydK3Peemvq+5z5kGpCQbIyZnp9t9sRoe3Z3AIl3x3XxdxF/z+jQoUO5Q7MJaODzfqZ3bmEeFxPQ4MDrcPBCIvigMAEYFQK1I+AHaV9K2i7RvDeD8SYdmRYCGjKV4jgEECgEAWea9nxWqPh36E6SthTC+BgDAggggAACCCCAAAI1KUBAQ01q/3/27gQ8qvLe4/jvCSCRuAAiLRqqUje0sVqxLm201Rbc16vBpTGCCwrBqhBBBBc2BcqtbFUhMeIjsqi4FBeqrYrXosZqpYpXKIoGF6SA2ggYSO/8jzO5k5MzmZlkMjlz5vs+Tx40Oed9/+/nnMCcmff//hkLAQQQQAABBBD4TsA+GHo/ujrDRRddJFu4kW3Na7HI448/rjPPPLNJiieeeEJWhjzSvBZte3XgXhyTSEWC6H7cC/rtZ16LW7wWjDe1G79XrO7ki1gJDd98842uvfZaZ6F3pF1xxRXOAngrNZ3KFr0QJt7CIi+DRCtpRGJ2L7yJNabXoqv777/fWUwTr33yySe6+OKL9cIL/79hUqKL+6P7dl8vWzz15JNP6sgjj6w/zMrI2+96JCkhVnUDdzUHW8hvSQr2AXKkdLXX4n4byH2Peo1h/VtVEvuKNNt5debMmbJy8y1tXtUo3FUiEhnDfW28rn867/9EYs7UYywpZdGiRdHhr5Z0kCR2Hc3Ui0rcCCCAgL8ESGjw1/VoMhqv19apDN+Sem3BT15enme3Xrv8z5s3T3vuuWfcMNxJBsk+79kAO3bscKqqRVdOdFemS+fznsWUaEJCLKBEz3cnhMSrnugez+yswoU97/Tp00cHHXSQLKnd/YyRTEIDr/fj3vaBPsAjoYHPNAN9xZmcjwR+F0pquD4ST7JVGkho8NGVJBQEEGhVgRjVGSy74cZWHZjOEUAAAQQQQAABBBAIqABv/gX0wjItBBBAAAEEEPC1QB9Jr0ci7NChgz788EPttddevg66NYJz78Afa4G3e2yvRejxKjt4LUyZOnWqbHFKMs0WttjC8kjzSmhwx+e1uD3emJs2bZItwFmyZIlzaKyEBvuZ29G+V1BQoEsuuUSnn366DjzwQLVv3z7ekHF/Hp1IEmtBfaQTr0U+L774oo4//vi440QO8EogmT9/voqKihr04bXo6uWXX9bPfvazuGMtX77cqZpgY1k77rjjZAumkl3Y/+WXX+ryyy/Xww8/HPPecFcXsUScp59+ulGc7nnbgh+7526//fb6JAS7vgsXLnSqakQ3d2KFe/FV5Fh39QP7vs3Z7hlLKLKKHTvttFNcP68DEr1u8Tr3WrzklfCUrvs/XryZ/HP7N8j+nqitrY2exo8lvZ3J8yJ2BBBAAAHfCJDQ4JtLET+Q1kxoKC0tdXZ4ttfBsZo7oeGqq65yknt33nnnJoO3CmI33HCDZs2aVX9cc5737GR3An2/fv2cDQj22GMPp+90P+8lmpAQCyjR8xcsWKD+/fvXd2PPN3fddZc6darfpDv+DZTAEckkNFh3vN5PADWgh5DQENALy7QyQcD+wVsrqT770HYgt81TEmkkNCSixDEIIBAEgWHDhjkVmKNajaS9JX0ZhPkxBwQQQAABBBBAAAEE0i1AQkO6xRkPAQQQQAABBBCQLpQ0LwJx8sknO4uas63V1NRoyJAhqqysrJ+67YRpOzq2a2dFLGI3S06w3eVtIUSk9e7d29lh/NBDD/U80WtxtNfi+HjXwb3Iwyuh4b333pPteL5ixQqnO9ul38baf//943Vf/3P3gpymEhrWrVvnJD/85S9/8ezfFqpbssi5556rn/70p/re974nj4UBTcb27bffasSIEc5iImvxdtx3JzQ0FX+sgb2SUCZMmKCRI0c2OMW96Cpe9Yjok92LleIlaiQTqyUg2D0d3dwLtLwWWbkXHEUW8bvvPa/F/e7+Y1U8+eqrr2QLyubOnes5JavucdJJJ+mMM85wklB69uypnJychO5fr4Qj+13Pz89P6PzIQba4/plnnpF9EB5pXpVO0nH/JxV4hh5su+daoktU+69QbtQjMabTYGFqhk6ZsBFAAAEE2kjAqjnR/CvQGgkNhYWFGjNmjE488cS4ryndr2fttb89e8R7RvRKME6k+p/XlYhXLS/dz3uJJiTEuqsSPd+daGDP5vaV7LNjvLs72YQGXu/HEw3uz0loCO61ZWYZITBO0qhIpJZY+NFHH6lbt25xgyehIS4RByCAQAAEYlRnuFXS/5dFDsA8mQICCCCAAAIIIIAAAukUIKEhndqMhQACCCCAAAIIfCcwJvpNTdt53XapzLb2xhtvOIulP/30U2fqtkvn4sWLnUXUiTSvHeZtNxzbkd5rwUVLdvGPjsf9oZxXQoP7GPeOnonMz46JXugRLyHgpZde0pVXXilbrBKvHX300U5yg/kfdNBBcRcVWX/Ri9RjVRaIHted0GCLpa3ywZ577hkvvAY/dy928UoScF/beFbRAzR3B1ivSSQSq3txlNeup9FJFtFzcZ/rTipxJ53YdX7ooYe03377eZrbvTJw4MAGCQOxLo7dJ+eff75TveGII45osuKHe8FUUhc8zsFe199Oae37P5Vz8GtfZWVlmjx5cnR4VopmYox4WYnq1wtJXAgggEAGCJDQ4O+L1NKEBkumtgRjq/5kFdPsK5nkWPfr81iv/9yKqXres37jJQCk+3kvXjzx7qhEzrffS9s0wL4izSuZPN5Yifw82YQGXu8nohrMY0hoCOZ1ZVYZI7B7uEqD/em04cOHa9KkSXEnQEJDXCIOQACBAAhcf/319Zs/hadjVRmsOoNVaaAhgAACCCCAAAIIIIBAMwRIaGgGGqcggAACCCCAAAItFBgRvUjUytK6FpG2sHv/n26LJWyn/xtuuCGlwdqiedtxvkePHo36TdUCF78mNNiEP/zwQ2cHzVi77nthFxQUONfBKhPk5dVXkm90qM37lFNO0ddff+1Ue7CFRnvttVfM6+dOaGhuUofN5dJLL60fJ5MSGq666irnPrdd7CLNvXPscccd5yR62MIva/a7YQlOkcoO0RUjNm3a5FTiWLJkiXOs/ffMmTOdZCBr7soIXuO7L9gXX3zhlMWeNWuWc20TaRarVXcoKSnRHnvs0eiUtkhoaO37PxGXTD/G/h6wiiFRzf6tujPGvEhoyPQLTvwIIIBAGwqQ0NCG+AkM7fXclGhSQQLdxz3EjwkNFvTLL7/sJGdYC2JCg/v5zebplbwf9wImcEBzEhp4vZ8AbAAPIaEhgBeVKWWagG10UL8LT6JVGkhoyLTLnNnxer2Gac0ZNfc97taMib7TLxCjOsONkuJnfaU/XEZEAAEEEEAAAQQQQCBjBEhoyJhLRaAIIIAAAgggECCBUyV9tyJZ0s9//nMtW7YsQNOLPxWrylBcXKznnnsu/sFJHNFUlYdsSGgwKlsgtnbtWmfxiX0lUrHBzjvnnHOcxfeRhfVudvuZ7Tpkzapg3HHHHdppp51iXp1UJTTcc889GjRoUP04mZTQMHLkSKfKRrt27erjdycs2A+WLl2qX//6184x7oSH6CoMO3bscBIdJk78btN8dyUKd9WSOXPmOBUYEmnr16/XwoULnXvm1VdfTeQUZ0HXtGnT9JOf/KTB8W2V0NCa939CIBl+0LHHHqvly5dHz+JkSc/GmBYJDRl+vQkfAQQQaEsBEhraUj/+2CQ0NK7QYBUnHn74YR122GEOIAkN8e+jpo5obkIDr/db5p6JZ5PQkIlXjZgDJpArqVpS/W4WVr3T3j9qqpHQELC7wOfTIaHB5xcooOHZJkSPPPJI9Ow+l7SvpK0BnTLTQgABBBBAAAEEEEAgLQIkNKSFmUEQQAABBBBAAIEGAlZ21j4Mcpotdv7b3/5WvzgiG6zcC69TOeehQ4c65c87duzYoNtsSWiInnRdXZ0+/vhjvfTSS3ryySdl7hs3bozJbUkNlkCw5557NjjGdu4fPHiwHnjgAef7iezU6f4wyapnWCUCd9/xrr17sUsmJTTE2snWff9HJy289957uuCCC7RixQqH5vHHH9eZZ55Zz7RgwQL179+//v8jyRDuRAn3oqt4zpGfWz+ff/65XnvtNT366KN64YUXnASZWO3oo4927gsbL9LcCQ3uxItEY2npcam6/1saRyacb/ebXSfXAtMukjZnQvzEiAACCCDge4EGiXAkNPj7epHQ0Dihwf16NogJDe7kabtLJ0yYIEvSTnVrSUJDazzvpnp+9Jc6ARIaUmdJTwi0QOC3kv47+nx7H+iSSy6J2SUJDS3Q5tSkBUhoSJqME1oocN9992nAgAHuXkolzWhh15yOAAIIIIAAAggggEDWC5DQkPW3AAAIIIAAAggg0EYCVpLh55GxjzrqKGcBcTa0bdu2qayszNnZPdKsKoAtiM7JyUmawBZbR1ch6N27txYtWqRDDz20QV9eH24ksjDfHdCf/vQn9e3bt/7bXn2kYkF3vN34k4aS9O233+r999/XU0895SxW99qJ33YWOvfccxt0Hz2fRBfKu72bs6jda1HN3XffrauuuqpBfO5FV8mM9cQTT+iss86q7892V7LKBrvvvntSxGY7YsQIp8pFpMVaAPTJJ5/o4osvdpIFrP3mN7/RzJkzZRVGouPxmsfbb78ti3HVqlXOuZEx3JUdmjsP96S3b9+u6upqPf30086uU5aM4W6/+93vnKodkcUmq1evdpIu3njjDedQm5clXhxzzDFJmab64Obe/6mOw2/92aLSn/70p6qqqooO7U+S/v8vOr8FTTwIIIAAApkmQEJDBl2xTE1ocL8eNnJ3cnCil8Fex55xxhmyyoLWjjzySM2fP1/777+/8//pft5r6XiJnu9ONLjllltkXx6LyhOl9DwuVQkN7s55vd+iy+LLk0lo8OVlIajsE2gvyd60PiIy9d12203/+Mc/1LNnT08NEhqy7yZhxghki8AHH3yggoIC1dTURE/5rVBF9qMkbc8WB+aJAAIIIIAAAggggEBrCZDQ0Fqy9IsAAggggAACCDQt0EfS69GHDBkyRNOnTw+8m73pe+GFFzZYTO9eEJ0Mgi3MP++88xqc4tWfLdq97bbbnK9Ii94ZP9ExrYLBoEGD6g/3Smj44osvdNFFF+m5555zjrMF3bYg/Gc/+1miw8hdFSGZRfqJDGK711tMVnkhegf+a665RuaXm2tV5b9r0YvsE10o705oaM6idq9FSZGKBNFzbElCQ7zFSolY2jGbNm1yEhOWLFlSf4oteioqKmrUhTv5IXJtbYHU6NGjNXHiROccL+sNGzY44zzzzDPOMZFkCPu9ik50mDp1qpNkkMpmv0O26L20tLTB7+9pp53mVGno0sU29Pe2aE7yUCpjd/eVzP3fmnH4oe8rr7xSs2fPdodSELoF/+GH+IgBAQQQQCAQAiQ0ZNBlzNSEhmQSjONdDndVNPfr3XQ/79nzmj1fvvLKK07oyT4bLl++3EnKt2fMps6fO3euLr300nqeyy+/XHfddZc6deoUj6z+57aI1Z4XbNOCn/zkJ87XySef7FSmjLTWSmiIDpLX+wlfMl8fSEKDry8PwWWXwH6SrJRoXmTatmmF/Z3fnM1psouO2SKAQFAEbOMf2xTmzTffjJ7SN5JsZ60PgzJP5oEAAggggAACCCCAQFsKkNDQlvqMjQACCCCAAALZLrDI1ixHIwwbNkyTJ08OtEt5eblsYUSkJbrjfywU9+IOO+5Xv/qVbDFGjx49GpzmXpiS6OL8SCeJVnnYunWrbrjhBs2aNat+/GQXmCe6i+bKlSudhS1/+9vftGLFCmeB+xVXXJHQPWQL1K3igSUxRFq/fv304IMPao899nC+5a6SkGgSiJeVV3WFpgJ95513dP7558vmaC3Wwp2WJDS4qyXYOF5JE/FA3ZUT7N578sknnd1cvZoZX3LJJfU/st1jTzjhBOd34+GHH3a+72Xtvh7HHXec5s2bp5dffrm+v3gJNPY7Yx86v/XWW06CgvVhiT7Ri4yamq8lwpx66qn1h7ivi9disqFDh2rSpEnq2LFjPMr6n1uSiFXjsCQOq7xiCR+2U25kZ1w7sLXv/4SDzdADbbHZjBmNqqE/JOmiDJ0SYSOAAAII+FOAhAZ/XhfPqDI1ocEm404+j66Elugl8KoSZ4nCd9xxh3baaSenm3Q+79l47mtiu8IuXLhQBx98cELTcj8Hx3qucic+RJ41LDkh0ea+BiNHjnSea5qb0MDr/UTlg3kcCQ3BvK7MKmMFLpNUER39rbfe6lTyoSGAAALZIDBq1CinWrKrFUt6IBvmzxwRQAABBBBAAAEEEEiHAAkN6VBmDAQQQAABBBBAwFvAVoy/GnrD84fRP7aFxWPGjAmkmbvqgE2ypKTEWVCbl1e/yVdSc7cFJ2ZmiySim9eidHeSgC06t130jz/++ITGdC+wt5Ni7TzvXrB+5plnOrugd+/ePaGx3IkfsRaduMexBeD//d//rZ133jmhcdxl4N0JDZ9++qmKi4vrq00kutjfK6EhmWttyRY2D0sMibRY57ckocFr8X2yhnYP2mL9m266qT5W24XUqhZ069bN8zq4EyBsoY8lb1hFh1WrVjnnWJKD3Tfu5r7mlmDw2GOPOQu4rMUb2675KaecUr9Da7zj3eMnkmzjrpxiCQn2u3bYYYcldF/aQXavWdJRZCdZrySR1r7/Ew42Aw+0aiDjxo1zR/5+iP44WzeXgVMiZAQQQAAB/wqQ0ODfa9MoskxOaHBXX0v2ec8w3K91Yz3zpet5z8b3uiYvvvhiQs+xXs87sZ4t3c9+NvYjjzyic889N6E7uKamRlZ5srKysv54r2eaZCo08Ho/IfrAHkRCQ2AvLRPLXAHbgaO+TK5VZ7D3mKxaAw0BBBAIssCrr76qY489VvaZRVRbLCmxF8pBxmFuCCCAAAIIIIAAAgikUICEhhRi0hUCCCCAAAIIINAMgR9Iek3S96LPveiiizRz5kx17ty5GV3695TXXntNZ599tmyhRKTFSghIZhZe/XrtCL9t2zaVlZVp2rRp9d3bYv3p06drt912a3JIKylsu465d+GJFf8HH3ygCy+8UPZmd6Tde++9zg78Hh/KNxh73bp1TqWFv/zlL/Xfj7XoxL0wPtmF4+4FIhbfXXfdpU6dOjljRy9+T2aHTq+EBqscYIv8zzrrrLiX13biNL+///3v9cfGWkzTkoQG6/z555/XOeecU79w3uK0Kgl9+/aNG6cdYNegf//+9ZUk7Hu/+93vZDu5xrrWX375ZYNqDJZUYDFYMoW1WNc7Mp4t9I8kPtg1e/fdd51KHdZsobrdq7EqLrirUiQ7X3dChFVEsSoRe+65Z73Xhx9+6FSMsGMjzSqBWOJHIslLX3zxhWOxeLF9LvRds2QP+x2K/l1t7fs/oRsgww7auHGjrr76amdXX1f7RNJRkuxPGgIIIIAAAqkUIKEhlZqt3FcmJzR4LahP9HnPWL2e+Y4++mg99NBD2m+//RrIp+t5zwb12hgg3vNGJFivZ5VYzxpemwWcdtppmjNnjr7//e/HvfNeeukl57ko8rwfyy6ZhAZe78dlD/QBJDQE+vIyucwU2FXSO5J6RsLv2bOn835YIu/1ZOaUiRoBBLJdwF6LH3roofr444+jKaolHWIv1bPdh/kjgAACCCCAAAIIIJBKARIaUqlJXwgggAACCCCAQPMEfiTJViLbh0L17Xvf+57uu+8+Zyf1IDSvHfdjLXBIdr5eCzxsYf+iRYucN5ujW1VVlbPr+9q1a+u/bSXSLdEhVlWDuro6Z8G2LciO7BYfOTlWQoPN1xInfvvb39aPs88+++gPf/iDs4N+rIXu1v+NN97oHBfdYi068Vq0YwkDtlu/3UNNtc8++8xZVL9kyZL6w+6+++76RfX2TauScP311zs/twX6d9xxh3baaae4l8grocFOsmtuC2J+9CO77b2bJXQMHjzYqVAQaU1VuGhpQsOmTZucOdv9EmkHHXSQs3g+XvUOSyqwXUitmkCk2RwtceOAAw5o0ina1o7t2rVrfQKM3aPmtPvuuzfqY8OGDU7CyzPPPOPZf7wqGl4LlSxm+/vGfm+aana/2X1g1UYizapL2KKk6AQKr/vfjo/3u2bHWOLR1KlTG1S8iJUM09r3f9wbPcMOsGoel156qSxhxNU226+nJKvQQEMAAQQQQCDVAiQ0pFq0FfvL5IQGY7FnCHutHP3cdu2112r8+PFNLra0ZAZ7FrKqa9HnWkKuPQ+5k4XT9bxnc7KxLH5LXI5+5oj3+t3rucrObyp52qsqYSKJyV5j2WYA9pzttnMnNLifQaNvb17vt+IvewZ0TUJDBlwkQsxGAavq+P+7V0g644wz9MQTT2SjBXNGAIEsEDj99NMbfH4SnrK9j2obldEQQAABBBBAAAEEEEAghQIkNKQQk64QQAABBBBAAIEWCNiqe1u9/UN3H7ZLvS2M79atWwu6b/tTbZdG2x3zueeeqw8mmQXy8WZQXl7uLM6Pbl67VtpCFfv+iBEjGhxrsd12223ad999G3z/q6++cioWTJ48uVEygx3YVIWJzz//3FkoH70w3xat33zzzbryyisbLKixRSqrV692khmid6WPBNPUohNbwG4L4KMX3tgb7bZL/09+8hNZCfjoZmO9+eabsoXo0Qvxf/aznznziRi4E0WSqaYRK6HB4rBkAbsG/fr1U/v27etDs8SR119/XTfccEODnf179OjhxHXiiSd63gYtTWiwTq2SwMUXX9wg0SXWtbLjbdH9U0895Rj+7//+b31ctvDeFuTY7228ShzuSgfRk7NFPqNGjfLswxISbDHTxIkTG3kkWkXDa6fWo446ylko9ctf/rLBdYkMYlUXbIGX7VAbaZakY9Us+vTp0ygWryoLdpDZWPwHH3xwo/nZGHbfzp07t0F/TS2iaq37P97fOZn0c0uCsao10dcuKv5Vkk6TZH/SEEAAAQQQaA0BEhpaQ7WV+sz0hAZ7DrFF9DNmzGggZM9H9rx3xBFHNHoN+tFHHzmvgy2hObrFSxRP1/Ne5HnFNjuIfuazinL2TOCekz3zWrU/e56w5yt3a+rZMlZisr2GHzdunFOpIvo5J9YznPvZMjqG6MRu+745W4XKvffe2/Ou5vV+K/2yZ0C3JDRkwEUixGwVuDWUb3dL9OStIq+9PxSrWmi2QjFvBBDIXAF7D94+c3nsscfck7As43GZOzMiRwABBBBAAAEEEEDAvwIkNPj32hAZAggggAACCGSfwG6SHpR0unvqtrB6ypQpuuyyyzJW5U9/+pNswUWk2cJvW7h/0kknpWROH3zwgbNQ+tVXX63v71e/+pWzMNoWxEc32+XRFrnMmjWrwfctJlt4YYvC7QO4t956S88//7w2btwYM8Z4i/yt7Lpdt+i4rDNbCP6LX/zC2RHfFqW8/PLLevHFF2OO09SiE1tcb4tVLEnA3Wxxy7HHHqsf/OAHzo9ssc5f//pXJ6EhunktxLeF+kVFRfr73//uVBuwDyYPO+ywhK6XO6GhsLDQqcoQXXnCEhus8sIee+zhGFiyi9vJ4rKdPQcNGuS5yN6CSUVCgy3cscXeNo67Cof9/tl9evjhhzv3hV3TF154oUHyQwTFKlhYQkZ0okYssE8++cRJorC+3M2SYMwmVnvwwQd1ySWXNPpxoklCsRYqWYd2XeyesYSDiO+yZcu0fPnyRuPFm2+s+986snvTfkft+n/77bfO/W+/b+5mf2/YfdOrVy9Pjta6/xO60TPgINu5d9iwYbH+Hnta0vmSajJgKoSIAAIIIJC5AiQ0ZNC1y/SEBqP2SjSIXILo16BNPYclWsEsHc97FntTCeP2rHLCCSc4lfTsec9eU0cnXVtycG5urlMFzVpTz5b281jPy/YzG+fnP/+57DnN7hV7hnM/W9qz7v333+8c69VsF29LYohu9sxlcXXo0MHp3xL9I5UBeb2fQX+BpDhUEhpSDEp3CKRWwN7EPD66S6uQ5N6gIrVD0hsCCCCQPgH7O80++3E1eyP/l+mLgpEQQAABBBBAAAEEEMguARIasut6M1sEEEAAAQQQyAyBUZJuD3013FZfki0Kr6ysjLmw16/TswUIlkBglSYiLVayQXPnEGvX+kceeUTnnntuo24tScGqNMyePTvhIS3Zwd7ItkXvkRYvocGOe+ONNzR48OBGi/WbGvjaa691Fs8nuuikOfOJjG+LR2wcW1wfvRA/eqGJ7UY0Z84c7b777gl5uRfcWDWG3//+905ywgMPPJBQH7Hicp+cioQVgJAIAAAgAElEQVQG69MW+duOS+6qC4kEa7HajqVXXHFFQskM1qct4rd70HYojW7xFhjZsVZhwa7JqlUNN9VP5H6MjGXXaNKkSbr1VttYL7lmC5jsd9qSN3beeecmT7YYhwwZ0qAaSKKjWTKD7a5rCTVNtda4/xON0a/HrVmzRiUlJbJkFI+2Q5LtJta4zIdfJ0RcCCCAAAKZLEBCQwZdvSAkNBi3VQuz19oVFRVJ61s1B3s+ivcaNNJxOp73bKzmvK625xNLQrYKCGPGjHFCTuR5w5Ia7NnNvpJplsxgycgnn3xyzIp1VpXNkrOtYp1Xs2dui9eeOSKN1/vJXIXgHEtCQ3CuJTMJpIC9QfiSpAY7n9jf4ZbUFq9qaSBFmBQCCARCwD4juPTSS70+w1hhH9FJ+jIQE2USCCCAAAIIIIAAAgj4UICEBh9eFEJCAAEEEEAAAQQk/VrSXEnf99KwRQW26DpTWvRO/5GYrZqA7Safyg+4bCfKc845p8EO+0OHDnUWbXfs2LERlyVaWMLD7bff3mAHSy/XAQMGaPz48frnP//p7BgZaYkuILcFNTZnqwrhrgAQPZ4tjLd4Lr/8cifuZBad2Hxswc6dd97pWT3Aa17mdfPNNzu75UdfC3eCyNixY50qEIleL6+EBqsqYLts2oKa6dOnN+lgi4huu+22RnF5zSFVCQ2Rvm2BjV0Dq0jR1LWKHF9cXKybbrrJqWyQbPOqtJBI8siGDRuc5JpnnnmmfshEFia546urq3OSOCypYcUK+0wmfrPEKrsvTzzxROXkNMq78uzAFkTde++9uuuuuxK6N+33wO7LK6+8Unl5efGDkpTK+z+hAX180MSJE517MkZbJ+nS0Adwjcth+HhOhIYAAgggkNECJDRk0OULSkKDkdvrw0cffVT22iiR17r2et6esy+44IK4SbvuS5qO5z0bM5lx7PW0JeNbArI9zyXzbGlj2bPCn//8Z+d15euvvx73LrbnInuG23fffZs81haJ2XPM1Vdf7flsYJUM7Tlpr732atAPr/fjXoLAHUBCQ+AuKRMKnkBXSS9L6h09NUums/eAaAgggEAmCtj70R6bYL0n6WeSYpfyzsTJEjMCCCCAAAIIIIAAAj4TIKHBZxeEcBBAAAEEEEAAgSgB247Qds++2qtaQ0FBgVPG+/DDD/c9Wnl5ubNAP9J69OjhLKL+6U9/mtLYN23apIEDB2rx4sX1/fbu3VuLFi3SoYceGnOsr776Sk899ZQef/xxvfnmm/XJDcccc4yskkRRUZEOOeQQZ/G27SLZnIQGG9wWbqxdu1YLFy50FobYohDbadIWbx933HE644wzdPbZZ6t79+5OrM1ZdGLnWTLBq6++6uyIv3z5cv397393xrFmi3TM5IQTTtCZZ57pLDbxWpTuXjBvff3615Znk1iLldCwxx57OA7vvfee5s2bp+eee86J0ZolVdhieVtAdPTRRydc6SDVCQ2Ra1VdXe3cFy+88EKD+8IMLVZbaHPqqacqPz8/4UQPt55Xsk8iySNeFUm8djJN7GpJ27dvd+ZoC4vserzzzjv1i4tsl1X7/bHfB7s/7f6JruSR6Bh2nCU22O+Q/a7ZorK33nqrPmnE+j/44IOdyhN2H+y2227JdF1/bCru/2YN7IOTzNMWksVYsFcnaZakEXYpfBAuISCAAAIIZI8ACQ0ZdK2DlNAQYY9+ffjyyy/Xvwa1CgD2PG3Pd1YZzJ5B4lUfa+pSput5L9Y49rrdkpxPO+20Bs+VLXm2tHPtWcGeL5csWSK3nz3T27OlJcpHnpkTvd0tkdzeK4h+JrRzrTKGJZcfdliDTb95vZ8obICOI6EhQBeTqQRZYM/QxjxWcqdBac1hw4Zp8uTJQZ43c0MAgQAKlJaWOtWCXW21pOMstziAU2ZKCCCAAAIIIIAAAgj4SoCEBl9dDoJBAAEEEEAAAQQ8BfqEqzU02O3KjrSF6FaBYNy4cQnvYo4xAggggECwBCxRxHbgnTZtmrOTrkdbKalYUlWwZs5sEEAAAQQyRICEhgy5UISJAAII+EmAhAY/XQ1iQaBJgR7hpIb9oo+y9yls0w4aAgggkAkCw4cP15QpU9yhfijpWEmfZcIciBEBBBBAAAEEEEAAgUwXIKEh068g8SOAAAIIIIBAtgh0CG28f2Noc8SbQ1UbOronbTvE286GtqskDQEEEEAgewSseopVprGKIh5tm6Rxku6UVJs9KswUAQQQQMBnAiQ0+OyCEA4CCCCQCQIkNGTCVSJGBOoFeoaTGuzP+mZVGqxaAw0BBBDws4BtGDZ69Gh3iPZmqyUzeL7p6uf5EBsCCCCAAAIIIIAAApkqQEJDpl454kYAAQQQQACBbBWw8t3lkgq9APr376/p06erW7du2erDvBFAAIGsENiwYYOsDPr8+fNjzXeZpIGSVmUFCJNEAAEEEPCzAAkNfr46xIYAAgj4VICEBp9eGMJCILaAVWj4H0lWsaG+2XsXU6dOVfv27bFDAAEEfCWwfft2pwL6H/7wB3dcVpHBkhmsQgMNAQQQQAABBBBAAAEE0iRAQkOaoBkGAQQQQAABBBBIscAVkiZJ6uzut2vXrk5p3MsuuyzFQ9IdAggggIAfBO677z5nh8ONGzd6hbNZ0nBJc/wQKzEggAACCCAgiYQGbgMEEEAAgaQFSGhImowTEPCDgG3GY0kNe0YHc8wxx+iJJ57Qnns2+LYf4iUGBBDIUoHPPvtMZ511ll577TW3wBeSjpO0OktpmDYCCCCAAAIIIIAAAm0mQEJDm9EzMAIIIIAAAggg0GKB7qEPh2ZK+i+vngoLC1VZWalevXq1eCA6QAABBBBoe4E1a9aopKREy5ZZ8QXPtkjSEEnr2z5aIkAAAQQQQKBegIQGbgYEEEAAgaQFSGhImowTEPCLwL6SnpZ0cHRAPXr00KOPPipLbqAhgAACbSlgSQynn366vvjCchcatHcknSZpbVvGx9gIIIAAAggggAACCGSrAAkN2XrlmTcCCCCAAAIIBEnA3mCd7S7nbRPMzc3VLbfcouHDh6tdu3ZBmjNzQQABBLJGYMeOHZo8ebJuu+02bd261Wve1ZIGSVqSNShMFAEEEEAgkwRIaMikq0WsCCCAgE8ESGjwyYUgDASaJ7CLpAWSTo0+vUOHDpo2bZoGDbK3MGgIIIBA+gXs7yCrfFtbW+se/I+SLpC0Jf1RMSICCCCAAAIIIIAAAgiYAAkN3AcIIIAAAggggEAwBHaVNCG0K/c1knLcUyooKNDcuXN1+OGHB2O2zAIBBBDIEoGqqioNGDBAK1as8JpxnaRZkkZIqskSEqaJAAIIIJB5AiQ0ZN41I2IEEECgzQVIaGjzS0AACLRUwNYh3C7pZndHv/nNbzR79mx17NixpWNwPgIIIJCQwLZt23TJJZfo4Ycfdh9vz6tjJd2SUEcchAACCCCAAAIIIIAAAq0mQEJDq9HSMQIIIIAAAggg0CYCfSTNDe2A1ds9ek5OjoYOHapx48YpLy+vTYJjUAQQQACBxARqamo0atQoTZ8+XXV1lrfQqK2UVCypKrEeOQoBBBBAAIE2EyChoc3oGRgBBBDIXAESGjL32hE5Ai6B8yVVSuoU/f0f//jH+uMf/6j8/HzAEEAAgVYV+Oijj3T66ad7bRhj1RisKoNVZ6AhgAACCCCAAAIIIIBAGwuQ0NDGF4DhEUAAAQQQQACBVhDoECqLe2N496tG21zZh0Tl5eXq27dvKwxNlwgggAACLRVYunSpBg4cqOrqaq+utoV3DZskqVFt9JaOzfkIIIAAAgi0ggAJDa2ASpcIIIBA0AVIaAj6FWZ+WSbwI0lPSeoZPe/OnTvrd7/7nVOZkoYAAgi0hsA999yjsrIyffXVV+7u10o6TdI7rTEufSKAAAIIIIAAAggggEDyAiQ0JG/GGQgggAACCCCAQKYIHBD6kKhcUqFXwP3793d2/u7WrVumzIc4EUAAgUALbNiwQaWlpZo/f36seS6TNFDSqkBDMDkEEEAAgaAJkNAQtCvKfBBAAIE0CJDQkAZkhkAgvQJ7SHpC0nHuYQsLC/XAAw9on332SW9EjIYAAoEVWLt2rX7zm99o2TJ7O7VRs2+eKWlzYAGYGAIIIIAAAggggAACGShAQkMGXjRCRgABBBBAAAEEkhS4IlTS23by7uw+r2vXrpoyZYouu+yyJLvkcAQQQACBVArcd999GjZsmDZu3OjVrX24NlzSnFSOSV8IIIAAAgikSYCEhjRBMwwCCCAQJAESGoJ0NZkLAvUC7SXdK6nRm9F5eXkaP368hg4dKo/ffwgRQACBhATq6uo0depUjRkzRlu2bPE6Z5akoZJ2JNQhByGAAAIIIIAAAggggEDaBEhoSBs1AyGAAAIIIIAAAm0q0F3STEn/5RWF7YJVWVmpXr16tWmQDI4AAghkm8CaNWtUUlISa7cw41gkaYik9dlmw3wRQAABBAIjQEJDYC4lE0EAAQTSJ0BCQ/qsGQmBNhAYJGmapA7usfv06aN58+bpgAOs+DANAQQQSFxg5cqVuuiii/TWW295nbRd0gBJDyTeI0cigAACCCCAAAIIIIBAOgVIaEinNmMhgAACCCCAAAJtL3CapNmSerhDyc3N1S233KLhw4erXbt2bR8pESCAAAIBFtixY4cmTZqk22+/XVu3bvWaabUk+4B/SYAZmBoCCCCAQHYIkNCQHdeZWSKAAAIpFSChIaWcdIaAHwUKJM2VdLg7uJ122kk333yzRowYoQ4dGuU8+HEuxIQAAm0oUFtbq3HjxmnixImy//ZoVeFkhhVtGCZDI4AAAggggAACCCCAQBwBEhq4RRBAAAEEEEAAgewT2FXShNBu39dIynFPv6CgQBUVFbLdsGgIIIAAAqkXqKqq0oABA7RihednaHXhijojJdWkfnR6RAABBBBAIO0CJDSknZwBEUAAgcwXIKEh868hM0AgAQF7b7pU0jhJu7iP7927t1Ot4fDDG+U8JNA1hyCAQDYI2PusxcXFsuoMHu1rSaMkzZDU4Lk0G2yYIwIIIIAAAggggAACmSZAQkOmXTHiRQABBBBAAAEEUidgGQu2C1Zvd5c5OTkqLS3V+PHjlZeXl7oR6QkBBBDIYoGamhqNGjVK06dPV12d5S00avbJW7Ek2zWMhgACCCCAQFAESGgIypVkHggggEAaBUhoSCM2QyHQ9gL5ku6WZNWFGzSrJHz99ddr7Nix6tixY9tHSgQIIOALgS1btjjvs951112x3me1qrdXSPrUFwETBAIIIIAAAggggAACCMQVIKEhLhEHIIAAAggggAACgRawmt03SrpZUqNPhPLz81VeXq6+ffsGGoHJIYAAAq0tsHTpUg0cOFDV1dVeQ20N70Y4KbRrmGdd9NaOj/4RQAABBBBoRQESGloRl64RQACBoAqQ0BDUK8u8EGhS4DxJ0yX1cB9l71PffPPNTsXLDh3sLW0aAghko8C3336r2bNna+LEiVq3bp0XgX3TKr8szkYf5owAAggggAACCCCAQCYLkNCQyVeP2BFAAAEEEEAAgdQJHCCpXFKhV5f9+/d3dhTv1q1b6kakJwQQQCALBDZs2OBUvJk/f36s2S6TVBKqzLAmCziYIgIIIIBAdgqQ0JCd151ZI4AAAi0SIKGhRXycjEAmC+wq6U5JgyQ1Wsuw7777avTo0SouLlb79u0zeZ7EjgACSQjU1tbqvvvuc6qKf/TRR15nWjncP0gaKenrJLrmUAQQQAABBBBAAAEEEPCJAAkNPrkQhIEAAggggAACCPhEwErw2g7hnd3xdO3aVVOmTNFll13mk1AJAwEEEPC3QEVFhYYNG6ZNmzZ5BWrfLJM0x9+zIDoEEEAAAQRaLEBCQ4sJ6QABBBDIPgESGrLvmjNjBFwCx0iqkNTbS+aHP/yhxowZo4svvljt2rUDDwEEAiqwY8cOzZ07V2PHjtUHH3wQa5YrJA2QVBVQBqaFAAIIIIAAAggggEBWCJDQkBWXmUkigAACCCCAAAJJCXSXNEPS+V5nFRYWqrKyUr169UqqUw5GAAEEskVgzZo1Kikp0bJlVnzBsy0Mlz5fny0mzBMBBBBAIKsFSGjI6svP5BFAAIHmCZDQ0Dw3zkIgYAJWgsEWKd8qqYfX3A488EDdeuutKioqUk5OTsCmz3QQyF6Buro6Pfjgg7r99tu1evXqWBDrQpVcbgsnP+3IXi1mjgACCCCAAAIIIIBAMARIaAjGdWQWCCCAAAIIIIBAawicJunu0O7h+e7Oc3NznR2wysrK2AGrNeTpEwEEMlLAdgybNGmS80Hb1q1bveZQLWmQpCUZOUGCRgABBBBAoHkCJDQ0z42zEEAAgawW8EhoyAtVufsmq1GYPALZK7CzpGsl3ehVWdhYDjnkEN12220677zz5PH3R/bKMXMEMkzgP//5jxYsWOD8Pr/33nuxorfKt3dImibJ803YDJs24SKAAAIIIIAAAggggEAoW5mEBm4DBBBAAAEEEEAAgaYE7MNie2P4GkmNtrgqKChQRUWF+vTpgyICCCCQ1QJVVVUaMGCAVqywCueNWp2kmZJGSqrJaigmjwACCCCQjQIkNGTjVWfOCCCAQAsFPBYkbww/V02X9EULu+d0BBDITIEukkZJuiFW+PZ+9S233OIkNtAQQCCzBB555BFnI6133303VuCWvGBJDBMlbc6s2REtAggggAACCCCAAAIIxBMgoSGeED9HAAEEEEAAAQQQMAHLWJgrqbebw0p5l5aWavz48crLs/wHGgIIIJA9AjU1NRo1apSmT58uK4Xu0VZKKpZUlT0qzBQBBBBAAIEGAiQ0cEMggAACCCQt0MQO67aY8X5JUyStTrpjTkAAgSAI7BWaxK2SBkhq5zWhfffdV9dcc42uuOIKde7cOQhzZg4IBFJg8+bNuvfeezVr1iytXbs21hy3SyqXdIukzwMJwaQQQAABBBBAAAEEEECACg3cAwgggAACCCCAAAIJC3QIl/W+ObQDTkf3Wfn5+SovL1ffvn0T7pADEUAAgUwWWLp0qQYOHKjq6mqvadgim3GSJoV2D6zN5HkSOwIIIIAAAi0UIKGhhYCcjgACCGSjQBMJDdEci8PPXMuz0Yg5I4CADpQ0XtJ/xbLYeeeddfHFF+u6667TIYccAhkCCPhEwKrc3nXXXZo3b562bNkSKyp7llwk6SZJ//RJ6ISBAAIIIIAAAggggAACrSRAhYZWgqVbBBBAAAEEEEAgwAIHhHfDKfSaY//+/Z2dyrt16xZgAqaGAALZLLB+/XoNHTpUCxYsiMWwTFJJqDLDmmx2Yu4IIIAAAgiEBUho4FZAAAEEEEhaIMGEhki/r4QTGx5PeiBOQACBIAhYdWGr2nJCU5M5/vjjnUrD55xzjtq18yzsEAQL5oCAbwW2b9+uRx99VDNmzNCyZfb2aZPtOUnDJb0V70B+jgACCCCAAAIIIIAAAsEQIKEhGNeRWSCAAAIIIIAAAm0hcLmkyZIa1ezu2rWrpkyZossuu6wt4mJMBBBAoNUEKioqNGzYMG3atMlrDPumfdBmJdBpCCCAAAIIIPCdAAkN3AkIIIAAAkkLeCQ0nCypTNKJTXS2Ivxe1Xwq5SVNzgkIBEHgFEnD4vw9oR49emjw4MG66qqr2JQnCFedOfheYMOGDbrnnnucjbA+//zzePH+WdIESc/HO5CfI4AAAggggAACCCCAQLAESGgI1vVkNggggAACCCCAQLoFukuaIel8r4ELCwtVWVmpXr16pTsuxkMAAQRSKrBmzRqVlJQ0tXvYQkmlktandGA6QwABBBBAIPMFSGjI/GvIDBBAAIG0C3gkNEQ+0zxC0mhJZ0nKiRHYutAGHL+XdK+kr9IePAMigEBbCxwk6dpQ5cziUJJTXqxgOnbsKKs2/Nvf/laHH354W8fM+AgETuCtt97S1KlTnSq33377bVPz+7ekByTdJel/AwfBhBBAAAEEEEAAAQQQQCAhARIaEmLiIAQQQAABBBBAAIE4AqdJultSvvu43NxcjRkzRmVlZZTy5jZCAIGME9ixY4cmTZqk22+/XVu3bvWKv1rSIElLMm5yBIwAAggggEB6BEhoSI8zoyCAAAKBEmgioSEyz/3DO7FfKik3xuQtmeGecHLDJ4ECYjIIIJCIwG6SBkgaLMn+zojZDjvsMF144YXO1z777JNI3xyDAAIeAh988IEeeugh5+sf//hHPKNVkmZKqpD0dbyD+TkCCCCAAAIIIIAAAggEW4CEhmBfX2aHAAIIIIAAAgikU8B2u7ojtDv5NV475BUUFKiiokJ9+vRJZ0yMhQACCDRboKqqSgMGDNCKFSu8+qgLf+A2UlJNswfhRAQQQAABBIIvQEJD8K8xM0QAAQRSLpBAQkNkzD3D1fJswXLXGIHUSponaZyk1SkPlg4RQMDvArYm4uTw3xX2Z5NrJI499lgnsaGoqEjdu1uBYhoCCDQl8Nlnn2n+/PnO16uvvhoPy54Pnw5X/n5GUoPnxXgn83MEEEAAAQQQQAABBBAIrgAJDcG9tswMAQQQQAABBBBoKwHLWJgrqbc7gJycHJWWlmr8+PHKy4tZ7but4mZcBBBAwBGoqanRTTfdpBkzZqiuzvIWGrWVkoolVUGGAAIIIIAAAnEFSGiIS8QBCCCAAAJugSQSGiKndpJ0taTrJO0dQ9Qe8B6XNCm0uHk56gggkJUCvSQNlXSZJKvgELPZe9m//OUvneSGc889V126dMlKMCaNgJfApk2btGjRIieJ4cUXX4z1Hmr0qV9Kuk/S9ND7qmtQRQABBBBAAAEEEEAAAQQavR8ICQIIIIAAAggggAACrSDQQdKNkm6W1NHdf35+vsrLy9W3b99WGJouEUAAgeYLLF26VAMHDlR1dbVXJ1sljZU0WZLt8ElDAAEEEEAAgfgCJDTEN+IIBBBAAAGXQDMSGiI92HtS/UO56sMlFTQB+0o4seEJdofm9kMgKwVst51LJQ3x2pjHLbLTTjupX79+TnLDmWeeyWY9WXnLMGnbBOaxxx7TQw89JHsPtbY2obdH3wlXY7g/9JnRFhQRQAABBBBAAAEEEEAAgVgCVGjg3kAAAQQQQAABBBBoTYEDJJVLKvQapH///po+fbq6devWmjHQNwIIIBBXYP369Ro6dKgWLFgQ69hlkkrYQSwuJQcggAACCCDgFiChgXsCAQQQQCBpgRYkNESP1U9SmaQTmwjgfUlTwtVGtyUdKCcggEAQBI4OJ0JdIGmveBPq1KmTk9RgyQ0nn3yyLNmBhkBQBbZt26annnrKqcTw5JNPasuWhHIS1klaKGm+pNeCasO8EEAAAQQQQAABBBBAILUCJDSk1pPeEEAAAQQQQAABBLwFLg/vaN7Z/WMr1T1lyhQNGDAAOwQQQKBNBCoqKjRs2DBZqXSPZt+0nT0tOYuGAAIIIIAAAskLkNCQvBlnIIAAAlkvkKKEhojjEZJGSzpLUk4M3M8lTQ9/fZX1FwAABLJTwP5+OF7ShZLOC/19sEc8hl133VW//OUvnUrEVsFh//33j3cKP0fA9wLvv/++nn32WacKwwsvvKB///vficS8QdLD4SSGl6h+lAgZxyCAAAIIIIAAAggggEC0AAkN3A8IIIAAAggggAAC6RLoHi4tfL7XgIWFhaqsrFSvXr3SFQ/jIIBAlgusWbNGJSUlWrbMii94NttJrFTS+iynYvoIIIAAAgi0RICEhpbocS4CCCCQpQIpTmiIKNpK42GSLpWUG4PWkhnukfR7SZ9kKT/TRgABqb2kX4eTG86WtGsiKPvtt5+T2GAJDr/+9a+1yy67JHIaxyDQpgJff/21k7wQ+frwww8Tjcf+zXwsnMTwJ0nbEz2R4xBAAAEEEEAAAQQQQAABtwAJDdwTCCCAAAIIIIAAAukWOE3S3ZLy3QPn5uZqzJgxKisrU7t27dIdF+MhgECWCNTW1mry5MkaO3astm7d6jXrakkDJS3NEhKmiQACCCCAQGsKkNDQmrr0jQACCARUoJUSGiJae4aT1wdL6hqDsFbSPEmTJL0bUGamhQACiQlYApS9p90//OfOiZzWvn17HX300fUJDkcddZRycmIViUmkR45BIDUCdXV1evXVV+sTGOy/d+zYkWjnWyT9MZzEsETStkRP5DgEEEAAAQQQQAABBBBAoCkBEhq4PxBAAAEEEEAAAQTaQiAvtBPeHaFdz6+R1OhTnIKCAlVUVKhPnz5tERtjIoBAgAWqqqpUXFyslStXes2yLlxJ5iZJNQFmYGoIIIAAAgikU4CEhnRqMxYCCCAQEIFWTmiIKHWSdLWk6yTt3QTd0+HEhhcCwss0EECg+QJWcsEqNlwYruDQIdGuunTpol/96ldOgsMpp5yivfbaK9FTOQ6BFgt88sknWrJkiZ599lk9//zz2rx5czJ9WpLfs+EkBqvIwPumyehxLAIIIIAAAggggAACCCQkQEJDQkwchAACCCCAAAIIINBKApaxMFdSb3f/tltVaWmpxo8fr7w8y3+gIYAAAs0XqKmp0U033aQZM2bIdiHzaJbhUCypqvmjcCYCCCCAAAIIeAiQ0MBtgQACCCCQtECaEhoicdmCZNt5fbikgiaCfSOc2LBIUoN/35KeICcggEAQBCy54VeS+knqG3qfu1cyk9p333117LHH1n/9+Mc/VocOCedHJDMUx2aZgFWnffPNN/XXv/5Vy5cvd/5cu3Ztsgr/DFevtQq2z0n6d7IdcDwCCCCAAAIIIIAAAgggkIwACQ3JaHEsAggggAACCCCAQGsI2Kc0ZZJGS+roHiA/P1/l5eXq29c+E6IhgAACyQssXbpUAwcOVHV1tdfJWyWNlTRZku02RkMAAQQQQACB1AqQ0JBaT3pDAAEEskIgzQkN0aa2MNnepzqxCej3JU0Jb9KxLSsuCBgmR4EAACAASURBVJNEAIFEBH4YTmywN7Lt75DdEjkpckxubq6OPPJIJ8HhmGOOcf6kikMygtl7rFVfeOWVV+oTGN544w1t25b0P09fSvpzOInhKUkfZa8oM0cAAQQQQAABBBBAAIG2ECChoS3UGRMBBBBAAAEEEEDAS+AASeWSCr1+WFRUpGnTpql79+7oIYAAAgkJrF+/XkOHDtWCBQtiHb9MUkmoMsOahDrkIAQQQAABBBBojgAJDc1R4xwEEEAgywXaMKEhIn9EOLHh/FASfLsYl+NzSdMlzZK0KcsvGdNHAIGGAvb3xrFRCQ5HScpJFqlnz54NEhyOOOIIdezYaE+gZLvl+AwWsEQFS1iIVF6wP2Ns4hJvljskvR5VhWF5aNMp+x4NAQQQQAABBBBAAAEEEGgTARIa2oSdQRFAAAEEEEAAAQSaELg8vFN6Z/cxXbp00ZQpUzRgwAAAEUAAgSYFrLLL8OHDtWmT55oS++bwcBIVkggggAACCCDQugIkNLSuL70jgAACgRTwQUJDxHUfSSMlXSopNwZ2Tfj5cqqktYG8IEwKAQRaKrC7JKsAY5UbzpTUo7kdHn300U6Sw49+9CP17t1bhx56qHbf3bqnBU3gyy+/1DvvvKOVK1fq7bffdiowvP665SA0u62T9ES4EsOfJFlVBhoCCCCAAAIIIIAAAggg4AsBEhp8cRkIAgEEEEAAAQQQQMAlYGUYZkiyXfAatcLCQlVWVqpXr17AIYAAAg0E1qxZo5KSEi1bZsUXPJuVaxgqaT10CCCAAAIIIJAWARIa0sLMIAgggECwBHyU0BCB3VNSqaTBkrrG0LadrReFKjqMlfRusK4Is0EAgRQL9JR0pKQ+4S/7727NHaNHjx5OckPk65BDDnH++/vf/35zu+S8NAp8+umnTtJC9Ne7776rzz77rCVRfCHpDUlVUX9Wt6RDzkUAAQQQQAABBBBAAAEEWlOAhIbW1KVvBBBAAAEEEEAAgZYKnCbpbkn57o5yc3M1ZswYlZWVqV07q+BNQwCBbBaora3V5MmTNXbsWG3dutWLwj6wGxguo57NVMwdAQQQQACBdAuQ0JBuccZDAAEEAiDgw4SGiGonSVY69HpJ+zVB/bSkSZJeCMDlYAoIIJAeAasIYwkOkUQH+zNWAlVCEXXu3NlJbIgkOEQSHvbdd195/D2bUJ8c1DyB//znP/rwww+dpAVLVohOXti8eXPzOv3/s/4VTlqITmCgYlBLVTkfAQQQQAABBBBAAAEE0ipAQkNauRkMAQQQQAABBBBAoBkCeZLuCO2mfo2kHPf5BQUFqqioUJ8+9lkPDQEEslGgqqpKxcXFzgeBHq0uXPHlJkk12ejDnBFAAAEEEGhjARIa2vgCMDwCCCCQiQI+TmiIcNruGheFnjOHSypowtgWl1piwyOSrIIDDQEEEEhGwBKn3EkOnZPpwOvYjh07Kj8/Xz/4wQ8afPXs2dP5f0t42HnnnVs6TFadv2XLFidh4aOPPqr/+vjjj+v/u7q6Wtu2bUuFySaP5IUPUtExfSCAAAIIIIAAAggggAACbSlAQkNb6jM2AggggAACCCCAQDIC9sHNXEm93Sfl5OSotLRU48ePV16e5T/QEEAgGwRqamp00003acaMGaqrs7yFRs0yHIrDpdWzgYQ5IoAAAggg4EeBf0uqf5H+73//m9fsfrxKxIQAAgj4SMD+rdh1112jI7Lk9F18FKI7lH6SyiSd2ESMtth0qqSK0LHf+HguhIYAAv4X2D+cSHVo+L1ye7/cvnJTGXqXLl3qkx0iiQ6W7LD33nvLfmbVH+zL9fd1KkPwRV9ff/21rILCpk2bnD/XrVvXIGnBEhgsccF+nuJmJWjflfSeJHuP8x1JKyStTvE4dIcAAggggAACCCCAAAII+EKAhAZfXAaCQAABBBBAAAEEEEhQoEP4A+LRkjq6z7FdpcrLy9W3b98Eu+MwBBDIVIGlS5dq4MCBst3NPJp94Dc2tHhysqTaTJ0jcSOAAAIIIBAQgTWSbGdZp61evVo//OEPAzI1poEAAggg0BoCq1at0oEHHhjd9T8l2QJev7cjwu9bnR96JrUKDl5to6SZkv5bUspXv/odiPgQQKBVBew198GSIokO9t8/CiVT7daqo0raY489nOSG6ESHWP/dqVMntW/fvsFXhw4dGn3PfYydF91so5Pt27cn/fXNN980SFCITlZw//e//vWv1qaz/r8MJytEJy7Yf1N1IR36jIEAAggggAACCCCAAAK+ESChwTeXgkAQQAABBBBAAAEEkhA4QFK5pEKvc4qKijRt2jR17949iS45FAEEMkFg/fr1TkWWhQsXxgp3maSSUGUGWzxJQwABBBBAAIG2F/irpGMiYSxevFhnn31220dFBAgggAACvhV4+OGHdf75lhNQ3/5H0s99G3DjwPaRNDK0GPXSJnZMt6oT9t6WVW1Ym0FzI1QEEMg8ge+HKzgc4vrTvk9Ln8Cn4UoLVm3BKi/Yn/b1WfpCYCQEEEAAAQQQQAABBBBAwL8CJDT499oQGQIIIIAAAggggEB8gcvDO7B3dh9qO0BNmTJFAwYMiN8LRyCAQEYIWAWW4cOHxyrhbjtbDpNUkRGTIUgEEEAAAQSyR+APoUU6gyLTHTx4sGbMmJE9s2emCCCAAAJJC1x99dW6++67o8+zfzhKk+6o7U/YMxz3YEldY4SzI7Sb+iJJkyS92fYhEwECCGSRwM6hxKqekvKjvvZ2/bftGMSakqZviv9IWi/JysiuC/9p/x39/x9L2pJF9xZTRQABBBBAAAEEEEAAAQSSFuDhM2kyTkAAAQQQQAABBBDwmYB9qGIfbDfYui8SY2FhoSorK9WrVy+fhU04CCCQqMCaNWtUUlKiZcus+IJnWyBpaPjDw0S75TgEEEAAAQQQSI/AWZIeiwx10EEH6b333kvPyIyCAAIIIJCRAgcccIBWr14dHfupkp7OyMl8F3QnSbbjxvWS9mtiHn8OJzY8m8FzJXQEEAiegP29ZUkPkWQHS9ayDYa6hP+0/4582c+C0L6QtDnqyzZSify//Sw6YeGDIEyYOSCAAAIIIIAAAggggAACbS1AQkNbXwHGRwABBBBAAAEEEEiVwGmSbPs++3ClQcvNzdWYMWNUVlamdu3apWo8+kEAgVYWqK2t1eTJkzV27Fht3brVazT78HCgpKWtHArdI4AAAggggEDzBfIkfSmp/oX4c889p5NOOqn5PXImAggggEBgBZ599lmdfPLJ0fP7VtKukuzPTG/2b+FFkoZLKmhiMivCFUnnSbIKDjQEEEAgkwQsiStWwoN9354Pcl1fHT2+5z7G/t/6tvaNJHuzMNGvbVHH1jSRrGBJC9Y3DQEEEEAAAQQQQAABBBBAIM0CJDSkGZzhEEAAAQQQQAABBFpVwD4MmShpsKQc90gFBQWqqKhQnz59WjUIOkcAgZYLVFVVqbi4WCtXrvTqrC5cmeWm0EIQ+xCShgACCCCAAAL+FqiQdFkkRKue9u6776pjR1u3REMAAQQQQOA7gS1btujAAw9UdbXlrtc327zi6gAa9Qstmi2TdGITc7Ndv6dKsn9HWWAbwJuAKSGAAAIIIIAAAggggAACCCCAAAIIfCdAQgN3AgIIIIAAAggggEAQBSxjYa6k3u7J5eTkaMiQIZowYYLy8iz/gYYAAn4SqKmp0ciRIzVz5kzV1VneQqNmO1UOkFTlp7iJBQEEEEAAAQSaFLAqamskdYgcddFFF+nBBx+EDQEEEEAAgXqBc889V4sXL44WsZ239w0lNHweYKYjwokN50dXM3LNd6OkmZKmhzbx+CLAFkwNAQQQQAABBBBAAAEEEEAAAQQQQCBLBUhoyNILz7QRQAABBBBAAIEsELDFUrbT3ehQ1YZGW7/m5+ervLxcffv2zQIKpohAZggsWbJEgwYNcu/GGQneFrLcHiotPyn0e70jM2ZElAgggAACCCAQJTBF0g3RItddd52mTrWNp2kIIIAAAtkucO2112ratGluhjsljcgSm30kjZR0qaTcGHO25+L7Jdm/qauzxIVpIoAAAggggAACCCCAAAIIIIAAAghkgQAJDVlwkZkiAggggAACCCCQ5QK9Qrv5VUoq9HIoKipyPjDv3r17ljMxfQTaTmD9+vUqLS3VwoULYwWxTFJJeGfntguUkRFAAAEEEECgJQJWHu0VSYdFd3LqqadqwYIF2mWXXVrSN+cigAACCGSowFdffaULLrhAzz77rHsGf5P0c0lbMnRqzQ17T0mloUoMgyV1jdGJlTN8PFTRYaykN5s7EOchgAACCCCAAAIIIIAAAggggAACCCDgFwESGvxyJYgDAQQQQAABBBBAoLUFLpc0WVJn90BdunTRlClTNGDAgNaOgf4RQMAlYJVShg8frk2bNnnZ2DeHSaoADgEEEEAAAQQCIfB9Sa9Lyo+eTc+ePTV79mz169cvEJNkEggggAACiQlYEsMVV1yhjz/+2H3CWkl9JG1IrKdAHtVJkr1RdX2oKsN+Tczwz+FKho0yQgKpwqQQQAABBBBAAAEEEEAAAQQQQAABBAIpQEJDIC8rk0IAAQQQQAABBBCIIWBlGKZLusDr54WFhaqsrFSvXlbUgYYAAq0psGbNGpWUlGjZMiu+4NkWSBoqaX1rxkHfCCCAAAIIIJB2gQMkPS3ph+6RTzjhBP3iF7/Qcccdpx/84AeyRIe8PCvsQEMAAQQQyHQBq8Swbt06ffTRR3rllVf04osvOl8ebbWkUyTZnzSpnaSLJA2XVNAEyIrwRh7zJdUChwACCCCAAAIIIIAAAggggAACCCCAQCYJkNCQSVeLWBFAAAEEEEAAAQRSJXCapLvdO8Na57m5uRozZozKysrUrp19ZkxDAIFUCtTW1mrSpEkaN26ctm7d6tV1taSBkpamclz6QgABBBBAAAFfCXQJ7bz9x9C/98f5KiqCQQABBBBoawHLcDhHkmcJv7YOzgfjWymjMkknNhHLulB10t9LujdU3eErH8RMCAgggAACCCCAAAIIIIAAAggggAACCMQVIKEhLhEHIIAAAggggAACCARUwLZ6nShpsKQc9xwLCgpUUVGhPn36BHT6TAuB9AtUVVWpuLhYK1eu9Bq8LlxBZVRo58ma9EfHiAgggAACCCCQZgHLHr5c0jhJ3dI8NsMhgAACCPhL4AtJN4c2npgjyZ4NaU0LHBFObDhf31Vw8GqWzHBPuGqD+dIQQAABBBBAAAEEEEAAAQQQQAABBBDwrQAJDb69NASGAAIIIIAAAgggkCYBy1iYK6m3e7ycnBwNGTJEEyZMUF6e5T/QEECgOQI1NTUaOXKkZs6cqbo6z7UpKyQNkFTVnP45BwEEEEAAAQQyWqCzpNvCFZp40Z3Rl5LgEUAAgaQFvpY0O/zvANUEkubTPqEqDNfH+TfUSiPeL2mKpNXJD8EZCCCAAAIIIIAAAggggAACCCCAAAIItL4ACQ2tb8wICCCAAAIIIIAAAv4X6BDe2c52A8x1h5ufn6/y8nL17dvX/zMhQgR8JrBkyRINGjRI1dXVXpHZworbJU2StMNnoRMOAggggAACCKRf4ExJF0k6KFy1wSo3NHp9nv6wGBEBBBBAIAUCWyRtCH+9J2m+pCdS0C9dSF0kXReuQto1BojtLvB4+Pl7OWgIIIAAAggggAACCCCAAAIIIIAAAgj4SYCEBj9dDWJBAAEEEEAAAQQQaGuBXpIqJRV6BVJUVKRp06ape/fubR0n4yPge4H169ertLRUCxcujBXrMkklktb4fjIEiAACCCCAAAIIZK5AD0n/E9qde7+oKWyXdI6kP2butIjcBwK2aPrt0O76e0fFYoulz/ZBbISAQLYKdApXP7SqDdF/77s9XgknNlhCyX+yFYt5I4AAAggggAACCCCAAAIIIIAAAgj4R4CEBv9cCyJBAAEEEEAAAQQQ8I/AQEmT9d0Odw1aly5dNGXKFA0YMMA/0RIJAj4TmDNnjsrKyrRp0yavyOybwyRV+CxswkEAAQQQQAABBIImYAvOX5bUO2pitkP3JaEqGA8FbbLMp00ELHlhsWvkC8M777dJQAyKAAKOQDtJ54WrkR7ZhMn7kqaEN/eoxQ4BBBBAAAEEEEAAAQQQQAABBBBAAIG2EiChoa3kGRcBBBBAAAEEEEDA7wJWhmG6pAu8Ai0sLFRlZaV69bKiDjQEEDCBNWvWqKSkRMuWWfEFzzZfUqmkDYghgAACCCCAAAIItKrALpJekOReyHq1pLtbdWQ6zzYBe41fFDXpjZIKJH2SbRDMFwGfCvQLJzac2ER86yT9XtK9kr7y6TwICwEEEEAAAQQQQAABBBBAAAEEEEAgwAIkNAT44jI1BBBAAAEEEEAAgZQInBZe8JPv7i03N1ejR4/WjTfeqHbtbPM7GgLZKVBbW6tJkyZp3Lhx2rp1qxdCtSSrfLI0O4WYNQIIIIAAAgggkFYBS2ZYIul416gjJd2R1kgYLBsErBLI25L2jprs45KsegMNAQT8I3BEOLHh/HAFB6/ILJnhnnByA0lJ/rl2RIIAAggggAACCCCAAAIIIIAAAggEXoCEhsBfYiaIAAIIIIAAAgggkAKBPEkTJQ2WlOPur6CgQBUVFerTp08KhqILBDJLoKqqSsXFxVq5cqVX4HXhSiejJNVk1syIFgEEEEAAAQQQyEiBXEnPeiQz3ClpREbOiKAzQcCSFxa7Ar1QklVvoCGAgL8E9glVYbg+vOmAvd/l1WolzZM0KVS59F1/hU80CCCAAAIIIIAAAggggAACCCCAAAJBFCChIYhXlTkhgAACCCCAAAIItJaAZSzMldTbPUBOTo6GDBmiCRMmKC8v1ufBrRUW/SKQfoGamhqNHDlSM2fOVF2d5S00aiskDZBUlf7oGBEBBBBAAAEEEMhKgfaSbGf8U12zv1vS1VkpwqTTKWDJC0VRA26UVCCJXd7TeRUYC4HEBbpIui68eYdVWonVng5t7nG7pOWJd82RCCCAAAIIIIAAAggggAACCCCAAAIIJCdAQkNyXhyNAAIIIIAAAggggEAHSWWSbpZku582aPn5+SovL1ffvn2RQiCwAkuWLNGgQYNUXV3tNcet4cUOtpPjjsAiMDEEEEAAAQQQQMBfAlZJznbTjl5QbhE+JOkSSZ4ZqP6aAtFkuIAtiH5b0t5R87AEG6veQEMAAf8KdApvRmBVG/ZrIsxXwhUbnpD0H/9Oh8gQQAABBBBAAAEEEEAAAQQQQAABBDJRgISGTLxqxIwAAggggAACCCDgB4FekiolFXoFU1RUpGnTpql79+5+iJUYEEiJwPr1651KJIsWLYrV3zJJJZLWpGRAOkEAAQQQQAABBBBIVOBeSVe4Dv6jpHNCydjbE+2E4xBooYAlLyx29XGhJKveQEMAAX8LtJN0XngTjyObCPV9SVPCFUy3+XtKRIcAAggggAACCCCAAAIIIIAAAgggkCkCJDRkypUiTgQQQAABBBBAAAG/CgyUNFlSF3eAXbp00eTJkzVwoB1CQyCzBebMmaPhw4dr8+bNXhPZKGmYpPsye5ZEjwACCCCAAAIIZKTAHZJudEX+gqRTJFn1LBoC6RSw5IXoSiH2rFAg6ZN0BsFYCCDQIoF+4cSGE5vo5XNJ0yXNkrSpRaNxMgIIIIAAAggggAACCCCAAAIIIIBA1guQ0JD1twAACCCAAAIIIIAAAikQsDIM9iHuBV59FRYWqrKyUr16WVEHGgKZJbBq1SonKWfZMiu+4NlswVKppA2ZNTOiRQABBBBAAAEEAiEwQtJE10xel3SSpK8DMUMmkWkCXSW9LWnvqMAfl2TVG2gIIJBZAkeEExvOl2QVHLxajaRySXeSuJRZF5doEUAAAQQQQAABBBBAAAEEEEAAAT8JkNDgp6tBLAgggAACCCCAAAKZLnCapLsl5bsnkpubq9GjRzs73Hfo0CHT50n8WSBQW1urSZMmaezYsdq2bZvXjKslWfmRpVnAwRQRQAABBBBAAAE/Clwh6V5XYJbMYJUZ/uXHgIkpawQseWGxa7YXSrJkaBoCCGSewD6Srg+/B5AXI/xaSfMkTQpt+PFu5k2RiBFAAAEEEEAAAQQQQAABBBBAAAEE2lKAhIa21GdsBBBAAAEEEEAAgSAK2Ae7tkPqYEk57gn27t1bc+fOVZ8+fYI4d+YUEIGqqioVFxdr5cqVXjOqC1ckGSXJdmKkIYAAAggggAACCKRfoCi8cDT6meMdSSeQzJD+i8GIngKWvGD3aaRtlFTADu7cLQhktEAXSdeF3/Oyaiyx2tPhxIYXMnq2BI8AAggggAACCCCAAAIIIIAAAgggkDYBEhrSRs1ACCCAAAIIIIAAAlkmYBkLcyX1ds87JydHQ4YM0YQJE5SXF2tjuyzTYrq+EKipqdGIESM0a9Ys1dVZ3kKjtkLSAElVvgiYIBBAAAEEEEAAgewUOFXS45LaR01/jaRCFotn5w3h01nbYue3Je0dFZ/dt1a9gYYAApkt0Cn83oBVbdiviam8EU5seETSjsyeMtEjgAACCCCAAAIIIIAAAggggAACCLSmAAkNralL3wgggAACCCCAAALZLtAhtIP98NCHtqMl5box8vPzVV5err59+2a7E/P3gcCSJUs0aNAgVVdXe0WzVdJtkiazCMEHF4sQEEAAAQQQQCCbBY6X9Kzr+eKTcDKDJTXQEPCTgCUvLHYFdKEkq95AQwCBzBdoJ+k8SWWSjmxiOh9ImhpKcJotaVvmT5sZIIAAAggggAACCCCAAAIIIIAAAgikWoCEhlSL0h8CCCCAAAIIIIAAAo0FekmqDC8yavTToqIiTZs2Td27d8cOgbQLrF+/3qkYsmjRolhjL5NUIokFcmm/OgyIAAIIIIAAAgg0ELDFoi9I2iXqu/+SdIKkd7BCwKcClrxQFBXbRkkFVBPx6dUiLASaL9AvnNhwYhNdfC5puqRZkjY1fyjORAABBBBAAAEEEEAAAQQQQAABBBAImgAJDUG7oswHAQQQQAABBBBAwM8CA8M73HdxB9mlSxdNnjxZAwfaITQE0iMwZ84cDR8+XJs3b/Ya0BYaDZN0X3qiYRQEEEAAAQQQQACBJgR6S3pZUteoY76WdJKk15FDwMcCds++HdqZfe+oGB+XZNUbaAggEDyBI8KJDedLsgoOXq1GUnm4asPa4BEwIwQQQAABBBBAAAEEEEAAAQQQQACBZAVIaEhWjOMRQAABBBBAAAEEEGiZgJVhsN3oLvDqprCwUJWVlerVy4o60BBoHYFVq1Y5yTPLllnxBc9mu6iWStrQOhHQKwIIIIAAAggggEASAvtJ+h9JPaLO2SrplHDFhiS64lAE2kTAkhcWu0a+UJI9d9AQQCCYAvtIul6S7dyRF2OKOyRZuchJkt4MJgOzQgABBBBAAAEEEEAAAQQQQAABBBBIRICEhkSUOAYBBBBAAAEEEEAAgdQL9A3vRpfv7jo3N1ejR492ds7v0KFD6kemx6wVqK2t1Z133qlx48Zp27ZtXg7V4cUGS7MWiYkjgAACCCCAAAL+ErAkBktmsKSGSNsu6RxJf/RXqESDQJMClrxQFHWEVYQrkPQJbgggEGgBq1J6TXjThO81MdM/hxMbng20BpNDAAEEEEAAAQQQQAABBBBAAAEEEPAUIKGBGwMBBBBAAAEEEEAAgbYTsB3qJkoaLCnHHUbv3r01d+5c9enTp+0iZOTACFRVVam4uFgrV670mlOdpGmSbpZUE5hJMxEEEEAAAQQQQCCzBSyZ4XlJvaOmYa/bLpH0UGZPjeizUKCrpLcl7R0198clWfUGGgIIBF+go6QrwlUbopP03DN/I5zY8Igkq+BAQwABBBBAAAEEEEAAAQQQQAABBBDIAgESGrLgIjNFBBBAAAEEEEAAAd8LWMbCXNdCJSfonJwcDRkyRBMmTFBenuU/0BBITqCmpkYjRozQrFmzVFdn698atRWSikMLid5KrmeORgABBBBAAAEEEGhFAVv8/bLHM8LVku5uxXHpGoHWFLDkhcWuAS6UZNUbaAggkB0C7SSdJ6lM0pFNTPkDSVMlVYSO/SY7aJglAggggAACCCCAAAIIIIAAAgggkL0CJDRk77Vn5ggggAACCCCAAAL+EugQ2hl/eGj3udGSct2h5efnq7y8XH379vVX1ETja4ElS5Zo0KBBqq6u9opzq6TbJE1m10NfX0aCQwABBBBAAIHsE9hF0gseCz1Hhp4V7sg+DmYcMAFLXiiKmtNGSQWSPgnYPJkOAgjEF/hFOLHhlCYOtb8jZkqaHqpw+kX8LjkCAQQQQAABBBBAAAEEEEAAAQQQQCATBUhoyMSrRswIIIAAAggggAACQRboJalSUqHXJC+44AJNnz5d3bt3D7IBc2uhwPr1653KHosWLYrV0zJJJaHKDGtaOBSnI4AAAggggAACCKRWwJKbn5V0vKvbOyWNSO1Q9IZAmwhY9ZFVkuzPSHta0qltEg2DIoCAHwQOCW/wcb4kq+Dg1WxThvslTZS01g9BEwMCCCCAAAIIIIAAAggggAACCCCAQOoESGhInSU9IYAAAggggAACCCCQSoGB4Z3zu7g77dKliyZPnqyBA+0QGgINBWbPnq2ysjJt3rzZi8Z2Nhwm6T7cEEAAAQQQQAABBHwn0F7S4x4Lu++WdLXvoiUgBJov0F/SQ67TLwsn9ze/V85EAIFMF9hH0vWS7A2vvBiT2SHJdm+YJOnNTJ8w8SOAAAIIIIAAAggggAACCCCAAAIIfCdAQgN3AgIIIIAAAggggAAC/hWwMgzTJV3gFWJhYaEqKyvVq5cVdaBlu8CqVaucJJdly6z4gmezBUNDJW3IdivmjwACCCCAAAII+FAgR9I8SUWu2Ow13CXS/7F3N3BSl+Xi/z8urECYCppP0F9Fj4apWOLRUjClTKD09aYu9wAAIABJREFUZ6YQIpbKOeJDpgFCYaVpgKh5QgU1DEiBjtjRghRLpSOUHvGomGKt+JSBTyhHAoTl4T/XNLMNw+zuLOzszsPnfr3mNbr7/d73db2/s8PA3tf3YlMRxmxICmyPwKys13sUXx8GLNueST1XAQXKQiBu7nEhcAmwZwMZPZIqbIjORg4FFFBAAQUUUEABBRRQQAEFFFBAgRIWsKChhC+eoSuggAIKKKCAAgpUjMBJwBSga3bG7du358orr2TEiBFUV1dXDIiJ/lOgtraW8ePHc80117Bu3bpcNG+k7m74kG4KKKCAAgoooIACRStwOzA0K7o5wGnAhqKN2sAU2HaBzkANEM/p8UCODiXbvoJnKqBAqQu0S/3ZGF0b9m8gmedSXU6jUKq21JM2fgUUUEABBRRQQAEFFFBAAQUUUKASBSxoqMSrbs4KKKCAAgoooIACpSjQEfhR4u76FwNx99YtRvfu3Zk+fTo9e/YsxdyMeRsFFi1axJAhQ1iyZEmuGeIuvj9JbIAbA6zexiU8TQEFFFBAAQUUUKDwAuOAK7KWmQ/0BT4s/PKuoECrCQwEogtJ5vgGMLXVInJhBRQoRoE2wOnASODIBgL8G3ATcGvi2DXFmIgxKaCAAgoooIACCiiggAIKKKCAAgrkFrCgwVeGAgoooIACCiiggAKlJRAVC9OB7tlhV1VVcdFFFzF27Fg6doz6B0e5CqxatYrvfOc73HrrrWzaFHULW424O+EQ4JlyNTAvBRRQQAEFFFCgTARGAWOzcnkS6AOsKpMcTUOBhgTijuoDMg54DzgMWCabAgookEPgc6nChij6q2/E+8gtwETgHRUVUEABBRRQQAEFFFBAAQUUUEABBYpfwIKG4r9GRqiAAgoooIACCiigQLZAdeKO+yOAK4H22d/s2rUrU6ZM4aSTTlKuDAXmzp3L0KFDWb58ea7s1iY6eFwNTEi8PjaWYfqmpIACCiiggAIKlJPAUOD2rISeB44HVpRTouaiQAMCnYGaRHe5eE6PB4B+qimggAINCByS+nexM4Do4JBrRJejacD1wEtqKqCAAgoooIACCiiggAIKKKCAAgoUr4AFDcV7bYxMAQUUUEABBRRQQIHGBLoBU4FeuQ4888wzmThxInvssUdj8/j9EhB4++23kx04Zs+eXV+0jwFfT3RmeLkE0jFEBRRQQAEFFFCg0gXijvQzEsWoVRkQ8TkuPtt7Z/pKf3VUXv4DgZlZaX8j9ffdytMwYwUUaIrAvsDlwHmJmzvU1640WlveD1wHPN6UyT1WAQUUUEABBRRQQAEFFFBAAQUUUKBlBCxoaBlnV1FAAQUUUEABBRRQoJAC8UvbuCN/p+xFOnXqxIQJEzjvvDjEUaoCd9xxByNHjmTlypW5UngP+LabfUr16hq3AgoooIACClSgQNx5PjZWts3IPYoYopjB4tQKfEGYclJgFhCFPukRf885zAIfXx0KKJCnQPyb2IWJDkeXAHs2cM4fUoUN8eewQwEFFFBAAQUUUEABBRRQQAEFFFCgSAQsaCiSC2EYCiiggAIKKKCAAgpsp0C0YZgInJlrnl69ejF16lS6dYumDo5SEaipqUkWozz2WDRfyDniLqbfBN4tlZyMUwEFFFBAAQUUqHCB3sA8oH2GwwrgeOD5Crcx/coW6AzUAPGcHg8AUQDkUEABBfIVaAcMTXVt2L+Bk55L3Rwkiqlq853c4xRQQAEFFFBAAQUUUEABBRRQQAEFCiNgQUNhXJ1VAQUUUEABBRRQQIHWEjgJmAJ0zQ6gffv2XHnllYwYMYLq6urWis918xCora1l/PjxXHPNNaxbty7XGW8A0XbjoTym8xAFFFBAAQUUUECB4hA4EpgP7JQRziqgD/BkcYRoFAq0qsBAIIq2M8c37EbXqtfExRUoVYE2wOnASCD+/K1v/A24Cbg9UQTxQakma9wKKKCAAgoooIACCiiggAIKKKBAqQtY0FDqV9D4FVBAAQUUUEABBRTYWqAj8KPEXfsvBqqyv929e3emT59Oz549tStCgUWLFjFkyBCWLFmSK7qNqU4cY4DVRRi+ISmggAIKKKCAAgrkFugOLMi6+/yHQN9UkYNuCijwD4G4W/qADIz3gMOAZQIpoIAC2yjwuVRhQ/yZW9+IYobbUsUNvt9sI7SnKaCAAgoooIACCiiggAIKKKCAAtsqYEHDtsp5ngIKKKCAAgoooIACxS8QFQvTgdg8tcWoqqrioosuYuzYsXTsGPUPjtYWWLVqFaNHj2bSpEls2rQpVzjPAUOAZ1o7VtdXQAEFFFBAAQUUaJJAfB5/OLFRcu+MszYApwFzmjSTBytQ/gKdgZqs4p8HgH7ln7oZKqBAgQUOAa4EzgCig0OuUQvMAK4BXipwPE6vgAIKKKCAAgoooIACCiiggAIKKJASsKDBl4ICCiiggAIKKKCAAuUtUJ24k/+I1C9s22en2rVrVyZPnkz//v3LW6HIs5s7dy5Dhw5l+fLluSJdC1wFXJ+4jtGhwaGAAgoooIACCihQOgL7AwtzFDNEoerM0knDSBVoUYGBOX4+vgFMbdEoXEwBBcpVYF/gcuA8oL67fMSdJu4HrgMeL1cI81JAAQUUUEABBRRQQAEFFFBAAQWKRcCChmK5EsahgAIKKKCAAgoooEBhBbqlNn/0yrXMmWeeycSJE9ljjz0KG4WzbyHw9ttvJztlzJ49uz6ZR4HzE50ZXpZOAQUUUEABBRRQoOQEoiNDFDNEUUN6xAbJwRYzlNy1NOCWF5gFDMhY9j3gMGBZy4fiigooUKYCnYALgUuAPRvI8Q+pwoZfAZvL1MK0FFBAAQUUUEABBRRQQAEFFFBAgVYVsKChVfldXAEFFFBAAQUUUECBFheIu89NAOKXtluMTp06MWHCBM47Lw5xFFrgjjvuYOTIkaxcuTLXUrFZ59vegbTQV8H5FVBAAQUUUECBggl0BhYA3bNWGAZMLtiqTqxA+QjEz1ANEM/p8QDQr3xSNBMFFCgSgXaJG0lE56ThwEENxPSXVPfM6cC6IondMBRQQAEFFFBAAQUUUEABBRRQQIGyELCgoSwuo0kooIACCiiggAIKKNAkgWjD8JOsu13WTdCrVy+mTp1Kt27R1MHR3AI1NTXJopHHHnusvqlnAt8E3m3utZ1PAQUUUEABBRRQoEUEdgLmA0dmrTYaGNciEbiIAuUhMDBHN5NvWPhdHhfXLBQoQoH4vfkZwMgcf4ZnhvsWMDH1+KAI8zAkBRRQQAEFFFBAAQUUUEABBRRQoOQELGgouUtmwAoooIACCiiggAIKNJvAScAUoGv2jO3bt2fMmDHJDgLV1dXNtmAlT1RbW8u4ceO49tprWbcu54383gCiPcZDlexk7goooIACCiigQIkLtAfmAb2z8hgPjCrx3AxfgdYQmJVVjB/d7A4DlrVGMK6pgAIVI/C5VGFD3wYyjmKG24CbfE+qmNeFiSqggAIKKKCAAgoooIACCiigQIEELGgoEKzTKqCAAgoooIACCihQIgIdgR8lugFcDFRlx9y9e3emT59Oz549SySd4gxz0aJFDBkyhCVLluQKcGOqY8aVwOrizMCoFFBAAQUUUEABBfIQaAvcD/TLOnYyMCyP8z1EAQW2FugM1CT+zhTP6fFAjp8z7RRQQIFCCBySKmwYBNR3x49aYAZwHfBCIYJwTgUUUEABBRRQQAEFFFBAAQUUUKDcBSxoKPcrbH4KKKCAAgoooIACCuQnEBUL04Hu2YdXVVVx0UUXMXbsWDp2jPoHR74Cq1atYvTo0UyaNIlNmzblOu05YAjwTL5zepwCCiiggAIKKKBAUQpEcXBsZhyQFd1MYDCQ88NgUWZiUAoUn8BAIH6WMsc3gKnFF6oRKaBAmQrsA1yR6qzZ0D+ORcFVFDbML1MH01JAAQUUUEABBRRQQAEFFFBAAQUKImBBQ0FYnVQBBRRQQAEFFFBAgZIUiDvNjQCiU0D77Ay6du3K5MmT6d+/f0km19JBz507l6FDh7J8+fJcS68FrgKuT3hHhwaHAgoooIACCiigQGkL3A4MzUphDnAasKG0UzN6BYpCYFZWwdB7wGHAsqKIziAUUKBSBDoBFwKXAHs2kPRTqcKGe4DNlYJjngoooIACCiiggAIKKKCAAgoooMC2CljQsK1ynqeAAgoooIACCiigQPkKdEvd6bJXrhTPPPNMJk6cyB577FG+AtuR2dtvv53saDF79uz6ZnkUOD/RmeHl7VjGUxVQQAEFFFBAAQWKR2Bc6q7NmRHFnZn7Ah8WT5hGokBJC3QGaoB4To+4E3q/ks7K4BVQoFQF2qU6bg5PdGg6qIEk/pK6mUV0RV1XqskatwIKKKCAAgoooIACCiiggAIKKFBoAQsaCi3s/AoooIACCiiggAIKlK7Aualfusbd57YYnTp1YsKECZx33nmlm10zR75582buuOMOrrjiClauXJlr9riD6LdTxSLNvLrTKaCAAgoooIACCrSSwChgbNbaTwJ9Ep/9VrVSTC6rQLkKDARmZiX3Df+OVa6X27wUKAmB+F37GcBI4MgGIn4LmAjcCrxfEpkZpAIKKKCAAgoooIACCiiggAIKKNCCAhY0tCC2SymggAIKKKCAAgooUIIC0YbhJ8CAXLH36tWLqVOn0q1bNHWo3FFTU8OQIUN4/PHH60OYkfiF9aXAu5WrZOYKKKCAAgoooEDZCQwFbs/K6nngeGBF2WVrQgoUh8CsrL+fRuH4YcCy4gjPKBRQoIIFPpcqbIgOTfWN1cAU4EbgtQq2MnUFFFBAAQUUUEABBRRQQAEFFFBgCwELGnxBKKCAAgoooIACCiigQD4CJ6V+4do1++D27dszZswYRo4cSXV1dT5zlc0xtbW1jBs3jmuvvZZ169blyusNINpYPFQ2SZuIAgoooIACCiigQAhEwW8UrVZlcLwM9HJjtS8QBQoq0BmoSRTex3N6PAD0K+iqTq6AAgrkL3BIqrBhEFDfP5RtBO4Bfgi8kP/UHqmAAgoooIACCiiggAIKKKCAAgqUp4AFDeV5Xc1KAQUUUEABBRRQQIFCCHQEfpToMnBx1sat5Frdu3dn+vTp9OzZsxBrF92cixYtSnZlWLJkSa7Y4hfT0dniSiDuvudQQAEFFFBAAQUUKB+B2Dh9P9A2I6W4O3wUM0RRg0MBBQorMBCYmbXEMGByYZd1dgUUUKBJAvsAV6RudBH/plbfiKKs64D5TZrdgxVQQAEFFFBAAQUUUEABBRRQQIEyErCgoYwupqkooIACCiiggAIKKNBCAlGxcCdwWPZ6VVVVXHTRRYwdO5aOHRv6XW0LRVqAZVatWsXo0aOZNGkSmzZtyrXCc4mNbEOAZwqwvFMqoIACCiiggAIKtK5Ab2Ae0D4jjBXA8cDzrRuaqytQUQKzUp1S0klHIflBdkipqNeAySpQKgKdgAuBS4A9Gwj6qVRhw72JG2TEjTIcCiiggAIKKKCAAgoooIACCiigQMUIWNBQMZfaRBVQQAEFFFBAAQUUaFaBNsBI4HtZm7mSi3Tt2pXJkyfTv3//Zl20tSebO3cuQ4cOZfny5blCWQtcBVzvL55b+0q5vgIKKKCAAgooUBCBKGaYm/i8t1PG7KuAPsCTBVnRSRVQoD6BzkBNojNePKdH3OU8Oqg4FFBAgWIUaJe6AcbwVAFWfTG+AtyYupnImmJMxJgUUEABBRRQQAEFFFBAAQUUUECB5hawoKG5RZ1PAQUUUEABBRRQQIHKEugGTAV65Ur7zDPPZOLEieyxxx4lrfL2229z4YUXcu+9cZO8nONR4PzEL6ZfLulEDV4BBRRQQAEFFFCgPoEjgflZxQwfAn1TX1dOAQVaXmAgMDNr2WHA5JYPxRUVUECBvAXi9/NnpG4UEp8v6hvvAbcAPwbez3t2D1RAAQUUUEABBRRQQAEFFFBAAQVKUMCChhK8aIasgAIKKKCAAgoooEARCpyb6kzQKTu2XXfdlQkTJnD++bHfv7TG5s2bueOOOxg5ciT/93//lyv4FcC3gWmllZnRKqCAAgoooIACCjRBoDuwIOtO8BuA04A5TZjHQxVQoPkFZgEDMqZdnbrz+bLmX8oZFVBAgWYX+FyqsCEKJOsb8b42JdW14bVmj8AJFVBAAQUUUEABBRRQQAEFFFBAgSIQsKChCC6CISiggAIKKKCAAgooUCYC0YbhJ1mbSepS69WrF1OnTqVbt2jqUPyjpqaGIUOG8Pjjj9cX7IzEHfIuBd4t/myMUAEFFFBAAQUUUGAbBfYHFgJ7Z5y/CRic487w27iEpymgwHYIdAZqsgqOHgD6bcecnqqAAgq0tMAhqcKGQUB1PYtvBO4BrgOebukAXU8BBRRQQAEFFFBAAQUUUEABBRQopIAFDYXUdW4FFFBAAQUUUEABBSpT4KTUneO6Zqffvn17xowZk+x4UF1d3+9nWxettraWcePGce2117Ju3bpcwcTd8P4NeKh1I3V1BRRQQAEFFFBAgQILRBFDFDNEUUPmGAZMLvDaTq+AAvkLDMxRYOTPaf5+HqmAAsUjsA9wBXAe0LGBsB5JFTbMK57QjUQBBRRQQAEFFFBAAQUUUEABBRTYdgELGrbdzjMVUEABBRRQQAEFFFCgfoH4peuPEt0LLgaqsg/r3r0706dPp2fPnkVlGN0Yzj33XJYsWZIrrrgTXnSg+G7il8triypwg1FAAQUUUEABBRRoboG46/sCoHvWxKOBcc29mPMpoMB2C8zK6ha4GjgoUYy+bLtndgIFFFCg5QU6ARcClwB7NrD8c4nChwmJ97voIhr/buVQQAEFFFBAAQUUUEABBRRQQAEFSlLAgoaSvGwGrYACCiiggAIKKKBAyQhExcKdwGHZEVdVVXHRRRcxduxYOnZs6KZzhc911apVjBo1ikmTJrF58+ZcC8YviIcAzxQ+GldQQAEFFFBAAQUUaGWBnYD5wJFZcYwHRrVybC6vgAK5BaIIqSZRhB7P6fEA0E8wBRRQoIQF2qX+PWp4qkirvlReAW5M/RvcmhLO19AVUEABBRRQQAEFFFBAAQUUUKBCBSxoqNALb9oKKKCAAgoooIACCrSwQNzJNjo2bDW6dOnC9ddfz8CBA1s4pH8sN3PmTC6//HLefPPN+tb/DjC2VYJzUQUUUEABBRRQQIGWFmgPzAN6Zy08GRjW0sG4ngIKNEkg/lI5M+uM+LmNn1+HAgooUMoC8Tv9LwMjgWMbSOQ94BZgIvBOKSds7AoooIACCiiggAIKKKCAAgooUFkCFjRU1vU2WwUUUEABBRRQQAEFWlOgGzAV6JUriKOPPpqbb76Znj2jqUPhx6JFixg2bBjxXM94FDg/cSe8lwsfjSsooIACCiiggAIKFIFAW+D+HHd0jw3Sg4FNRRCjISigQMMCs4ABGYesTt3VfJlwCiigQJkIHJP4TPI9oG8D+XwITAOuT3yGealM8jYNBRRQQAEFFFBAAQUUUEABBRQoYwELGsr44pqaAgoooIACCiiggAJFKnBu6heqnXLFd+aZZzJ+/Hj222+/goT/6quvMnz4cO6999765l8BfDv1i9+CxOCkCiiggAIKKKCAAkUnUJXY9DwjayN0BBnFDEOADUUXsQEpoEAugc5ADRDP6fFAjkIl9RRQQIFSFzgk1bFhEFBdTzJRjBnFmj8Eni71hI1fAQUUUEABBRRQQAEFFFBAAQXKV8CChvK9tmamgAIKKKCAAgoooEAxC+yR2GDykxwbxpIxt23blpNPPplzzjmHU045hR133HG7clm3bh333Xcf06dPZ968eWzcuLG++WIT26XAu9u1oCcroIACCiiggAIKlJrA7cDQrKDnAKdZzFBql9J4FWBgqhgpk2IYMFkbBRRQoAwF9kn9W9YFwM4N5PcIcB0wrwwNTEkBBRRQQAEFFFBAAQUUUEABBUpcwIKGEr+Ahq+AAgoooIACCiigQIkLHA/8B9Cjvjx23nln+vfvzwknnJB8HHjggXmlXFNTw6OPPsojjzzC3Llz+fvf/97Qec+mfvn7+7wm9yAFFFBAAQUUUECBchIYB1yRldB8oC/wYTklai4KVJDArKwC+tWJLiwHAcsqyMBUFVCgsgSimOGS1GPPBlJ/DpgAxPtkbWURma0CCiiggAIKKKCAAgoooIACChSrgAUNxXpljEsBBRRQQAEFFFBAgcoSGAyMBbo2lnaXLl345Cc/ya677pp8dO7cmU2bNrFy5cq6x3PPPcfy5csbmyq+/0Zik9oo4O58DvYYBRRQQAEFFFBAgbITiM+C8Tk0czwJ9AFWlV22JqRA5Qh0BmoSnQHjOT0eAPpVDoGZKqBAhQq0A4YAw1OFXPUx/A24CYguVR9UqJVpK6CAAgoooIACCiiggAIKKKBAkQhY0FAkF8IwFFBAAQUUUEABBRRQgGrgDOAi4LMF9lgI3ALM9m50BZZ2egUUUEABBRRQoHgFhqY28WVG+DwQXcRWFG/YRqaAAnkKDARmZh07DJic5/kepoACCpSyQOwD+DIwEji2gUSimOG2VNeGd0o5YWNXQAEFFFBAAQUUUEABBRRQQIHSFbCgoXSvnZEroIACCiiggAIKKFDOAocBlwKDgA7NlOia1GaW/wCea6Y5nUYBBRRQQAEFFFCgNAUGJO5aPAOoygj/ZaAXsKw0UzJqBRTIITALiJ/39FidumO5P+e+XBRQoJIEjgG+B/RtIOkPgWnA9cBLlYRjrgoooIACCiiggAIKKKCAAgoo0PoCFjS0/jUwAgUUUEABBRRQQAEFFKhfYFegH/CZ1N3kPtVErP8F/gD8EfgNsLKJ53u4AgoooIACCiigQPkJxObmu4C2GanF5uYoZoiiBocCCpSPQGegBojn9Hgg9ffM8snSTBRQQIH8BA5JdWyIG4hEp9RcYxNwP3Ad8Hh+03qUAgoooIACCiiggAIKKKCAAgoosH0CFjRsn59nK6CAAgoooIACCiigQMsKRLeGTwPdgK7Ax1OPzcBfU483gFeAKGZY27LhuZoCCiiggAIKKKBAkQtEsWxs0sssZlgBHA88X+SxG54CCmybwMBUt77Ms4cBk7dtOs9SQAEFSl5gn1Rn1AuAnRvIJm4SEoUNvwLi394cCiiggAIKKKCAAgoooIACCiigQEEELGgoCKuTKqCAAgoooIACCiiggAIKKKCAAgoooIACChSZQO9E5695QPuMuFYBfYAniyxWw1FAgeYVmAVEd5b0WA0cBER3FocCCihQqQJRzHBJ6rFnAwh/Aa4HpgK1lYpl3goooIACCiiggAIKKKCAAgooUDgBCxoKZ+vMCiiggAIKKKCAAgoooIACCiiggAIKKKCAAsUhcCQwP7EZb6eMcD4E+qa+XhxRGoUCChRKoDNQA8RzejwARNcWhwIKKFDpAu2AIcDwVLFXfR5/A24Cbgc+qHQ08281gfg83yn1Z3o8Zz/iz/r016KQeUegTeoRXdqy/zvX1+KY+PpH6slyDbAB2Jh6pP8719fimMyvrwfi7yHvJTqlvJ96Xpn67/T/x3P68fdWk3ZhBRRQQAEFFFBAAQUUUKAFBSxoaEFsl1JAAQUUUEABBRRQQAEFFFBAAQUUUEABBRRocYHuwIKsjcyxqeg0YE6LR+OCCijQWgIDgZlZiw8DJrdWQK6rgAIKFJlA7B34MjASOLaB2KKY4bZUcYOdborsIpZYOB0Sr6W9U4+9Us97ZBUrZBYofKzE8muucN/JKIDILHZYAbwNvAksTz3Hz2QUTDgUUEABBRRQQAEFFFBAgZISsKChpC6XwSqggAIKKKCAAgoooIACCiiggAIKKKCAAgo0QWB/YGFqc1T6tE3A4Bwbm5swrYcqoECJCswCBmTEvjp1N3I35JboBTVsBRQomMAxwPdS3azqW6Q28R46I3EX++uAFwoWiROXmkDsQdk9UTAYBQrpIoXM58z/3qXUkiuReP8vo8AhXeiQ6zm6RGwukZwMUwEFFFBAAQUUUEABBcpcwIKGMr/ApqeAAgoooIACCiiggAIKKKCAAgoooIACClSoQNztNYoZoqghc3hH9gp9QZi2Aqk7PtdkdWx5AOinjgIKKKBAToFDUh0bBgHVDRjFe+nVwOM6VoTAvsCBwAGpx78AXYF9gC4VIVA+Sf4NiMdfgfiM9DKwNFEA/hLwevmkaSYKKKCAAgoooIACCihQ7AIWNBT7FTI+BRRQQAEFFFBAAQUUUEABBRRQQAEFFFBAgaYKdAYWAN2zThwNjGvqZB6vgAJlJTAwR4cWC53K6hKbjAIKFEAgNqpfClwA7NzA/H9IdWz4lXd+L8BVaNkpD0oVK0ThQhQIH5z6/3hu1bHnnnvSuXNnOnXqlHyk/zvza/H1j370o7Rp0yb5aNu27RbP+X6tQ4cOW+S6du1aNm7cyIYNG7Z4bsrXVq1axfvvv897773HypUrk8/xiK+lvx7Pb731Vqs6pxZ/MVXkEM+vZBQ7RPGDQwEFFFBAAQUUUEABBRRoNgELGpqN0okUUEABBRRQQAEFFFBAAQUUUEABBRRQQAEFikBgJ2A+cGRWLOOBUUUQnyEooEDrC8wCBmSEsRrokdqk1/rRGYECCihQvAJRzDAUuKyRO/H/BbgemA6sK950Kj6yKFqIAoVPJK5Vt1TXhShg2K+lZPbaay/isffeeycf8d+77bbbVsUK6cKFj3zkIy0VWlGss3r16rpCh8xih/jvFStWsHz5ct58883kczxauAgiChyik0N0dIjHn1OP+Pl3KKCAAgoooIACCiiggAJNErCgoUlcHqyAAgoooIACCiiggAIKKKCAAgoooIACCihQxALtgXlA76wYJwNxB3aHAgooEALRxSXuLBzP6bEQOE4eBRRQQIG8BKqBrwPDgdgUX9+IW8xPBG5NdHh4P6+ZPagQAlHwe0SqeO/w1POhQMdCLBY68dXtAAAgAElEQVRFB+kihexihczChT322IOqqqpChFCxc0aniHfeeWerQofMood0EUR0myjQiELRPwHPph6LgWcS7xd/L9B6TquAAgoooIACCiiggAJlIGBBQxlcRFNQQAEFFFBAAQUUUEABBRRQQAEFFFBAAQUUoC1wP9Avy2Jm4s6hg4FNGimggAIZAgMTd6WO94fMEYVPUQDlUEABBRTITyD2G3wZGAkc28ApscF5ChAds5blN7VHbaNAFJhE0cJhwKdTz/tu41w5T/v4xz/Ofvvtl3zsv//+df+dLlbYZZddmnM55yqQwMqVK+s6O7z66qu89tprvPLKK8lH/P8bb7zR3Cu/mip0eAp4DohChygwdSiggAIKKKCAAgoooIACWNDgi0ABBRRQQAEFFFBAAQUUUEABBRRQQAEFFFCg1AXi1q4zgAFZicxJ3BX0NGBDqSdo/AooUBCBWVnvG7HhtgewtCCrOakCCihQ3gLHpAobTgXqu+1+beoz23XAC+XNUfDs0l0X0h0X0kUM29V1ITomRGFCdrFCunAhihmqq6NBh6PcBWpra3n99deTxQ3xSBc6pP87Oj1s3rx5exmia0NmN4d0V4f4TOZQQAEFFFBAAQUUUECBChKwoKGCLrapKqCAAgoooIACCiiggAIKKKCAAgoooIACZSpwOzA0K7f5QF/gwzLN2bQUUGD7BTqn7gwcz+mxEDhu+6d2BgUUUKBiBQ5MFJOOAQYBDe18fwCIwob4zOZoXOBfUl0wonCkN9C98VPqPyKKFg4//HCOOOIIunXrVtdl4aCDosGDQ4H8BP7yl7/UFTtEwcMzzzzDs88+y5tvvpnfBPUfFQVPv0/8fe4JYIHFptvL6fkKKKCAAgoooIACChS/gAUNxX+NjFABBRRQQAEFFFBAAQUUUEABBRRQQAEFFFCgfoFxwBVZ334S6AOsEk4BBRRoRGAgMDPrmGHAZOUUUEABBbZLYB/gUuACYOcGZnoqVdhwL7Bxu1Ysn5PbAkemChiOTT3vuS3ptWvXjkMOOSRZvNCjR4/k86c//Wk6deq0LdN5jgJ5Cbz//vs8/fTTyeKGeCxevJgXXniBdevW5XV+joOiQiKKTuMRBQ5P24VvWyk9TwEFFFBAAQUUUECB4hSwoKE4r4tRKaCAAgoooIACCiiggAIKKKCAAgoooIACCjQuMAoYm3XY88DxwIrGT/cIBRRQICkwCxiQYbEa6OHdgH11KKCAAs0iEMUM0UnrMqBLAzO+kih8uDFxzB3ANu96bpaIW36SXbKKF/4V6NDUMPbZZ58tCheigOETn/gEbdq0aepUHq9Aswts3LiRF198sa7AIV3ssHz58m1Zaw3wPxkFDn8APtiWiTxHAQUUUEABBRRQQAEFikPAgobiuA5GoYACCiiggAIKKKCAAgoooIACCiiggAIKKNA0geHAhKxTXgZ6AcuaNpVHK6BAhQt0BmqAeE6PuAPwcRXuYvoKKKBAcwpUA18H4jPcQQ1M/BYwEbg10eHh/eYMoIjm6pZRwBB/1hwC5L13I911Id1xIZ6j68Kuu+5aRCkaigL5CTRTN4dNQBS2Z3ZxeDW/CDxKAQUUUEABBRRQQAEFikEg778UF0OwxqCAAgoooIACCiiggAIKKKCAAgoooIACCiigQOouv7dnSUQRQxQzRFGDQwEFFGiqwEBgZtZJw4DJTZ3I4xVQQAEFGhSIPQpfBkamNvXXd3B0y5mS6trwWombfgTok7ijfD+gL7BvU/LZbbfdOO644+oePXv2pG3btk2ZwmMVKCmB2tpannrqKR577DEWLFiQfLz33ntNzSEKGn6TejwCrG3qBB6vgAIKKKCAAgoooIACLSdgQUPLWbuSAgoooIACCiiggAIKKKCAAgoooIACCiigwPYLDEjc1XcGUJUxVRQznJS6K+f2r+AMCihQqQKzgHiPSY/YTNsDWFqpIOatgAIKFFjgmFRhw6lZn+0yl90I3ANcBzxd4Hiac/roQhHFC1HEcDzQLt/J99tvP3r16pUsYIjn7t2753uqxylQtgIvvPBCXYFDFDq89lqT6pw+BOanihvmAK+ULZSJKaCAAgoooIACCihQogIWNJTohTNsBRRQQAEFFFBAAQUUUEABBRRQQAEFFFCgAgViQ9j9QOYtaVekNok9X4EepqyAAs0r0BmoAeI5PRYCxzXvMs6mgAIKKJAlcCAwBhgEVDegE3dZj8KGeUUoGAULJ6QKGOIz6wH5xFhVVcWhhx5aV8Dwuc99jr322iufUz1GgYoWWLZsGf/93/+dLHKIx5/+9Cc2b96cr0l83kt3b4hCh/X5nuhxCiiggAIKKKCAAgooUBgBCxoK4+qsCiiggAIKKKCAAgoooIACCiiggAIKKKCAAs0r0Du1ea19xrSrgD7Ak827lLMpoEAFCwwEZmblPwyYXMEmpq6AAgq0lMA+wKXABcDODSz6VKqw4V4gOji01tg38Tm0f6qI4USgQ2OBtGvXjqOOOqqugCG6MOy8c0OpNjaj31dAgRD44IMPWLBgQV2Bw6JFi1i3bl0+OGuAh1MFDnOBv+ZzkscooIACCiiggAIKKKBA8wpY0NC8ns6mgAIKKKCAAgoooIACCiiggAIKKKCAAgoo0PwCRwJx58ydMqb+EOib+nrzr+iMCihQyQKzgAEZAKuBHsDSSkYxdwUUUKAFBWKH/1DgMqBLA+u+kih8uBG4E4hNyYUe0T0iimyjA0M8PpHPgvvuuy/9+/dPPvr06UMUNTgUUKCwAmvXruWRRx5h7ty5zJkzh7/+Ne86hRcyujcsAGoLG6mzK6CAAgoooIACCiigQAhY0ODrQAEFFFBAAQUUUEABBRRQQAEFFFBAAQUUUKCYBboDsZGkc0aQG4DTgDnFHLixKaBAyQrE+01N1vvOQuC4ks3IwBVQQIHSFIgCgq8Dw4GDGkjhPeAWYCLwTjOnWpX4LPp54Gupz5+7NDZ/mzZt+OxnP1tXxHDooYc2dorfV0CBAgv86U9/ShY2RIHDH//4RzZuzKu5y0ogOsFE965HgU0FDtPpFVBAAQUUUEABBRSoWAELGir20pu4AgoooIACCiiggAIKKKCAAgoooIACCihQ9AL7A7GJeO+MSGMTyeDUppKiT8AAFVCgZAUG5nifGQZMLtmMDFwBBRQoXYHY1/DlRBeGkcCxDaQRHbymAWOB17Yz3c+mihjOAPZsbK7ddtuNk08+OVnE0K9fP3bZpdG6h8am9PsKKFAggffff58HH3wwWeAQz++9FzVRjY43gV+kPh8+0ejRHqCAAgoooIACCiiggAJNErCgoUlcHqyAAgoooIACCiiggAIKKKCAAgoooIACCijQQgJRxBDFDFHUkDncUNxCF8BlFFCAWcCADIfVQA9gqTYKKKCAAq0mcEyqsOFUILon5Bpx6/V7gOuAp5sQ6eGpIoYoatuvsfMOP/zwZAHDl770JY455hiqquoLp7GZ/L4CCrSWwKZNm5IdG9LdG5577rl8QnkZkp8T70p8VlySzwkeo4ACCiiggAIKKKCAAg0LWNDgK0QBBRRQQAEFFFBAAQUUUEABBRRQQAEFFFCg2AQ6AwsSd8DsnhXYaGBcsQVrPAooULYC8V5UA8RzekSh1XFlm7GJKaCAAqUjcCAwBhgEVDcQ9iOpwoZ59RwTxbMxx9cSRRCfbCj9j3zkI/Tp06euiKFLly6lo2WkCiiQl8Df/vY3fv3rXycLHB555BHWrl3b2HlRATETmNEMnWEaW8vvK6CAAgoooIACCihQtgIWNJTtpTUxBRRQQAEFFFBAAQUUUEABBRRQQAEFFFCgJAV2AuYDR2ZFPx4YVZIZGbQCCpSyQNylOzapZQ47xZTyFTV2BRQoN4F9gEuBC4CdG0guNh1PSN1VvVOqgCGKGI5uCCS6Lpx44omcc845nH766XTo0KHc/MxHAQXqEYhihtmzZzN16lQeffRRNm/e3JjVH1OfG38BvN3YwX5fAQUUUEABBRRQQAEF/ilgQYOvBgUUUEABBRRQQAEFFFBAAQUUUEABBRRQQIFiEWgPxN1ze2cFNBmIDcQOBRRQoDUEZgEDMhZeDfQAlrZGMK6pgAIKKJBTIIoZLgIuAfZuwGg9sGNjhgcccADnnntu8rHXXns1drjfV0CBMhdYtmwZd955J1OmTOHVV1/NJ9vfAXcB0/I52GMUUEABBRRQQAEFFKh0AQsaKv0VYP4KKKCAAgoooIACCiiggAIKKKCAAgoooEBxCLQF7gf6ZYUTd0YfDGwqjjCNQgEFKlCgM1ADxHN6LASOq0ALU1ZAAQWKXaAaiO46I4DDmhJsp06dGDhwYLIbw9FHN9i4oSnTeqwCCpSZwOOPP860adOYNWsWK1eubCy76NRwB3ArsKyxg/2+AgoooIACCiiggAKVKmBBQ6VeefNWQAEFFFBAAQUUUEABBRRQQAEFFFBAAQWKR6AKmJF1B/SIbg5wGrCheEI1EgUUqFCB2BwbBVaZIzrHRAcZhwIKKKBA8Ql8HvghcExDobVt25aTTz45WcRwyimnsOOOjTZvKL5MjUgBBVpFYP369dx///3J4oZ58+axYUODf23dmCrgvxl4tFUCdlEFFFBAAQUUUEABBYpYwIKGIr44hqaAAgoooIACCiiggAIKKKCAAgoooIACClSAQBQzxIbgoVm5zgf6Ah9WgIEpKqBAaQjMyiq8Wg30AJaWRvhGqYACCpS9wEeBrwMXAp9oKNsjjjiCIUOGcPbZZ7P77ruXPYwJKqBAYQXeffddpk+fnixuWLx4cWOLLQFuAaYDqxo72O8roIACCiiggAIKKFAJAhY0VMJVNkcFFFBAAQUUUEABBRRQQAEFFFBAAQUUUKB4BW7PUczwJNDHzR3Fe9GMTIEKFegM1ADxnB4LgeMq1MO0FVBAgWIR+BgwAojOOTs1FNS5557LpZdeyuGHH14ssRuHAgqUmcBTTz3Frbfeyp133tlYZn8HomPDjcA7jR3s9xVQQAEFFFBAAQUUKGcBCxrK+eqamwIKKKCAAgoooIACCiiggAIKKKCAAgooUNwC44ArskJ8HjgeWFHcoRudAgpUqMBAYGZW7rGBNjrNOBRQQAEFWlbg/0t9ljwXaF/f0nvuuScXXnghF110EbvttlvLRuhqCihQsQLvvPMOkyZN4pZbbuHtt99uyGEt8FPgOuCNigUzcQUUUEABBRRQQIGKFrCgoaIvv8kroIACCiiggAIKKKCAAgoooIACCiiggAKtJjAKGJu1+stAL2BZq0XlwgoooEDjArOAARmHrQZ6AEsbP9UjFFBAAQWaQeBg4DvAIKBtffNFF4bLLruMQYMGseOOOzbDsk6hgAIKNF1g/fr1zJgxgxtvvJHnnnuuoQlqgbuAHwEvNX0lz1BAAQUUUEABBRRQoHQFLGgo3Wtn5AoooIACCiiggAIKKKCAAgoooIACCiigQKkKDAVuzwo+ihiimCGKGhwKKKBAMQt0BmqAeE6PhUBvYFMxB25sCiigQIkL7J8oYLgGiG45Vbly2WGHHejfv3+ykOHEE08s8XQNXwEFyk3gkUceSRY2/OY3v2Hz5s31pRefJ+8GxgCvl5uB+SiggAIKKKCAAgookPPv87IooIACCiiggAIKKKCAAgoooIACCiiggAIKKNCCAnFX8xlZm9BWAMcDz7dgHC6lgAIKbI9AbKadmTXBZcBN2zOp5yqggAIK5BTYG7gK+EZ9HRk+8pGP8PWvfz1ZyHDggQfKqIACChS1wEsvvZQsbJg2bRpr1qypL9bo2PBT4IfA8qJOyOAUUEABBRRQQAEFFNhOATs0bCegpyuggAIKKKCAAgoooIACCiiggAIKKKCAAgrkLdAPuD9rI9oqoA/wZN6zeKACCihQHAKzgCjSSo/VQA9gaXGEZxQKKKBAyQvsDnwXuABonyubrl27cvHFF3PBBRewyy67lHzCJqCAApUl8P7773PbbbcxceJEli2LpoU5x1rgFmAs8F5lCZmtAgoooIACCiigQKUIWNBQKVfaPBVQQAEFFFBAAQUUUEABBRRQQAEFFFBAgdYV6A3My9qM9iHQF5jfuqG5ugIKKLBNAp2BGiCe02MhEO93m7ZpRk9SQAEFFAiBaiC63owBPpqL5GMf+xhjxoxh2LBhVFfH4Q4FFFCgdAXWr1/PpEmTuOaaa3j33XfrS+T/Ut0a/iPx/rihdLM1cgUUUEABBRRQQAEFthawoMFXhQIKKKCAAgoooIACCiiggAIKKKCAAgoooEChBY5MFS3slLFQbMA4DZhT6MWdXwEFFCigwEBgZtb8sQn3pgKu6dQKKKBAOQuckihiuAE4MFeSHTt25PLLL2fEiBF89KM5ax3K2cbcFFCgzAVWrVrFddddx4033siaNWvqy/YvwLf9u3SZvxhMTwEFFFBAAQUUqDABCxoq7IKbrgIKKKCAAgoooIACCiiggAIKKKCAAgoo0MIC3YEFWXcwjzuXD86xCbiFQ3M5BRRQoFkEZgEDMmZaDfQAljbL7E6igAIKVIbAJ4CbgT650m3bti1Dhw7lqquuIrozOBRQQIFyFnjrrbf4wQ9+wE9/+lM2bKi3GcPDwMXAi+VsYW4KKKCAAgoooIAClSFgQUNlXGezVEABBRRQQAEFFFBAAQUUUEABBRRQQAEFWkNgf2AhsHfW4sOAya0RkGsqoIACBRDoDNRkFW7Fe19vIAq4HAoooIAC9Qu0A74PDAeqcx321a9+lXHjxnHAAQfoqIACClSUwNKlSxk1ahSzZ8+uL+9a4DrgamB9ReGYrAIKKKCAAgoooEBZCVjQUFaX02QUUEABBRRQQAEFFFBAAQUUUEABBRRQQIGiEYgihtjQG0UNmWMUML5oojQQBRRQoHkEBuboOnMZcFPzTO8sCiigQFkK9AKmAt1yZXf88cdz/fXX07Nnz7JM3qQUUECBfAUWLVrEt771LRYujL9i5xxRXDsEeDzfOT1OAQUUUEABBRRQQIFiErCgoZiuhrEooIACCiiggAIKKKCAAgoooIACCiiggALlIRB3K18AdM9KZzQwrjxSNAsFFFBgK4FZwICMr64GegBLtVJAAQUU2EJgF+AG4Fxgqz0Lhx9+eLIjQ9++fWVTQAEFFMgQeOCBB5IdGxYvXpzLZXOiO+JtwEhglXAKKKCAAgoooIACCpSSgAUNpXS1jFUBBRRQQAEFFFBAAQUUUEABBRRQQAEFFCh+gZ2A+cCRWaFGV4bozuBQQAEFylUgirni7rjxnB5xG93ewKZyTdq8FFBAgSYKnJF4n/wJsFf2efvuuy9XX301Z599Njvs4FaGJrp6uAIKVIjA5s2bueuuu7jyyit57bXXcmW9HBgKzK0QEtNUQAEFFFBAAQUUKAMB/xWgDC6iKSiggAIKKKCAAgoooIACCiiggAIKKKCAAkUi0B6Yl9q8mxnSZGBYkcRoGAoooEAhBQYCM7MWuAy4qZCLOrcCCihQAgJR9DoFODM71iheuPjii7nuuuto3z4+TjoUUEABBRoT+PDDDxk5ciQ333wzUeSQY0wFLkp0bFjT2Fx+XwEFFFBAAQUUUECB1hawoKG1r4DrK6CAAgoooIACCiiggAIKKKCAAgoooIAC5SEQu8/uBfplpRMbewd7d/LyuMhmoYACeQncB5yaceRqoAewNK+zPUgBBRQoP4Ho3DUb2C87tS5dujBt2jT69OlTflmbkQIKKNACAg8//DCDBw/mzTffzLVafP48HXi2BUJxCQUUUEABBRRQQAEFtlnAgoZtpvNEBRRQQAEFFFBAAQUUUEABBRRQQAEFFFBAgZRAW+D+HMUMcxIbJ04DNiilgAIKVJBAF2Ax0Dkj54Wp7jWbKsjBVBVQQIEQGA78CKjO5hg0aBCTJk1i5513VkoBBRRQYDsEVq5cyYUXXsjMmdmNwpKTrk90aRgJ/Md2LOGpCiiggAIKKKCAAgoUVMCChoLyOrkCCiiggAIKKKCAAgoooIACCiiggAIKKFD2AlXADGBAVqbzgb7Ah2UvYIIKKKDA1gIDgewdZZcBN4mlgAIKVIhAR2AW8KXsfHfddVemTJnCV77ylQqhME0FFFCgZQR++ctfct555xEFDjlG3IRgUKK4YU3LROMqCiiggAIKKKCAAgrkL2BBQ/5WHqmAAgoooIACCiiggAIKKKCAAgoooIACCiiwtcDtwNCsLz8J9AFWCaaAAgpUsMB9wKkZ+a8GegBLK9jE1BVQoDIE9gXmJQq7Ds5O9+STT+ZnP/sZe+21V2VImKUCCijQwgJvvvkmgwcP5uGHH8618p9SnRX/2sJhuZwCCiiggAIKKKCAAg0KWNDgC0QBBRRQQAEFFFBAAQUUUEABBRRQQAEFFFBgWwXGAVdknfw8cDywYlsn9TwFFFCgTAS6AIuBzhn5LAR6A5vKJEfTUEABBbIFegG/SnSk2TXzGx07dmTChAkMGzZMMQUUUECBFhC45ZZbGDlyJGvWbNWQIf6ufjrw+xYIwyUUUEABBRRQQAEFFMhLwIKGvJg8SAEFFFBAAQUUUEABBRRQQAEFFFBAAQUUUCBLYBQwNutrLwOxiW2ZWgoooIACSYGBiTuUz8yyuCyx0fcmfRRQQIEyFPgmcAPQNjO3o446ilmzZtGtW7cyTNmUFFBAgeIVqKmpYcCAATz99NPZQW4A4j17UvFGb2QKKKCAAgoooIAClSRgQUMlXW1zVUABBRRQQAEFFFBAAQUUUEABBRRQQAEFmkdgKHB71lRRxBDFDFHU4FBAAQUU+KfAfcCpGSCrgR7AUpEUUECBMhKYAAzPzuess85i2rRptGnTpoxSNRUFFFCgdARqa2sZMmRIsrAsx7geGFE62RipAgoooIACCiigQLkKWNBQrlfWvBRQQAEFFFBAAQUUUEABBRRQQAEFFFBAgcIIDABmAFUZ068AjgeeL8ySzqqAAgqUtEAXYDHQOSOLhUBvYFNJZ2bwCiigwD8EJgIXZ2OMHDmS8ePHa6SAAgoo0MoCmzdv5pvf/CY333xzrkjii5e0cogur4ACCiiggAIKKFDhAhY0VPgLwPQVUEABBRRQQAEFFFBAAQUUUEABBRRQQIEmCPQD7gfaZpyzCugDPNmEeTxUAQUUqDSBgcDMrKQvA26qNAjzVUCBshKI/Qa3AdG9a4tx6623MmzYsLJK1mQUUECBUhe44YYbGDFiBFHgkDUsaij1i2v8CiiggAIKKKBAiQtY0FDiF9DwFVBAAQUUUEABBRRQQAEFFFBAAQUUUECBFhKIO4nPA9pnrPch0BeY30IxuIwCCihQygL3AadmJLAa6AEsLeWkjF0BBSpWIPYaTAWGZApUV1dz9913c8YZZ1QsjIkroIACxSwwa9Yszj77bDZs2JAd5h3AvwNbVTsUcz7GpoACCiiggAIKKFAeAhY0lMd1NAsFFFBAAQUUUEABBRRQQAEFFFBAAQUUUKCQAkemihZ2ylgkdj+cBswp5MLOrYACCpSRQBdgMdA5I6eFQBSMbSqjPE1FAQUqQyA2vp6fmWqHDh2YO3cuJ5xwQmUImKUCCihQogIPPfQQp512GmvWrMnOYBJwYYmmZdgKKKCAAgoooIACJSxgQUMJXzxDV0ABBRRQQAEFFFBAAQUUUEABBRRQQAEFWkCgO7AgawNubLwdDMxsgfVdQgEFFCgngYE53jsvA24qpyTNRQEFyl5gODAhM8uPfexjxAbZI444ouyTN0EFFFCgHASefvppvvCFL7BixYrsdOI9/oZyyNEcFFBAAQUUUEABBUpHwIKG0rlWRqqAAgoooIACCiiggAIKKKCAAgoooIACCrS0wP5A3D1876yFhwGTWzoY11NAAQXKROA+4NSMXFYDPYClZZKfaSigQHkL9Et16Krba7Dvvvvy+9//nnh2KKCAAgqUjsBLL73EiSeeyF//+tfMoDcDp9iNsXSuo5EqoIACCiiggALlIGBBQzlcRXNQQAEFFFBAAQUUUEABBRRQQAEFFFBAAQWaXyCKGKKYIYoaMsdoYFzzL+eMCiigQMUIdAEWZ3W+iffb3kB0wHEooIACxSrw6VTnrg7pAHfffXeeeeYZunSJtzaHAgoooECpCbzxxht86lOf4t13380MfW3qs+miUsvHeBVQQAEFFFBAAQVKU8CChtK8bkatgAIKKKCAAgoooIACCiiggAIKKKCAAgoUUqBzarNa96xFxgOjCrmwcyuggAIVIjAQmJmVqwVjFXLxTVOBEhWIioVngN3T8Xfo0IEFCxbw6U9HnYNDAQUUUKBUBRYtWkTv3r1ZuzbqGOpGVDh8CnijVPMybgUUUEABBRRQQIHSEbCgoXSulZEqoIACCiiggAIKKKCAAgoooIACCiiggAItIRDFDA8BR2YtNhkY1hIBuIYCCihQIQL3Aadm5LoeOARYWiH5m6YCCpSOwM7AE8An0iHvsMMOzJkzh379+pVOFkaqgAIKKFCvQLynn3LKKWzevDnzmCXAUcBq6RRQQAEFFFBAAQUUKKSABQ2F1HVuBRRQQAEFFFBAAQUUUEABBRRQQAEFFFCgtAR2AubnKGaIu4gPBjaVVjpGq4ACChS1QNztfDEQhWTpsRDo7fttUV83g1Og0gTaJN6XHkm9N9XlfsMNN3D55ZdXmoX5KqCAAmUtEO/tw4cPz87xt4mitr7AxrJO3uQUUEABBRRQQAEFWlXAgoZW5XdxBRRQQAEFFFBAAQUUUEABBRRQQAEFFFCgaATaA/OyN6sBc4DTgA1FE6mBKKCAAuUjMBCIorHMMRoYVz4pmokCCpS4wFTgnMwczjnnHKZOjS87FFBAAQXKTeDcc8/lZz/7WXZa8YVzyy1X81FAAQUUUEABBRQoHgELGornWhiJAgoooIACCiiggAIKKKCAAgoooIACCijQWgJtgfuBflkBRLeGuBPjh1tqx/QAACAASURBVK0VmOsqoIACFSBwH3BqRp7rgUOApRWQuykqoEBxC5yReD/6z8wQP//5z/Pggw/Spk00bnAooIACCpSbwMaNG+nbty+//W00ZthifAX4r3LL13wUUEABBRRQQAEFikPAgobiuA5GoYACCiiggAIKKKCAAgoooIACCiiggAIKtJZAFTADGJAVwJNAH2BVawXmugoooECFCHQBFgOdM/JdmOqYs6lCDExTAQWKT6BdojPDK8De6dAOO+ww/vjHP9KxY8fii9aIFFBAAQWaTWD16tUcddRRLFmyJHPO1xP/dnAQsK7ZFnIiBRRQQAEFFFBAAQVSAhY0+FJQQAEFFFBAAQUUUEABBRRQQAEFFFBAAQUqW+B2YGgWQRQzRGeGFZVNY/YKKKBAiwkMBGZmrTYaGNdiEbiQAgoosKXA1cCV6S9VV1fz4osv0q1bN51aQGDFihWcddZZzJs3L7lajx49+MUvfsHBBx/cAqu7RH0Cd999N4MHD6779tVXX82VV9b9mJQM3Nq1a7nsssu47bbb6mJesGABxx57bMnkYKCFF4j3/MMPP5za2trMxb4H/LDwq7uCAgoooIACCiigQKUJWNBQaVfcfBVQQAEFFFBAAQUUUEABBRRQQAEFFFBAgX8KxEbZK7JAngeOt5jBl4kCCijQ4gL3AadmrLoeOARY2uKRuKACClS6wMeBGiC6NCTHyJEjGT9+fKW7tFj+FjS0GHWTFiqFgoZXX32VmTNncsEFF9CpU6ec+VnQ0KTLXtEHjxgxguuvvz7TILoz7A8sr2gYk1dAAQUUUEABBRRodgELGpqd1AkVUEABBRRQQAEFFFBAAQUUUEABBRRQQIGSEBiV2KQ2NivSl4FewLKSyMAgFVBAgfIS6AIsBjpnpLUQ6A1sKq9UzUYBBYpc4JfAaekY99prL15++WU6dOhQ5GGXT3gWNBTntSzmgoZ4zdx5552MGzeOo446ioh1t912ywlpQUNxvr6KMao1a9Zw4IEHsnz5FvUL9wBnFmO8xqSAAgoooIACCihQugIWNJTutTNyBRRQQAEFFFBAAQUUUEABBRRQQAEFFFBgWwWGArdnnRxFDFHMEEUNDgUUUECB1hEYCMzMWno0EB11HAoooEBLCPQBfpe50KxZsxgwYEBLrO0aKQELGorzpVCsBQ1Lly5l8ODBPP7440m4L37xixY0FOdLqCSjio4fgwYNyo49ujr+d0kmZNAKKKCAAgoooIACRSlgQUNRXhaDUkABBRRQQAEFFFBAAQUUUEABBRRQQAEFCiYQu9FmAFUZK6wAYkPC8wVb1YkVUEABBfIVuA84NePg9cAhwNJ8J/A4BRRQYBsF2gB/Abqlz//sZz/LwoXRLMbRkgIWNLSkdv5rFWtBw5///Odk0dGzzz6bTMaChvyvqUfmJ3Dcccdl/1nwAnA4sDG/GTxKAQUUUEABBRRQQIGGBSxo8BWigAIKKKCAAgoooIACCiiggAIKKKCAAgpUjkA/4H6gbUbKq4C4E++TlcNgpgoooEBRC3QBFgOdM6KM3cS9gU1FHbnBKaBAqQt8FbgnnUSbNm14/vnnOfjgg0s9r5KL34KGkrtkrRpwUwsaWjVYFy9JgRdffJFDDz2UjRu3qF84DYhCXIcCCiiggAIKKKCAAtstYEHDdhM6gQIKKKCAAgoooIACCiiggAIKKKCAAgooUBICsRF2HtA+I9oPgb7A/JLIwCAVUECByhEYCMzMSnd04j18XOUQmKkCCrSCQBS+npJed/jw4UyYMKEVwnBJCxp8DTRFwIKGpmh57LYKXH755fz4xz/OPP1eIArhHAoooIACCiiggAIKbLeABQ3bTegECiiggAIKKKCAAgoooIACCiiggAIKKKBA0QscmSpa2Ckj0g1A3FFxTtFHb4AKKKBAZQrEHW9PzUh9PXAIsLQyOcxaAQUKLLAr8DZQHetEd4Z33nmHTp06FXhZp88lYEGDr4umCFjQ0BQtj91WgbfeeosuXbpkdmmoTXUU+/u2zul5CiiggAIKKKCAAgqkBSxo8LWggAIKKKCAAgoooIACCiiggAIKKKCAAgqUt0B3YEFqo0E6003A4Bx3/y5vCbNTQAEFSkugC7A46/17IRAdd+J93KGAAgo0p8Aw4Nb0hF/84hd58MEHm3N+52qCgAUNTcDyUCxo8EXQUgInnXQSv/3tbzOX+zfgjpZa33UUUEABBRRQQAEFylfAgobyvbZmpoACCiiggAIKKKCAAgoooIACCiiggAIK7A/E5te9syhiw9pkeRRQQAEFil5gYI7is9HAuKKP3AAVUKDUBP4AfCYd9LRp0xgyZEip5VDU8W7YsIGnn36aX/3qV/zud7/j8ccfT8b7qU99iv79+zNo0CA+8YlPsMMOO9AcBQ0ffPABjz32GLNnz+bZZ59Nrh1j3333pUePHpxwwgn8v//3/5L/H2s2dUQ+S5Ys4b777mPhwoU8+eSTvPfee3U5HXzwwXzuc5+jX79+dO3adZvWiMnSblFgk7nORz/6UY444giOO+64pN/RRx9N27ZtG0zj7rvvZvDgqOv+x1iwYAHHHnssq1evZvr06cTr/oknnkiaxHynnXZaMv6dd945eXz2+VdffTVXXnnlVmuuXbuWyy67jNtuuy35vSgQinN322235P+//vrrzJo1i4ceeoj/+Z//YdWqVfWuWV9CYRG55zPiev/iF78grkmM7PgyLfKZL455++23k6/jX//618nXVhRVZL++TjnlFPbbbz+qqqrymra+65N+HcS1+c///M+kWfrnJ3KKn6FTTz11i2uV14Ie1GSBn/3sZ5x77rmZ5z2WKrZt8lyeoIACCiiggAIKKKBApkDT/1aqnwIKKKCAAgoooIACCiiggAIKKKCAAgoooEApCEQxw8NAPGcON8KWwtUzRgUUUOCfAvcBp2aArAcOAZaKpIACCjSTQHxefDk9V3V1dXJj+k477dRM01f2NJs3b05u+P7+97/PnDlz6sWIDfqXXHIJo0aNYv369Zx11lnMmzcveXz2hvSGRGNz/u23384111xTV2DQ0PFRuHLVVVclN57nMyKfRx99lB/84AfJgol8RlPXiDk3bdrEI488QhQN5LNOr169GDduHJ/5zGfqLZ7ItWF+jz324OKLL04WF+QaUZgQ8+64447bXdAQP1M//elP+d73vtfgtencuTNjxozhggsuoEOHDjnjaq2ChldffZUbbrghWfwRhRiNjSgKiVyi6KCxwpn6ChqeeeaZZOFIQz8/EUe4xevl/PPPp127do2F5ve3QSCueRTm1NbWZp79ceCNbZjOUxRQQAEFFFBAAQUUqBOwoMEXgwIKKKCAAgoooIACCiiggAIKKKCAAgooUH4C0ZEhOjNkFzOMB0aVX7pmpIACCpS1QBdgcezTy8gy3uN7x37Pss7c5BRQoKUEvp9Y6Afpxb761a9yzz33tNTaZb1OdBeITdqXX355XsUFgTFs2DBGjhyZ3Mze1IKGF198kUsvvbTezfn1YUdHghtvvDHZkaChTedRZDBjxgwuvPDCvDazZ64Xa0yaNImTTz650Y3tsWn6u9/9LhMnTmzS6yOKQn784x9zzjnn5OzWkL1hPu72H1+7//77c64T8/3Xf/0Xffr0SX5/ezo03HnnnckigO985zt553T22Wcniwc+9rGPbXVOSxc0RCFLvB6/9a1v1XVjyDeRKDSI11cU6TTURSNXQcNbb72V/Pl57bXX8l0u+TNw7bXX0rFjx7zP8cD8BU4//XR++ctfZp7wXeBH+c/gkQoooIACCiiggAIKbC1gQYOvCgUUUEABBRRQQAEFFFBAAQUUUEABBRRQoLwEYsPrAqB7VlqTY39UeaVqNgoooEDFCAwEZmZla8edirn8JqpAwQWiO0NdIey9997LV77ylYIvWu4LxAbwmTNnJgsTsu9kf/DBB3PKKack73S+YsUKfve73yW7OKRHFDX86U9/qutMkE+HhiVLlvCNb3yDJ554Ygva2Ez+2c9+ln/9139NdhnItV6cEJv3J0+ezNe+9rV6Cw5+//vfJ4sFMjeXx3kx9zHHHJOcI0bEMn/+/K02oUceYdK9e/ZfVf4ZcnSYiIKOW2+9dauXSNzl//Of/3zSLUwXLFhAxJQ5IoboUDFwYPzRueXI3jAf86Xdo+CiX79+xHPk95vf/IZPf/rTTJkyhU6dOiUn2taChoj5i1/8IiNGjKgLKK5L//79+eQnP5nsyBF5PPxwNNjbckTxyHXXXbfV5vyampq6TeXRUeXnP/85y5cvT54cvmeeeWZdd4foVhAee+21V/L7a9euJTpP3HbbbXWLheWxxx6b88eyoddy5BEFH0cccQRt2rSp99rHdYkuC7FufUUN2b7R2SHySr/eYo6IMV7P8Vp+/fXXk2Z//vOft4r7rrvuShZQOJpfIP6MiMK3jBF/hhzQ/Cs5owIKKKCAAgoooEAlCVjQUElX21wVUEABBRRQQAEFFFBAAQUUUEABBRRQoNwFdgLmA0dmJRqbYAd7J+9yv/zmp4ACZS5wH3BqRo7rgUOApWWet+kpoEBhBaKz17L0EjvttFOyk0B1dXVhV62A2RcvXpzcRB6b+9MjChnijvuxuT1zU3d0Pvjf//3fZFeChx56aCudxgoa4i72//7v/75Fp4HYaB4bws877zx23nnnLeasb73YzB+bynNtbP/ggw/4t3/7N37xi1/UzTV06FCuuuoq9t47XkZbjtg0H8ULsYk/XlPpEZvav//97yc3v2ePjRs3Ju/kHwUNmeNLX/pS8pwoMKiqqqr7VuQRnQq+/e1v8+STT9Z9PeKPDe377bffFvNkb5hPfzM6IUTRQHrDf3w94g/XzDm2taAhM4jYlB9FChFzZueFKBp46aWXuOKKK5JdITJHxBZdCnKZxXGxoX/AgAE8++yzydPi9RWxRuFHrtHUgoYwjuKAzEKWeH1FF4Swy+6EsG7dOmLT+9VXX71FsUFDxSYRZ33XJ20WnReyX2uxVnQNGT58+Bavs+g2klmMUgFvOS2WYm1tbV1RUcai0Ubk3RYLwoUUUEABBRRQQAEFyk7Agoayu6QmpIACCiiggAIKKKCAAgoooIACCiiggAIVKtAemAf0zsp/DnAasKFCXUxbAQUUKBeBLsBiIDrxpMfC1Pv+pnJJ0jwUUKDFBY5J7H/+Y3rVE088Medd4ls8qhJfMDZZR3FCFC+kx9FHH81Pf/pTDj300Hqzy1WYEAc3VNAQRQCx4f073/lO3bxRmHDnnXdywgkn1NttIQ6OQoNRo0Zxxx131J07ZMgQJk6cuFURxFNPPcWXv/zlui4A+WwYj036sUk9Nr2nR9xdPzagR4zZ4/nnn+eMM87YoggkulWMHz++rvtDLrxc3SnCProB7LDDP7fF5NowH10S4rpkFjPUd4G2t6AhNub/+Mc/Tna5qK9LQXSeiKKGSZMm1YURHRfuueeeZDeHXKOQBQ3vv/9+slgm1k+PeD1GfJ/5zGca/EmNLhIXX3zxFkU69RWbxES5rk+YRbeOQYMGbVHMkrlwrg4Scd4DDzxQb9eJEn+LafXw48+KRx99NDOOnsBTrR6YASiggAIKKKCAAgqUrIAFDSV76QxcAQUUUEABBRRQQAEFFFBAAQUUUEABBRSoE2gL3A/0yzKJbg19gQ+1UkABBRQoC4GBQHTdyRyjgXFlkZ1JKKBAawgMAGalF46N1lOnTm2NOMpqzeyN+bG5evbs2Zx00kmN5hmb87/2ta/V3W0/TmiooOGVV15JHv/EE08k5461Jk+enPxa5mb++hb+29/+liw4SG9OjvOjQ0CfPn22OCU6M0THifSIu+9Ht4XGRmyIjy4RmV0HogvFF77whS1OjU3psdk/Ohekx/YUG3z+859n+vTpW9zRP9eG+ShmiPjyGdtb0PDDH/4wWUBSXzFDOoY333yT888/n7lz59aFlatAI/3NQhY0PPzww0TxShRapF9f+b6W4/hcnUpuuukmvvnNb271+sx1feL1EJ0g2rVr1+AlyvU6mzZtGlGg42h+gfizIn6+MsbpwC+bfyVnVEABBRRQQAEFFKgUAQsaKuVKm6cCCiiggAIKKKCAAgoooIACCiiggAIKlKtAFTADiM1omeNJIHYh/WPniUMBBRRQoFwE7gNOzUhmPXAIsLRcEjQPBRRoUYGRwPj0irFBPTaqO7ZP4LbbbuOCCy6om+TrX/86N998Mx07dmx04lwb+xsqaJgyZUpy83t61NdhoaGFs+eIzgbjxo1jxx13rDste7P56NGjiQ36bdq0aTCnyCeO+93vfscBBxyQ7DIQhQrRdSBzvPvuu8nCigcffLDuy3fddRdnnXVWo2ZxwPLly5Ob12OdGFGYEYUTxxwTTUj+MbJz+Jd/+Zdkocnhhx+e1xrbU9AQHTpmzpzJ/vvvv01rnXzyyfz85z9n99133+r8QhU0rF+/PlmAEYUm6RGFCNERpLECg/TxuV7P9eWS7duULgvRqSTev8aOHVsXa75FN3ldEA/aQmDMmDHJQpOMcTnwzxeKXgoooIACCiiggAIKNFHAgoYmgnm4AgoooIACCiiggAIKKKCAAgoooIACCihQZAK3A0OzYnoeOB5YUWSxGo4CCvz/7N0JvNVz/sfxdytXlCQVRtmmDC2UyVSEoqYiJO1lLW2UZIlqCpVGJVq0odCCGJRohLKr/iGEIgaJImpKe/8+P/d35tzT79zzO9u9Z3l9H4/zuHXP77s9f6f7Pef2/Xw/CCAQv8AxduCxpCOCmnpL0jmS9sbfPC0ggECWCYyX1MOd8+TJk3XddaFvLbNMJM7p/v7777KAAAtqcItlTOjWrZvvlu1U+8svv1yrV6926oQLaPDqK5ogAHdAof2de+65zub/o48+OjDmJUuWqGFD+4jxR6lcubImTpwo25zuJxNEpMkvX75cF110kROYYCXaAADb0D548GC9/fbbqlOnjqpWrSrL0mDjdEvohnl7fubMmSpfvnyk4TnPxxPQYJvtbXyRAkDcgXzzzTdq3769Mx8rlSpV0gsvvKDatWsfMNZkBTSsW7fOCSh5/XVL/PdH8cquEQkv9PUVbi6hvl6vw/z6Cg0kIqAh0p2J/XlbK0J+po2V1Cf2FqmJAAIIIIAAAgggkO0CBDRk+yuA+SOAAAIIIIAAAggggAACCCCAAAIIIIBAOguMkHRryAS+knS2pHXpPDHGjgACCCCQr0BbSbNCrrhdkq0LFAQQQCAagXmSmrsVFixY4GxQp8QuELoJPL+N6OF62bRpk5OtYP78+c4l4QIaQvvyykrgZyYbNmxwNs+72Q28xhyaAcHatf5atGjhbHqvV6+eypYt66c7z2vmzJmjtm1tefujWNaJsWPH6pBDDom5zdCKoRvmbUO2ZR/Iycnx1Uc8AQ3RBgJs27ZNN954o6ZOnRoY2+zZs9WmTWhiPilZAQ3vvvuuLrzwQm3Z8kfSP7vHFgASHCTiB+63335z7qdlw3CLV+BNqG+0rwG/98fPmLkmfwFbK5o1axZ8kWUQuxQ3BBBAAAEEEEAAAQRiFSCgIVY56iGAAAIIIIAAAggggAACCCCAAAIIIIBAYQgcKsl2ydip1PY19BH8/YMllZRULPdR3OPPXt+z6+374XbObJO0W9Ke3If7Z6/v2TXB398pabukXyRtyv36a+6f3b/bV/fx33yQb5M0POR5C2KwYAYLaqAggAACCGS2gG0caxk0RVtj/rp/M9mHSZg2628SUGkSgRQRWCnpNHcsH3/8sU499dQUGVp6DuOzzz7TFVdcoZUrjVbOifq2Ef2kk07yPaHt27erX79+mjBhglMnXECD18n3FghxxBHBSXwid2uZHp588kmtWrUqcHHoBvx9+/Y5m+u7du0atkHL4GCbnBs1aqTq1aurZEn7OOav3HXXXRo0aFDgYstmYI9EZH9wGw3d8H777bfL+vWbNcHvhvnQzBlmYb7VqlXzh5F7VahJuIwDyQpoeP7559Wy5f/ealjWEHsNlClTJqp5WPYMy1AxfPj/Pr56zSXUt0ePHho1apQOPtg+2kcufu9P5Ja4IpKArRX2ug4qKySdEakezyOAAAIIIIAAAgggEE6AgAZeGwgggAACCCCAAAIIIIAAAggggAACCCBQWAJ2DGal3EfF3K9HhQQrBAcolC+sgRZyvxuCAiDcQAdzOy9kXPZco/2bW20jAQUBBBBAIPMFjpH0Ue666c7WghlsM9nefKbP+uvvteG1/tpa+7OknyStl/RD7lcLKLSARQoC6ShgwbqB4+ntVHi/p9Wn42QLYsxvvfWWGjRoEOiqSZMmso3W5cqVi6r74M3s4QIaQvuKqoMIF3udoL9161bdcccdTuaESMWCKpo3b+5kFDj77LNVunTpsFUsWGLIkCHOwy3Dhg2TBRwkssS74d1v/dCAhsaNGzuZDcqXj+4j7aRJk3T99dcHCMIFYCQroCHejBbB985PcIZf33CviXjrJ/K1lultWdaNww8/PHiadmhDdD/kMh2J+SGAAAIIIIAAAghEJUBAQ1RcXIwAAggggAACCCCAAAIIIIAAAggggAACEQTsd45HSrIABTdIIfhr8J+jO9YRer8CvwVtsHQ3Wnp9tQ0H+/w2ynUIIIAAAikp0FbSrJCRTZO0JGQdZv1N/u1j/U2+MT0kR8Beu4Gd5rZJNb+N58kZQma1mskBDXanduzYoblz58pO2LeN9H7KYYcdJjvdv3///k6WgtCsC6EBANamV0CFn77yuybeDe9+64fOJ9agFr8BBekY0NCtWzeNGTMmTwCVX99w9zje+vG+vrKpvkdAw2ZJ/I4nm14EzBUBBBBAAAEEEEiwAAENCQalOQQQQAABBBBAAAEEEEAAAQQQQAABBLJAoPL+/SUnSTox93GypGMlHS3JToumpI/A95Ls8a2k1ZK+kvSlpDWS/pM+02CkCCCAQFYIhFt/q0s6OCsEMmeSrL+Zcy8zYSYfSzrVncjKlSt12mmnZcK8Cm0OmR7Q4MLapv3XX39dkydP1qJFi7Rly5aI5pa1YfTo0erQoYOKFy8euJ6ABm+6TA5o8Mo2EW9AQrz1I76AuSAgYGtFjRo1gkVsLbH3pBQEEEAAAQQQQAABBGISIKAhJjYqIYAAAggggAACCCCAAAIIIIAAAgggkPECf84NVrDAheP3n/5cNffv9rVQS4UKFWQbYcqWLes83D8Hf8++b6eAFitWzHnYZpngr36/l5OTk2euttFmz5492r17d56v0XzPNvps2rRJv/zyi3799Vfnqz3se+737euPP/5YqM65nX+WG+RgX9cGBTtY8AMFAQQQQCDxAqy/xYrlOa3ZiFl/A8GGrL+J/zdHi9ICSU1diPnz56tZs2a4xCFQmAENsWYCiGO6TtWtW7fqgw8+0EsvvSR7Da1YsSJsk/Y5zYIg2ra1JEN/FPs8NXDgQA0fPjzwvWHDhsk2vSeyxLvh3W/9RGVosAwGN910U4DAsmKYU2hJxwwNXnPx6xvuNRFv/US+1jK9Lft33qJFi+BpviipeabPm/khgAACCCCAAAIIJE+AgIbk2dIyAggggAACCCCAAAIIIIAAAggggAACqS5gmyYtQKGapBNysy5YAEOVghp4xYoVZY9KlSo5D/tzuXLlDghWcAMXDjnkkIIaWkr0YxuDLLjBNkVdddVVzoZOtxQtWlTnn3++SpQooR9++MF5FHAQhAU4WCYHy+hgj89zH1+kBB6DQAABBFJXgPU3de+NMzJ3/Q0NNrS///zzz86au379etbfFL+PDM+3wCRJXd2rH3roIXXr1s13ZS48UCB0c3nNmjU1Z84cVa3qPzY8dIN/uDbeffddXXjhhYHsCLVr19bs2bN10kn2sa5wyr59+5yAbRubzds2Ptvfg8ull16qadOmOZ/73HLXXXdp0KBBgb8PHjxY9ihSJHHbWuLd8O63fmhAQyz3xRyHDBniPNxi2S369u17wI1NVkDD888/r5YtWwb6u/zyyzV16lSVKVMmqhfXzp07ddttt8kCNNziFbDi1zdc5/HWj2pSWX7xxIkT1aNHj2AFW0uuz3IWpo8AAggggAACCCAQh0DiPvnFMQiqIoAAAggggAACCCCAAAIIIIAAAggggEBSBQ6VVEtSTUk1cr+eJqlUMnq1oAM3SCE0WCE4cOGoo46Sbcqn5C+wfPlyZ5NS8CYgc3v88cfVrl27PJVt49OGDRsO2GgZvOnS3YQZHByR4HuwVdLHkj7MfXwk6QNJ/01wPzSHAAIIpLoA62+q36EEjY/1N0GQNFNYAndKusvtfMCAAbrnnnsKaywZ0a+9H2/fvr1eeeUVZz6WkWDBggWqX7++7/lZVreePXvqsccec+qEC2hYs2aNk+nAPjPE2pfvQcV4oXnccccdmjJlSqAFM1m4cKHOOuuswPdmzJihLl26BP5+7bXXauzYsYomqN0CwXv37q3KlSvrjDPOcB5NmzZ1svVZiXfDu9/6oQEN9jn4hRdekAU2+C2hrwGr99xzz+niiy8+oIlkBTTY6+qiiy5yPl9aiSUww+pZQGCnTp2c4Ba3WOBNmzZt8szFr284w3jr+703XCcne8qIESOCKe6QNAwbBBBAAAEEEEAAAQRiFSCgIVY56iGAAAIIIIAAAggggAACCCCAAAIIIJCaAnbqswUtVJd0Ru7Xyokc6p/+9CdVqVLFeRx//PGBP7vBCtGe1pjIsWViW7Vq1dKHH1pswP+Kbey54YYb4prur7/+GjhZ+uuvv9Y333yjtWvXOg/7+3fffRdX+x6Vv84NdLDdVislWaDD6kR3QnsIIIBAIQmw/hYSfLp1y/qbbncsK8ZrO8gfdWdqm45tYzkldoHt27erX79+mjBhQqCRcCfrh+vFb5aH3377Tbbx/+mnnw40NWrUVQcK0gAAIABJREFUKOcU/2gyG9hngKuvvlrFixfX6aef7nzGa9WqlSpUqOC0a5vrLVjg//7v/7R06VLt3r1bkyZN0tFHH+0Lyj5bWJDHG2+8EbjeArQ7dOgQ+Htotol69epp5syZTnCC32Jjuv76/x0Sb5uuLfNDYQc02Pgts8E111zjdyry+xqwBpMV0LBu3TrnHr3++uuBcVsgygUXXOB7HnbhRx99JMvusHr1Hx//wgV4xBuQEG/9qCaV5Rfbv+dZs2YFK3Tan/Xz8SxnYfoIIIAAAggggAACcQgQ0BAHHlURQAABBBBAAAEEEEAAAQQQQAABBBAoRAH31Gc344IbxBBX1gU7+d82F4QGK7iBCxbMUKJEiUKcdvZ1/Z///Ednn3227KuV4cOH67bbbks6xK5du5w+LbjBHm6gg/tnO6Vz37598Y7DsjYEZ3NwszpYlgcKAgggkIoCrL+peFcyaEysvxl0M9NnKudLWuQOt2HDhnk2L6fPNFJrpKEbq+1UfctQYFnq/JRp06Y5gQpuCZehwd6PjxkzxgmgcMt5553nZHY45phj/HTlvKe3zfZdu3YNXB8aTLBx40bnhP2XXnrJuSbarBOhGQusjdCABvt80blz50BmC7tm7ty5uuyyy3zNY+vWrerVq5cefTQQn3NARoN4N7z7re813yuvvFLjxo1TqVL+PrKHvgbyq5+sgIadO3c6nz3tNeaWbt26OX/PycnxdV8si9HIkSNl2V/cYlkz7DV65JFH5mnDr2+4juOt72tCXOQINGjQwAlyCirnSloMDwIIIIAAAggggAACsQoQ0BCrHPUQQAABBBBAAAEEEEAAAQQQQAABBBAoWIGTJdWXdJakcySdEk/3FrRQo0YN2en/J5xwQiDLwp//bAdMU1JNwAILGjdu7GzmGTFiRMoM74svvggEO1jAwwcffOBkk1i/fn28Y/w0dzPEe5LelPRlvA1SHwEEEIhRgPU3RjiqJU+A9Td5tlnasv2c+8Kdu21U//HHH31vVs5Ss4jTtvfG7dq103vv2dvZP8rkyZOdIIVImRO+//57J3jgtddeC9QNF9BgFyxbtsw5/d4yrrnFPjNYkINlXIhU7NR86y94rLfccouT2aBkyZJOdduUPnDgQCe42i22QX3IkCG++ggNiLA2Fi9erHPOsY+2fxTrw9qzft3SvHlzJ9iiYsWKkaahJUuWqG3btk4WOit169Z1TpC34Hy3xLvh3W99r4AG+7dlm/hbtmwZcS4WRN6xY8c8G8bzC+5IVkCDDXTRokW69NJLnSwdVmwelhHkwgsvjDgPu8CyM9h9WbVqVeD6cFlE/PqG6zje+r4mxEWyLDRly5Z1vgaVEySthQcBBBBAAAEEEEAAgVgFCGiIVY56CCCAAAIIIIAAAggggAACCCCAAAIIJE/Adp3Uzg1gsCAGe1SIpbuDDjpIf/nLX5zgBdsEY1/POOMM5z+fKekl8Ouvv+rwww9Pi0Fv2rRJK1ascIIb7GGbWD799FPt2LEj1vFbhIQd/2gPC3BYIWl3rI1RDwEEEAgjwPrLSyOtBVh/0/r2Febgbc+A7QAPfN6YM2eOrrjiisIcU9r3bVkPHnjgAfXp0ycwl8qVK2vixImy0+nDBTXYpvFbb73VuS645BfQYO+x77jjDtkmcbfYpnM7Rb9Lly75Bhx49WfjtA3rderUyTMGr43tDz30kBO4kV+QhlnYRnMLmnDLueee63zv6KOPztPHJ598otatW+fZ/N6jRw/nhP/8MhtYEEjPnj2djAxuGTZsmCwwo1ixYoHvxbvh3W99r4AGG4QFWYwfP161a9vHfe+yYcMGJxjFgh/cEinDR2hAQzhftz2v8b355puqX99+9ZC32NpiWRmeeuqpwBNVq1Z1AnSCA1K8ZmPBMpY1Y+HChYGnzcDmdvLJFkuVt/j1DWcXb/2wN4Un8gjMnDlTHTp0CP7eT5Is6ijuFI5QI4AAAggggAACCGSvAAEN2XvvmTkCCCCAAAIIIIAAAggggAACCCCAQOoIlAkJXvirpJxoh2ebQYIDF2zTS7Vq1fJs4Ii2Ta5HIFECduLqZ599FghwcIMd3BNUo+xnm6T3gwIc3pa0Oco2uBwBBBBg/eU1kPECrL8Zf4sTNcExkgI7723zdPDG8ER1km3tWKYL2wgebHnEEUfozjvvVNeuXfNs0LdN/2vWrHGCGZ599tkDqPILaLCLvbIs2Pf79u3rBFUcd9xxedq0/iwAefDgwZo3b16e58Jld9i8ebN69+6tGTNmBK5353PNNdeodOnSB4x769atTnDG0KFDAyf820X333+/brjhhgMCIbwCQex6C5q4++67nWwLwcETe/fu1dKlS50AgLfestjnP4ptzH/88cedTITBJd4N737rhwtosLFYMMCgQYPUqlUr2QEEbnHvye23354nAMBPRgTLztG+fXu9/bZ9LPoji8KECROc7xUtWvSA+xJNQINVNlvbwB6cBSTca9mutyCbF198UTYXC7Zwi40rvyAYv77hfpbEWz/bfkbFOl/LnGL3N6jcJ6l/rO1RDwEEEEAAAQQQQAABEyCggdcBAggggAACCCCAAAIIIIAAAggggAACBS9wQlAAQwNJf4nmd3Vu1gU344J9tawL6XJ6f8Fz02MqCyToNOm9kj4JyeLwdSrPm7EhgEChCLD+Fgo7naaiAOtvKt6VQh2THcW/1B1BiRIlZJvxyeoW/z1ZtWqVrrrqKr333nt5GrMsCHaK/imnnOJs9LfT8RcvXhy2w0gBDVbR6ltGhuBN526DDRs2VIMGDZyN7tbfK6+8csCY7Fqrb5keypUr5zmWZcuW6fLLLz+gD9vcXq9ePf31r39VyZIltXPnTr3//vvOBvtffvklT1stW7bUpEmTVKGCdxJCC4KwzAq2IT+0BM/j559/duZhgRnBxWynT58uuza0xLvh3W99r4CBSpUqKTiY2wIbGjVq5ASb5HdPwgWYBM/tt99+07XXXutk1ggup59+usqXLy/7N20ZK+wABCvRBjRYsMWsWbN0/fXX5wlMsbbs3ts8atWq5RymYK/5119/3fN1GGkufn3D/UOJt378/+IzvwV7/2CvKQuYDCqnS/og82fPDBFAAAEEEEAAAQSSKUBAQzJ1aRsBBBBAAAEEEEAAAQQQQAABBBBAAIE/BA6R1Gj/ifLNJP1dUuVoYGwziW0+cR916tRR8eLFo2mCaxFIK4Fdu3Zp+fLleuONN5zNXfYI3QjlY0IW0GDHRtrjVdu346MOlyCAQGYJsP5m1v1kNkkWYP1NMnDqN79a0knuMCdPnqzrrrsu9UedBiO097U9e/b0DCAIN/wbb7zR2Rw+evRo5xI/AQ123TvvvKPu3bs7WdGiLZ06dXKCGWyzcrhiG9tfeuklpw+vwIlIfV566aUaM2aMLOggv2JBDbYB3x7RFGvXMkI0bdr0gOwP1k68G9791vcKGHjyySf11FNPOQ8/xYJPbP4WRBDp83+4zBbB/SxcuFAXXHCB861oAxqsjvXxr3/964CsC37mYkEPlmHDfqbkNxe/vuH6jLe+n7lk+zX276tHjx7BDF9JOjHbXZg/AggggAACCCCAQPwCBDTEb0gLCCCAAAIIIIAAAggggAACCCCAAAIIeAn8OTd4wYIY7GjIg/wyValSRWeffbYTwGBf7dROCgLZLvDpp58GAhws0CHKDVTbJb2eG9wwb//hs2uz3ZP5I5DBAqy/GXxzmVrBC7D+Frx5Ifb4j/17lge7/dvp9nbKOiUxAhs2bHCCBSzrgJ3GH67Yxu+hQ4c6p+2PHDlSgwYNci71G9Bg11pf999/vx566CFfQcGWKcD6adWqlSwboJ/y2WefacCAAXr22Wf9XO4EMFiQRteuXVWqVClfdfbu3atXX33V6Wfp0kACkbB1O3furCFDhsg+T4cr8W5491s/XMCAZUiwLAUPPvhgvq+DFi1aOHOxDAtFivjb1mMB4LfddpumTJniOX17PXTr1s15LpaABrfRr7/+2nmNWjaI/F7L7vV2X+we2ussUvHrm6z7G2l8PC/n91RvvfVWMMVASXdjgwACCCCAAAIIIIBAvAL+PvnE2wv1EUAAAQQQQAABBBBAAAEEEEAAAQQQyHwB2/lxXm4WBgti8HVCXdGiRXXaaacFAhjOPfdcVaxYMfO1mCECcQqsW7dOS5YscYIc7PHxxx87p4b6LHYCsZu9wXbq7fRZj8sQQCD1BFh/U++eMKIMFmD9zeCb+0d2BnuP5BTbRP3DDz+oQoUKGT3pgpycvVe1oFw7qd826tsmfduEbkEM9erV00UXXaRLLrlERx11lDOsu+66K6aABndOmzZt0iuvvKIXX3xRFoDw7rvvOk/Zyf+1atVyNstbxoS6desqJycnagqbz3fffee0b8Evn3/+uVasWJGnj+rVq6tly5aqX7++70CG0IHs3r3byW4xf/58J3PbBx984Gykt3n89a9/lQXf2Dz+8pe/yD5f51cKasN8fgED5mb3Y+bMmc6cXLOzzjpLjRs3dl4Ddm8izcVrnjt27HDux+zZsx2z4CDw22+/3XlNWeaPeAIarN/Qe29zsPtvxQIXbPz2u41mzZrp2GOP9R2UUVD3J+oXOxUcAfv3/qc//SlUw77xHUQIIIAAAggggAACCMQrQEBDvILURwABBBBAAAEEEEAAAQQQQAABBBDIZoHKkprnBjGcLyniLhA78fLMM88MBDDY6XalS5fOZkPmjkBCBDZv3uxscHIDHJYtWybb0OOjbJO0KDfAYb6kb33U4RIEEChcAdbfwvWndwQCAqy/GfdisGPw67iz6tWrl3OSPAUBBKITiDdgILreuBqBghHo3r27k/klqFiU1N8Kpnd6QQABBBBAAAEEEMh0AQIaMv0OMz8EEEAAAQQQQAABBBBAAAEEEEAAgUQKlJB0TlAWhmp+Gq9cubKaN2/uPBo1aiQLaqAggEByBWwTkZ18a6eezps3T99+6ztO4dOg7A1vStqV3JHSOgII+BBg/fWBxCUIpIIA628q3IW4xtBX0mi3BcvSYKfh16hRI65GqYxAtgkQ0JBtdzzz57ty5UrVrFkzNCviDZKIesv8288MEUAAAQQQQACBAhEgoKFAmOkEAQQQQAABBBBAAAEEEEAAAQQQQCCNBYpKaiypnaRLJZWJNJdixYqpXr16gSCG0047LVIVnkcAgSQLfPzxx05ggwU4vPPOO9qzZ4+fHn+VNFfSLEmvSdrrpxLXIIBAQgRYfxPCSCMIFK4A62/h+sfQ+2GSvpJ0pFvXssu9//77MTRFFQSyV4CAhuy995k6c1sLLAtiUFkv6c+StmTqnJkXAggggAACCCCAQMEKENBQsN70hgACCCCAAAIIIIAAAggggAACCCCQPgL1coMYWkuqEGnY5cqVU9OmTZ0ghmbNmqlMmYhxD5Ga5HkEEEiSwKZNm/TSSy85AQ729ZdffvHTk23YmJMb3PCenwpcgwACMQmw/sbERiUEUl+A9Tf171HuCNtLeiJ4tNOnT1fnzp3TZgIMFIHCFiCgobDvAP0nUuDhhx/WNddcE9pkG0lPJrIf2kIAAQQQQAABBBDIbgECGrL7/jN7BBBAAAEEEEAAAQQQQAABBBBAAIG8AjVygxjaSqoSCadGjRpOAEOLFi101llnqWhRO0yaggAC6SSwd+9eJ2ODm71h5cqVfoZvJxfPlvS4pFV+KnANAgjkK8D6ywsEgSwTYP1N+Rv+pqT67iiPPPJIffXVVzrsMEvgQEEAgUgCBDREEuL5dBHYsmWLTjjhBG3cuDF4yJa98Px0mQPjRAABBBBAAAEEEEgPAQIa0uM+MUoEEEAAAQQQQAABBBBAAAEEEEAAgeQJHC/JTiFtJ+nU/Lo55JBD1KhRo0AQwzHHHJO8UdEyAggUisD333+vF154wQlwePXVV2WbkSIUi4CYJWmmpG8iXczzCCAQEGD95cWAAAIBAdbflHsxVJP0kaQS7sj69OmjMWPGpNxAGRACqShAQEMq3hXGFItA7969NW7cuOCqu/YH99saYUH+FAQQQAABBBBAAAEEEiZAQEPCKGkIAQQQQAABBBBAAAEEEEAAAQQQQCCNBI7KDWCwIIa6+Y3bsi6cf/756tKli1q1aqWcnJw0miZDRQCBeARsI9LTTz+tRx99VK+99pr27dsXqbl3coMb5kj6KdLFPI9AFgqw/mbhTWfKCEQrwPobrVjSrh8u6Ta39WLFiunjjz9WtWq2j5WCAAL5CRDQwOsjEwQse2HNmjVDPwffLWlgJsyPOSCAAAIIIIAAAgiklgABDal1PxgNAggggAACCCCAAAIIIIAAAggggEByBbrsP0Wus6TzI3Vz4okn6uqrr3YeFStWjHQ5zyOAQIYLrFu3Tg8//LCmTZumr7/+2s9sX5H0uKTpfi7mGgQyXID1N8NvMNNDIFkCrL/JkvXV7iGSPpP0J/fqU045Re+++65Kly7tqwEuQiBbBQhoyNY7nznz3rx5s+rUqaPVq1cHT+pbSSdL2pE5M2UmCCCAAAIIIIAAAqkiQEBDqtwJxoEAAggggAACCCCAAAIIIIAAAgggkCwB24DTXdK1ksrn10nZsmXVtm1bJxtD3br5Jm5I1lhpFwEE0kDANvJNnz5ds2fP1q+//hppxJapYYqkCZLWRbqY5xHIIIGjJfXMXX8tM0PYwvqbQXedqSCQRAHW3yTihm/6EknPBj/dsGFDLVq0SJaxgYIAAt4CBDTwykhngT179qhRo0ZavHhx6DSa7c9yuiCd58bYEUAAAQQQQAABBFJXgICG1L03jAwBBBBAAAEEEEAAAQQQQAABBBBAID6BxrkbKS+SFHa3TfHixdW0aVMniOHiiy9WyZIl4+uV2gggkDUCO3fu1HPPPecEN7z88svavXt3fnPfI+m5/YFV4yW9mjVITDQbBVh/s/GuM2cEClCA9bcAsf/oyoIyLUA8UK666ioncxUFAQS8BQho4JWRzgKWqfSRRx4JncJYSX3SeV6MHQEEEEAAAQQQQCC1BQhoSO37w+gQQAABBBBAAAEEEEAAAQQQQAABBKITOEzSVZJ6SKqaX9VatWqpc+fO6tSpk4488sjoeuFqBBBAIERg48aNmjFjhhPc8NFHH0XyWZUb2DBD0pZIF/M8AmkgYOvvlbnrbzXW3zS4YwwRgQwRYP0tkBtZVNJLki4I7m3kyJHq379/gQyAThBAAAEECkZg+PDhGjBgQGhn/5bUVNLeghkFvSCAAAIIIIAAAghkowABDdl415kzAggggAACCCCAAAIIIIAAAgggkHkCFSTdLOl6SYfmNz07ae7GG29UjRo1Mk+BGSGAQEoILF++XBMmTPBzcvF/JY2TNHp/RpkNKTF4BoFAdALlJdluVju5m/U3OjuuRgCBBAuw/iYYNG9zpSQtlXSK++0iRYro+eefV4sWLZLaMY0jgAACCBSMwNy5c9W6dWvt27cvuEOL1q+3/z3/1oIZBb0ggAACCCCAAAIIZKsAAQ3ZeueZNwIIIIAAAggggAACCCCAAAIIIJAZAsdJui03K8PB4aZUoUIF9ejRQz179lS5cuUyY+bMAgEEUl5gw4YNmjhxosaPH6+ffvopv/H+LmmqpJGSvkv5iTFABCRbf2+VdLUk1l9eEQggkFICrL9Jux3H5gY1VHR7yMnJ0ZIlS1SnTp2kdUrDCCCAAALJF1i2bJkaNGigHTt2BHe2XtLp+w8Psa8UBBBAAAEEEEAAAQSSKkBAQ1J5aRwBBBBAAAEEEEAAAQQQQAABBBBAIEkCVSXdIamdpOLh+rAsDH379lX79u1VsmTJJA2FZhFAAIH8BXbu3KmZM2dq9OjRWrlyZX4X75L0uKRhktbgikAKCtj6O0BSe9bfFLw7DAkBBPIIsP4m5QVhae7elZTjtn7kkUdqxYoVOvZYi3egIIAAAgikm8DXX3+tM888Uxs3bgweugXdnyXJMjRQEEAAAQQQQAABBBBIugABDUknpgMEEEAAAQQQQAABBBBAAAEEEEAAgQQKHC/pHkltJBX1ardIkSJq3ry5E8hw/vnnJ7BrmkIAAQTiF3j11VedwIYXX3xR+/btC9fgXklPSBosaW38vdICAnEL2Pp7t6S2rL9xW9IAAggUggDrb0LRW0h6XlJgr0HlypX18ssvq2pVi3ujIIAAAgiki8AXX3yhCy64QP/5z3+Ch2yfR1tKmpcu82CcCCCAAAIIIIAAAukvQEBD+t9DZoAAAggggAACCCCAAAIIIIAAAghkg0Cl/Rtmhki6KtyJ0IcccoiuvPJKJ5DhpJNOygYT5ogAAmkssGbNGiewYfr06dq2bVu4mVjGhmn7N5APlfRDGk+XoaevAOtv+t47Ro4AAh4CrL8Je1ncLOmfwa2VKVNGCxYs0N/+9reEdUJDCCCAAALJE3jvvffUpEkT/fbbb6Gd9JV0f/J6pmUEEEAAAQQQQAABBA4UIKCBVwUCCCCAAAIIIIAAAggggAACCCCAQCoLHCnpDkndJR3kNdBjjz1WvXr10vXXXy/bRENBAAEE0klg06ZNmjRpkh588EGtW7cu3NB/lzR+/8/B4ZJ+Saf5Mda0FXDX3+slHcz6m7b3kYEjgEAYAdbfhLw0JuR+TsvT2JNPPqnWrVsnpAMaQQABBBBIjsCcOXPUtq0lXzug2OfOXsnplVYRQAABBBBAAAEEEAgvQEADrw4EEEAAAQQQQAABBBBAAAEEEEAAgVQUKCHJToS7U9JhXgMsX768Bg4c6AQylChhl1MQQACB9BXYuXOnJk6cqLvvvlsbN24MNxE7OtOyNTyw/+fj7vSdLSNPYQHW3xS+OQwNAQQSL8D6G5ep7TWwja8WfB4oRYoU0X333aebbroprsapjAACCCCQHIERI0ZowIAB2rdvX2gHU/ZnBuwm6YAnkjMSWkUAAQQQQAABBBBAIOj3CWAggAACCCCAAAIIIIAAAggggAACCCCQYgIX7w9iGCXpJK9xlSpVSv369dPNN9+sww7zjHVIsekwHAQQQMC/wJYtWzRy5EiNHj1a27ZtC1fxC0l9JC3w3zJXIhBRgPU3IhEXIIBApgqw/sZ1Z+/KDUTP00j37t01fvx4WYADBQEEEECg8AX27t3rHAoyZYrFLRxQhuVmSC38gTICBBBAAAEEEEAAgawU4LcHWXnbmTQCCCCAAAIIIIAAAggggAACCCCQkgLVJI2T1MhrdJaF4brrrtM//vEPWXYGCgIIIJDJAj/++KPz827q1KnavTtsMoZFuacir85kC+aWdAHW36QT0wECCKSLAOtvzHfKAi3HhNZu2bKlZs+erYMPPjjmhqmIAAIIIBC/wPbt23XJJZfo5Zdf9mqsd+7v4+LviBYQQAABBBBAAAEEEIhRgICGGOGohgACCCCAAAIIIIAAAggggAACCCCQMIGD9qezHyypv6Tioa3aiZ6tW7fWsGHDdOKJJyasUxpCAAEE0kHgyy+/1G233aann3463HB3SRqx/+fn3ZJ2psOcGGPKCLjr782SSrD+psx9YSAIIJACAqy/Md2EqyVNlZRnD0KdOnWcDbRHHHFETI1SCQEEEEAgPoGNGzeqadOmWr58eWhD+yRdJWl6fD1QGwEEEEAAAQQQQACB+AUIaIjfkBYQQAABBBBAAAEEEEAAAQQQQAABBGIXOFvSo5JO8GqiYcOGuv/++1WrVq3Ye6AmAgggkAECy5YtU58+ffTWW2+Fm41laegs6d0MmC5TSL4A62/yjekBAQQyQID1N+qb2EzSHEmHBtc85phjNH36dDVq5JmML+pOqIAAAggg4E9g0aJF6tixo9avXx9aYbOkKyR5pmzw1zpXIYAAAggggAACCCCQOAECGhJnSUsIIIAAAggggAACCCCAAAIIIIAAAv4FykgaJclO8Tzgd1QWwDB8+HDnBDkKAggggMD/BBYsWOBkbPjoo4+8WOyEzcm5GW+24IaAhwDrLy8LBBBAIAYB1t+o0KpJekHSScG1LPNe7969de+99+rggw+OqkEuRgABBBCITmDbtm26+eabNXHiRK+KX0pqIsm+UhBAAAEEEEAAAQQQSAkBAhpS4jYwCAQQQAABBBBAAAEEEEAAAQQQQCCrBOwEuLGSKobOukqVKrr77rvVvn172YYXCgIIIIDAgQL79u3T448/roEDB+qbb77xIlonqZekZ/FDIEigtaQHWH95TSCAAAKxCbD+RuVWWtJcSY1Da5188sl64okndOaZZ0bVIBcjgAACCPgTWLp0qdq2bauvvvrKq4JlZLDfy1mGBgoCCCCAAAIIIIAAAikjwP8Kp8ytYCAIIIAAAggggAACCCCAAAIIIIBAxgscKmla7n+c5pmsBS/ccMMNGjlypEqWLJnxEEwQAQQQSITA9u3bdcstt2jcuHGyTZYe5UlJV0naloj+aCNtBVh/0/bWMXAEEEhFAdZf33elqKQ7JQ2SVCy4VvHixXXHHXfozjvvlP2ZggACCCAQv8CuXbs0ZMgQjRgxQnv27Alt0L7xD0n3SPL88Bj/CGgBAQQQQAABBBBAAIHYBQhoiN2OmggggAACCCCAAAIIIIAAAggggAAC/gVqS3paUpXQKsccc4xmzpypc845x39rXIkAAgggEBBYtGiROnbsqPXr13upfCmplaQPIctKAdbfrLztTBoBBApCgPXXt3IDSRZkWSm0xumnn645c+bIsjZQEEAAAQRiF1i1apXatGmjlStXejXybe7hIu/G3gM1EUAAAQQQQAABBBBIrgABDcn1pXUEEEAAAQQQQAABBBBAAAEEEEAAAal/7glwJUIxbAPu+PHjVbp0aZwQQAABBOIQ+PXXX9WjRw/NmjXLq5Wd+7M03CJpbBxdUDX9BG6WNGz/Gsz6m373jhEjgECaCLD++r5RZSU9Jql5aI2cnByWHUlEAAAgAElEQVTnNPHevXvLMvdREEAAAQT8C1imvtGjRztZb3bs2OFVcb6kDpJ+898qVyKAAAIIIIAAAgggUPAC/Eag4M3pEQEEEEAAAQQQQAABBBBAAAEEEMgWgVKSZktqETrhww8/XNOmTdNll12WLRbMEwEEECgQgWeeeUbXXHONbIOlR3lOUvv9wQ3bCmQwdFJYAqy/hSVPvwggkLUCrL++b/2NkkbuD7grGVrDMvZZ5j7L4EdBAAEEEIgs8M0336hz585asmSJ18UW3WAHjDwYuSWuQAABBBBAAAEEEECg8AUIaCj8e8AIEEAAAQQQQAABBBBAAAEEEEAAgUwUqCzpZUlVQyfXtGlTPfLII6pYsWImzps5IYAAAoUusH79elkGnEWLFnmN5WNJzSR9W+gDZQDJEGD9TYYqbSKAAAI+BFh/fSD9cckpkmZIqhNa49BDD1X//v3Vr18/lSpl8XkUBBBAAIFQga1bt+ree+91MjPYnz3KstxA9tXoIYAAAggggAACCCCQLgIENKTLnWKcCCCAAAIIIIAAAggggAACCCCAQPoInC3peUmHBw/ZNqT885//VPfu3dNnJowUAQQQSGOB8ePH65ZbbtG2bQckZPhZUitJi9N4egz9QAHWX14VCCCAQAoIsP76ugm2T6G3pHskHRpaw4Lfhw4dqquvvlrFihXz1SAXIYAAApkusHv3bk2ZMkX/+Mc/9NNPP3lNd4ukAZLGS9qX6R7MDwEEEEAAAQQQQCCzBAhoyKz7yWwQQAABBBBAAAEEEEAAAQQQQACBwha4cf+GlPskFQ8eyJlnnqnZs2frhBNOKOzx0T8CCCCQVQKrV69WmzZttGLFitB575bUJ3ezS1aZZOhk7V7a+ptn1yfrb4bebaaFAAIpL8D66/sWHStpmqQLvWqccsopzinkF110ke8GuRABBBDIRIFnn31Wt99+uz7//PNw01u4PwvfNZK+y8T5MycEEEAAAQQQQACBzBcgoCHz7zEzRAABBBBAAAEEEEAAAQQQQAABBApK4J+Sbg7trEOHDpo+fTonaxbUXaAfBBBAIERg165d6ty5sxNY5lFsE3x/0NJa4EFJvVh/0/oeMngEEMhAAdbfqG6qZY4aJamyV6369evr/vvvV506daJqlIsRQACBdBdYtmyZevXqpffeey/cVL6W1E/SM+k+V8aPAAIIIIAAAgggkN0CBDRk9/1n9ggggAACCCCAAAIIIIAAAggggECiBDw3U95yyy3OiZoUBBBAAIHCFdi3b59uuOEGjRs3zmsg9s3ehTtCeo9RYLKk60Lrsv7GqEk1BBBAIMECrL9RgR4s6dbcR45XzSuuuML5fFmlSpWoGuZiBBBAIN0EvvzyS916662aO3duuKFvkzRC0khJO9JtfowXAQQQQAABBBBAAIFQAQIaeE0ggAACCCCAAAIIIIAAAggggAACCMQjYL9fmuS1mXLChAnq3r17PG1TFwEEEEAgwQKjRo1S//79ZRssQ8oUSV0T3B3NJU+A9Td5trSMAAIIJFyA9Tcq0mMljZbU2qtWiRIl1KNHDw0cOFDlypWLqmEuRgABBFJd4Oeff9bgwYM1efJkWaafMOXJ3KwM36X6fBgfAggggAACCCCAAAJ+BQho8CvFdQgggAACCCCAAAIIIIAAAggggAACoQL2u6VHJXUOfsI2mDzxxBNq3dpz/wmKCCCAAAKFLDB79mx16tRJu3fvDh2JBTV0k3RAtEMhD5nu8wqw/vKKQAABBNJQgPU36ptWX9JUSdW8apYpU0a33Xab+vTpo4MPtuQOFAQQQCB9BX7//XdZ8NvIkSO1ZcuWcBP5JPfz2lvpO1NGjgACCCCAAAIIIICAtwABDbwyEEAAAQQQQAABBBBAAAEEEEAAAQRiFbCNr9cGV87JydH8+fN13nnnxdom9RBAAAEECkBg4cKFuvTSS7Vt27bQ3iZK6lEAQ6CL2AVYf2O3oyYCCCBQqAKsv1HzF5PUcX+w5WBJx3vVPuqoo9SzZ0/nQcaGqH2pgAAChSywYcMGjRs3ThMnTpT9OUz5UtJQSY9L2lvIQ6Z7BBBAAAEEEEAAAQSSIkBAQ1JYaRQBBBBAAAEEEEAAAQQQQAABBBDIeIH+kkYGz7J8+fKyDTq1atXK+MkzQQQQQCATBFasWKELLrhAP//8c+h0bpY0KhPmmIFzYP3NwJvKlBBAILsEWH9jut8lJF0t6c79WRuO9WrBsjR07NhRN998s6pWrRpTJ1RCAAEECkrg008/1X333aeZM2dqx44d4br9VtLdkh7e//PvgPR6BTVW+kEAAQQQQAABBBBAoCAECGgoCGX6QAABBBBAAAEEEEAAAQQQQAABBDJLoJmkeZICv1uqXLmyFi9eLPtKQQABBBBIH4E1a9bo/PPP17ff2l6ZQNkn6eLcn/XpM5nMHynrb+bfY2aIAAJZIsD6G/ONLimpu6TbJVUI10qTJk1000036cILL4y5IyoigAACyRBYsGCBxowZo3//+9/5Nb9e0jBJkyTtTMY4aBMBBBBAAAEEEEAAgVQTIKAh1e4I40EAAQQQQAABBBBAAAEEEEAAAQRSW+AMSW9KynGHeeSRR+qDDz7QMccck9ojZ3QIIIAAAp4C3333nU4//XRt3Lgx+PnfJZ0jaRlsKSHA+psSt4FBIIAAAokTYP2Ny/IgSddKsqxSVcK1dOqpp6pv375O5oaDDrIqFAQQQKDgBSwDw/Tp03X//fdr1apV+Q3gq9xMedP2B26FTdtQ8DOgRwQQQAABBBBAAAEEki9AQEPyjekBAQQQQAABBBBAAAEEEEAAAQQQyBQBi1j4QNKR7oRycnL05ptv6owzbJ8lBQEEEEAgXQWWLVumc845R7//bnEMgWIRDqfv3zD4XbrOK0PGzfqbITeSaSCAAAKhAqy/cb8miklqI+lWSTXCtXbUUUepe/fu6tmzp8qXLx93pzSAAAII+BHYsGGDHnjgAT300EOhweOh1e13bSMlzZG010/bXIMAAggggAACCCCAQKYJENCQaXeU+SCAAAIIIIAAAggggAACCCCAAALJESgt6T1J1dzmixQponnz5qlZs2bJ6ZFWEUAAAQQKVMB+pl988cXat29fcL92hOiZkrYW6GDozBVg/eW1gAACCGS4AOtvwm5wU0kDJJ2dX4tXXnmlevXqpdq1ayesYxpCAAEEggWWL1+ucePG6dFHH40E81puIMNLkS7keQQQQAABBBBAAAEEMl2AgIZMv8PMDwEEEEAAAQQQQAABBBBAAAEEEIhfwE69fHX/45zgpkaNGqWbbrop/tZpAQEEEEAgZQTsZ/vNN98cOp5/7w9q+7ukPSkz0OwYCOtvdtxnZokAAgiI9TehL4I6+wMx+0tqJcnWUs9SvXp1dezY0XkcffTRCR0AjSGAQPYJrFu3To899pgef/xxffzxx/kB7Jb0dG4gw4rsk2LGCCCAAAIIIIAAAgh4CxDQwCsDAQQQQAABBBBAAAEEEEAAAQQQQCCSgB0p1yX4oi5duvg5aS5SuzyPAAIIIJCCAldffbUeeeSR0JHZN65OweFm8pBYfzP57jI3BBBAIESA9TfhL4ljJVkE/rWSDgvXetGiRXXuuec6gQ2tW7fWoYcemvCB0CACCGSmwJYtW/TUU085QQyLFy/W3r1785voZklTJN2//+fSd5kpwqwQQAABBBBAAAEEEIhdgICG2O2oiQACCCCAAAIIIIAAAggggAACCGSDwBWS5gRPtHHjxnrppZdUrFjYwy6zwYU5IoAAAhkrsGfPHv3973/Xv/9tiRnylMskPZuxE0+tibH+ptb9YDQIIIBA0gVYf5NGXFpSV0k3SrIgh7AlJydHF198sTp16qQmTZqoePHiSRsUDSOAQHoK7N69WwsWLHCCGJ5//nlt37490kS+kfSApMmS/hvpYp5HAAEEEEAAAQQQQCBbBQhoyNY7z7wRQAABBBBAAAEEEEAAAQQQQACByAKHSFojqZJ7afXq1fXOO++oVKlSkWtzBQIIIIBA2gps3bpVZ555platWhU8h/9I+rOkHWk7sfQYOOtvetwnRokAAggkXID1N+GkoQ12knSVpPMi9VS2bFknsKF9+/aqW7dupMt5HgEEMlzAfhc2c+ZMPfHEE9q0aZOf2b62P4hq6v7PTzP9XMw1CCCAAAIIIIAAAghkuwABDdn+CmD+CCCAAAIIIIAAAggggAACCCCAQHiBuyTd6T5dokQJffbZZzrhhBMwyzKBn3/+WR06dNDLL7/szLxmzZqaM2eOqlatmmUSTBeB7BKwn/k1atTQrl27gic+SJKtD5TkCbD+Js+WllNI4K233lKDBg0CI+rWrZvGjBkjOyGdgkA2C7D+Fsjdryip8/4A/o6Sqkfq8eSTT1bHjh3VpUsXVa5cOdLlPI8AAhkisHbtWk2fPt0JYlizxs77iFhWSnpc0gxJ6yNezQUIIIAAAggggAACCCAQECCggRcDAggggAACCCCAAAIIIIAAAggggICXwJ8krZZ0kPvkLbfconvvvRetLBQgoCELbzpTRiBXoH///rrvvvuCPSw7w/GSfgApKQKsv0lhpdFUFCCgIRXvCmNKFQHW3wK9EzVzAxvaSzo6Us+1atVS8+bN1aJFCydzQ5EibLmIZMbzCKSLwN69e/Xuu+9q3rx5mj9/vj766CM/Q/9e0qzcQIYP/VTgGgQQQAABBBBAAAEEEDhQgE/XvCoQQAABBBBAAAEEEEAAAQQQQAABBLwEnpV0iftExYoV9dVXX3Fibpa+VghoyNIbz7QRkLRt2zaddNJJ+uGHPPELT0m6AqCkCLD+JoWVRlNRgICGVLwrjClVBFh/C+VOFJV0vqROki6TdGikUZQvX17NmjVzghuaNm2qQw+NWCVSkzyPAAIFLLB582YtWLDACWCwrxs3bvQzgi2SnskNYnhV0l4/lbgGAQQQQAABBBBAAAEEwgsQ0MCrAwEEEEAAAQQQQAABBBBAAAEEEEAgVKCRpFeCvzl79my1adMGqSwVIKAhS28800YgV2DmzJnq0KFDqEfD/Zv+loCUUAHW34Ry0liqCxDQkOp3iPEVtgDrb6HegRxJl+ZmbrhQUrFIoylRooTOPvtsJ7jhkksu0fHHW0IrCgIIpKLA559/HsjC8MYbb2j37t1+hmkXLcwNYrAg5O1+KnENAggggAACCCCAAAII+BMgoMGfE1chgAACCCCAAAIIIIAAAggggAAC2SJgGzW+kHSCO+F69erJNpxRsleAgIbsvffMHAFXoEGDBqFrwaf7TyWtIWkPSgkRYP1NCCONpJMAAQ3pdLcYa2EJsP4Wlnyefo+UZJGdlrmhtt8R/fnPf3aCG+xhgQ7Fixf3W5XrEEAgwQK7du3S4sWLnSwM8+bN05o1a6LpYWluEMNMSb7SN0TTONcigAACCCCAAAIIIIDAHwIENPBKQAABBBBAAAEEEEAAAQQQQAABBBAIFmgt6Un3G8WKFdMnn3yiqlWrooQAAgggkMUCn332mU477TTt2ZMnfsFOLv5XFrMkcuqsv4nUpC0EEEAgQwRYf1PuRlaW1CL3ca6kg/2MsHTp0mrSpEkgwOGII47wU41rEEAgDoGNGzc6wQv2+Pe//63Nmzf7bc0yL7wmab6k5yV967ci1yGAAAIIIIAAAggggEDsAgQ0xG5HTQQQQAABBBBAAAEEEEAAAQQQQCATBew/ay9yJ3bzzTfrn//8ZybOkzkhgAACCEQp0KdPH40dOza41lxJl0fZDJd7C7D+8spAAAEEEPAUYP1N2RfGIZIa5QY3NJN0rJ+RFilSxAkStewb7uO4447zU5VrEEAgH4Gvv/5ab775ZuDx6aefat++fX7NvssNYLAghlck/e63ItchgAACCCCAAAIIIIBAYgQIaEiMI60ggAACCCCAAAIIIIAAAggggAACmSBwuKSfJRW1yVh2hg0bNqhs2bKZMDfmgAACCCAQp8CPP/6oSpUqBW8M2iXJjhj+b5xNZ3t11t9sfwUwfwQQQCAfAdbftHl51JTUPDfAoa77udrP6I899tg8AQ7Vq1dX0aLOx3IKAgh4COzdu1cffvih3nrrrUAAw/fffx+N1V5J7wYFMXwYTWWuRQABBBBAAAEEEEAAgcQLENCQeFNaRAABBBBAAAEEEEAAAQQQQAABBNJVoIek8e7gmzRpopdeeild58K4EUAAAQSSINC4cWMtWrQouOWukqYkoatsapL1N5vuNnNFAAEEYhBg/Y0BrXCrWMCnZW1oIamJJAte9F3KlCmjv/3tb4Egh7p16+rggw/2XZ8LEcg0ge3bt+udd95xghcsiMH+vHnz5min+auklyXNk/SipF+ibYDrEUAAAQQQQAABBBBAIHkCBDQkz5aWEUAAAQQQQAABBBBAAAEEEEAAgXQTeEfSWe6gp0+frs6dO6fbHBhvEgR+/vlndejQQS+/bP/3L9WsWVNz5sxR1apVD+jtiSeeUMeOHQPftw0H9evXd/6+Y8cOLVmyRDNnznQ2IHz++efO98866yzZJq02bdroL3/5i+dppLZZ4cUXX9Szzz6r9957T998842OOOIInXnmmWrRooWuuOIKHXXUUVHPft++fbJTb19//XW98cYbWrlypT744ANt2bLFaeuwww5TrVq1ZKekNmvWTGeffbZKly4ddT9WwU6RXLFihf71r39p8eLFgX7M0TYstWvXzmk/JyfHad82ajRo0CDQ1+OPP+7cB7/FzGxOTz/9tHN6pfVtpXLlys49PO+883TJJZc4fy9ShF8V+3XN9usefvhhXXPNNcEMb0g6J9td4pw/62+cgFT/n8Dvv/+uvn37atKkSc43LUDV1uZy5co5f//Pf/6j2bNna+HChXr//fed9c7WAdsse+mllzprnd91LvT9Qbdu3TRmzBhn0+1HH32ksWPH6rnnntMvv/ziudaHrnNufXcdjHRfd+/e7axtFoBrbS1dutTpy127bQ1t3ry5M7fixYtHau6A523dtvcqL7zwgl599dVA++57lzPOOEMtW7bMs3ZH3QkVEPApwPrrEyo1LysmyT4Qudkb/hLtMEuUKKHatWsHAhzsM4N9FqIgkKkC9h7Dfndgv0+wh633u3ZZcrioy6dBWRjelLQn6haogAACCCCAAAIIIIAAAgUiwP9SFQgznSCAAAIIIIAAAggggAACCCCAAAIpL3C8pK/cUdqGCdsQduihh6b8wBlg8gXiDWioV6+eE8DQp08fZzNgfqVHjx666667Aht0bDPhM888ozvvvDMQAOFV3zb0jB492tnw72fTogUy2GbLe++9V7NmzfKNaP3YWLp27apSpUr5rmdBEgMHDtS8eXYYZPhiARojRoxwgg3efvvtmAIatm7dqsmTJ+vuu+92/h1HKha4NGTIEFWpUiXSpTyPgLP52TZGh2wo+pOk7+CJSYD1NyY2KoUTCBfQYO/ppk6dqkGDBuW7Nrjr3PXXXx8IsAvXl1dAw8iRIzVjxgwNGDAgEBwYXL9SpUpOgIBtzI01oMHeG1iAwdChQ53AvUjFNv7a2mrBg34C+Ow9gm2cHDx4cMR12/q2wERzbdWqlQ466KBIw+F5BGISYP2NiS1VK1kUdsPcIAeLXq4lyYIeoioWjGaB1xaobF/tcfzx9raCgkB6CXz55ZdOsL8F4btfLQAzhrJb0oeSLHDhLUmLJf0UQztUQQABBBBAAAEEEEAAgUIQIKChENDpEgEEEEAAAQQQQAABBBBAAAEEEEhBgX9IGuyO6/LLL9dTTz2VgsNkSIUhEG9Aw7fffquePXv62lxv87OgBtsQaZsC7aRnC3BwMybkN387kXnYsGFOX/ltWLQTnR966KGwmy39GLdu3VoPPvigKlSokO/ltinSskrcdNNNTlYJP8XmMWHCBOfE7HPO+d/B934yNHz22We68cYbnZO3oynWlwWE2OncfjZ7RtM212aewGWXXea8roPKHZKGZd5MC2RGrL8Fwpw9nXgFNNjJ7pZ5y4IM/JZOnTpp1KhRKl++fNgqoe8PrrvuOtWpU0c333xz2HX7yiuv1Lhx45ygwFgCGuz9wB133OGswdEUW1vtPUWXLl3yDXy0bFIWFGh9+HnvETwGP2bRjJlrEQgVYP3N2NfEIZL+FhTgYFkTD4tltpZhp0aNGoEABwt2sExzBFvFokmdRAvYGmuHCgQHL9jfo11vg8ZlaRXfDQpgsKxn2xI9btpDAAEEEEAAAQQQQACBghEgoKFgnOkFAQQQQAABBBBAAAEEEEAAAQQQSHUBy84QOM5x7ty5sg0zFARMIJ6ABstm8NhjjwU289vJz82bN9epp56qnTt3OlkIbENj6CYGq1O0aFHZCdHuc3YC8sUXX+ycDm9jev755w/I2nDKKac4wTjWvlexAAPLyBDcrnvd6aef7pxwWq1aNedbNr7333/fGaNXpgMLnrjllltUrFj4A1UXL17sbJ4MDWawuTRq1EjHHXecM78333xTdq1bbONly5YtZUEMbokU0LBq1SpdddVVeu+99/JM3cwtS8Zf//pXlSxZ0rF75ZVXnNOng4v1aYEe7dq1I6iBf/r5Cjz99NOyoJ6gYmvIibDFJMD6GxMblcIJhAY0NG7cWE2aNFH//v0DVULXYlt/Fi1adECTboBhuIxEoe8PbG3bvHmzfvjhB6ctW+caNrRDyOWscdZH8HvMaAMaLAORrbsW9BdabA23udp7BK911a63dc6CFdq2bevJZwGPFsRx2223ebZvGR5s3d6zZ4+zGdPmE/r+wNbuSZMmRQx45BWMQCwCrL+xqKVlnaKSakqy7A31c78eE+tM7LOK/XwOzuZgwWe2FlAQSJbA+vXrA4ELbuaFL774wllD4yiWEc4yL7gZGCwbw9442qMqAggggAACCCCAAAIIpJAAAQ0pdDMYCgIIIIAAAggggAACCCCAAAIIIFBIAkdL+t7t+9BDD3U2Z5UoUaKQhkO3qSYQT0CDOxfbRDho0CB17dpVdnKoWyzAYNmyZerdu3eejfhHHXWUbFOmbUq0IIN//vOfzsZIC3Jwi53waJv8+/btmycgwjYj2ve8Mg18/vnnatOmjWxThVsuvPBC3XPPPTrjjDPytO8+bxsoLcDCTmsO3rhYt25dJzji+OMDsUB5bt3q1atlpzUHBxjYZiJzaNWqVZ6TUs3BAgwGDx6sefPmeb4E8gto+PHHH9WtWzc999xzgbq2SckCSq655po85nbB3r179X//93/OnIKzOVimhieeeEL169veKQoC3gK7du0KbBoOusKOcd+IWVQCrL9RcXGxH4HQgIbgOrYWW5BCv3798mResDVozZo1uvXWW0OzrzgZkyzLkFfwXuj7A7cvW0ts3ba1zl23rQ8LdLAx2MNKNAENtgHSMglZQENwadGihbN2hq7hts5Z+zbXpUuXBqrY+mbraZUqVfK0Ey7gMVz7VtmCNyxAYujQoXneh/Tq1ctxy8nJ8XPLuAYB3wKsv76pMvFC+6FlAQ6WycFSuJ0W7yQt05x9zrKfnyeeeGLgYYFbFAT8Cljg/ldffaUvv/zSeS9hnzHts/ZPP/3kt4n8rltpMZFBWRj8pTxMRM+0gQACCCCAAAIIIIAAAgUuQEBDgZPTIQIIIIAAAggggAACCCCAAAIIIJByArYp4m13VOeff77nKb0pN2oGVGAC8QY0+Dn5/5lnnnE2PoYWCxp45JFHZJkXvIqdpjxixAgNHDgw8PTll1+uqVOnqkyZMnmq2GbFMWPGOJsb3XLeeec5wQrHHJP/oadW96WXXnKCIYKzSVgwwAUXXHDA0GxctsHSsji4xeYyfvx41a5dO+y9s4AJOxl6ypQpB1wTLqDBNnnaxskBAwYE6thm0ocfflg2P6/ADvdCr/46d+6sBx988IAgiAJ7wdFRWgjYWvHaa68Fj7WOpOVpMfjUGSTrb+rci4wZSbiABluLbQ20rEHFixf3nK+tbxbUMHHixMDz+WU+ChfQYOtqhw4dImb7iSag4ZNPPnEyw1g2Ird0795d9957byBAwmtSXtmLvAIfvQIe/bTvvj+wa91sTGZtJ+lbwCQFgUQLsP4mWjRt2zskN6jBAhuqB/25YrwzOuigg5yA7eAgB/fPJ5xwgpPxjZI9Apa10IIVgh9uAMPatWtlhwwkoFhqp49DHhbM8HsC2qYJBBBAAAEEEEAAAQQQSBMBAhrS5EYxTAQQQAABBBBAAAEEEEAAAQQQQCCJAm0lzXLbt41ujz76aBK7o+l0E4g3oOGGG25wNtzb5phwZd26dc7mx9dffz1wiW0ItE2RLVu2zJds+fLluuiii5yTn63Uq1dPM2fOlG3qDy6//fabrr32WmeToVvmzp2ryy67zNctsY2ePXv2dMbklunTp8sCAEJL6MZLv3Oxdr7//nsns0PIZnHnRGkzCi22kaRdu3aBTBB+AkiC2wjtz+o/++yzTkYMCgLhBGytmDFjRvDTFpH0DGJRCbD+RsXFxX4EwgU03HXXXU7AXLhgBrft9evXO2vl/PnzA92Fy3zkFdDQuHFj52dDpUqVIg7Xb0CDV0Bi8+bNneDFihUj7921zEMdO3YMjCd0jF7t23uPSZMmyU4wj1Ssvo3FslC55corr9S4ceNUqlSpSNV5HoGoBFh/o+LKxovLSqoZFOBgAQ/2yBvpHaOMZd2xQPDgYIeTTjrJ+bt9Dc7EF2MXVCsEAfucbNkFvYIWvvvuO9k6l6Dyq6RPcgMXLGDBghgsdaJ9n4IAAggggAACCCCAAAJZLkBAQ5a/AJg+AggggAACCCCAAAIIIIAAAgggsP/Uu1sljXAl7KT7oUOHAoNAQCCegAa/m+O9NmA2bdrUCR448sgj870bdiJy+/bt9fbbfyQaqVmzpubMmaOqVavmqWcBCZYJwoINVqxY4WzqnE8WT5gAACAASURBVDZtmo4++mjfd9s2hA4aNChwvf1bCc4O4T5hmyCvv/76wHXRbmz0ylgRLqDB5mCbT90SS4aF0Db69u3rZL7gBFbfL42su/DOO+/UPffcEzzvm/ZvlhuTdRDxTZj1Nz4/ansIeK2nliFo1qxZzonbfkpoAEC49dgroOH222+XrZXFihWL2JXfgIaNGzc6gX6WKckt4dZEr04t4NHWxldeecV52t6bWIals846y/m71/PRZlgIbcMCOl544YV8szJFBOICBDwEWH95WcQo8CePjA6WAu/gGNvzrGY/X+3nn32+sq/h/kzgQyLVw7dlgQq2PtnDDhDw+rN9LzgDYYJGtl3Spx5ZF75NUPs0gwACCCCAAAIIIIAAAhkoQEBDBt5UpoQAAggggAACCCCAAAIIIIAAAghEKTBBUne3zuTJk3XddddF2QSXZ7JAPAEN4bIlhHrt2bPHCQwYPnx44Cm/myKjGV+898lPQINXJodoNl7aGL0yVni14bVxNdq+rL+PPvpIl19+uXMyp5Vzzz1XtqE1mmCPeG2pn14CtlZ069YteNBj95+u2ie9ZlHoo2X9LfRbkHkD8FoXbH0dPHiwryADEwkNFAy3Od8roCFc5iIvab8BDaGZmKIN0LD3GDZ/C3ysU6eOE/BoWRrcTE42jr///e+BDZ1+AyqD5+T1Puahhx4K/TmZeS84ZlTgAqy/BU6e6R1Wk3SypD9LOjHkkbS55+Tk5Al6CA18OPzww51sD+6DbDd/3Ir//ve/2rx5s7Ne2ddff/01T6BCaMCCvSdIcvlSUvDjC0n2+DzJ/dI8AggggAACCCCAAAIIZKAAAQ0ZeFOZEgIIIIAAAggggAACCCCAAAIIIBClwHxJzdw6CxYskG3koiDgCkQTMBB6qrOdqDx+/HjnNORIJTRYYPTo0bJMAZFKNOOL1Fak5/0ENIRuBD355JNlJz3XqFEjUvOB57dv365+/fppwgTb7/xH8QpUCA18CD112m+HGzZscLJcuKdXc7K0X7nsvc7WimbNAkuHQfxL0qXZKxLTzFl/Y2KjUn4CXgENlo3gggsu8A23bds23XjjjZo6dWqgzuzZs9WmTZs8bXgFNLz55puqX7++r778BjRY1qW2bdsG2rSsRGPHjtUhhxziq59IF4VmVerRo4dGjRqlgw+O7uDyGTNmqEuXLoHuyHYUSZ7nYxFg/Y1FjToxCliAg6X2sYAHN9jhJEknSErMD+AoBlamTJlAgEPZsmVlQQ722Sc48MH9s/t9u8YyBtnDsvMFf/X7PQu+CC62zloQ2+7du/N8jeZ7W7dudQISgoMT3L+7X20t3rRpU+A6y7ZQCGVbSMCCBS9YBPza3O8XwpDoEgEEEEAAAQQQQAABBDJVgICGTL2zzAsBBBBAAAEEEEAAAQQQQAABBBDwL/CxpFPdyz/++GOdemrgr/5b4cqMFYgmYCA0oMFOcB8zZoxCN4J4YYUGC/jNNBDN+KK9Sfv27dMvv/wiOx163rx5ev75552Tq90ydOhQJ7NEcAk9SdpOgZ45c6bKly8fVfeWrWLAgAGBOl4eoZkVLBDBgkiOOOKIqPqyjTlPPvmkVq1aFagX7QbYqDrk4rQXsLWievXqwfNYIemMtJ9YwU6A9bdgvbOit9CABvt3aj/fq1WzQ7j9Fz8BfKHrb7QBfH4DGkLHYtkW7FGkSPz/zemVWcGCtc455xz/WLlX2s9FW6vdEk1QZ9SdUSFrBVh/s/bWp9rEK4Zkc7BABzfo4chUGyzjyVdgg0fQgpt1YT12CCCAAAIIIIAAAggggEBBCcT/m76CGin9IIAAAggggAACCCCAAAIIIIAAAggkS8BO3QscO2gnAfrZfJ6swdBu6glEEzAQGtBw++23yzYi2gmYkUphBjTYBlCb59q1a/Xtt9/q008/1bJly7R06VInoCFc8QpoWLJkiRo2bBio0qRJE5lLuXLlIhHkeT7U0iugIXQzaFQdRLjYb0BJIvukrfQRsFNiDz/88OAB2z+U6F7k6TPdZI2U9TdZslncbmhAQ6xBdaFZC7zW82jeH3jdEj8BDRZYOGTIEOfhlmHDhsnGk4jildEiEe1aG7Gu/4nqn3YyU4D1NzPva4bNqqSkYyRVkGSBD/bw+rN9r8AzPWSYdbjp2HtMC0b4MeRr6Pe+l7QzS0yYJgIIIIAAAggggAACCKS4AAENKX6DGB4CCCCAAAIIIIAAAggggAACCCBQAAK/SSrt9mObZEqXDvy1ALqni1QXiGbDYugmfK8N/+HmW5ABDbZB0jIt2Kb9Z555RitW2OHy0Rev+cWTpSJ4BAQ0RH8/qFFwAh4bKjdLKlNwI8iInlh/M+I2ptYkQjfox7qp3s9aFs37Ay8lPwENXgEHiQy4I6AhtV6/jCayAOtvZCOuSCsB+8VDcMCDBTlYhgeLmrXn7HFY0J/dv2fLe057r2jvsbfkfrU/B//9V0kbPYIX7BoKAggggAACCCCAAAIIIJBWAgQ0pNXtYrAIIIAAAggggAACCCCAAAIIIIBAUgQ+lnSq2/LKlSt12mmnJaUjGk1PgWg2LKZDQMOGDRs0atQoTZgwQVu22N4Qf6Vu3brau3evk7XBLQQ0+LPjqswTsLWiRo0awROztaR65s00qTNi/U0qb3Y2TkBDdPedgIbovLi68AVYfwv/HjCClBE41CPgITT4wbJFlJJkXw8KegT/Pb/nrI4972a0/D03o8EOSe7DMhxE83fLnmDXhwtScAMW/psy0gwEAQQQQAABBBBAAAEEECgAAQIaCgCZLhBAAAEEEEAAAQQQQAABBBBAAIEUF1ggqak7xvnz56tZs2YpPmSGV5ACmRTQsHr1avXq1UsLFy7Ml/Css85StWrVdOaZZ+qMM87QKaecojJlyig0i4RXQMOSJUvUsGHDQPuJOh3b60Tq0NOtY+2rIF9P9JUZArZWtGjRIngyL0pqnhmzK7BZsP4WGHX2dJSogIYxY8bopptuCsB5rXfRvD/wugN+MjTs2bNHAwcO1PDhwwNNDBs2TLfffntCbmqyM0AkZJA0gkCQAOsvLwcEEEAAAQQQQAABBBBAAAEEEMhEAQIaMvGuMicEEEAAAQQQQAABBBBAAAEEEEAgOoFJkrq6VR566CF169Ytuha4OqMFotmwmMoZGrZu3aq+fftqypQpee7X2WefrXbt2ulvf/ubjj/+eJUuXVpFinj/6tRPQMO7776rCy+8MJD9oXHjxpo5c6bKly8f1evENm8OGDAgUMcroCG0r9q1a2v27Nk66aSTouqLixGIVmDixInq0aNHcDVbS66Ptp0sv571N8tfAMmYfugG/VjWhX379mnIkCHOwy2jR4921tDgEs37A6+5+glosHqha+/gwYNlj3BrdTSu27dvV79+/ZysTW5JZMBENGPhWgT8CLD++lHiGgQQQAABBBBAAAEEEEAAAQQQSDcBAhrS7Y4xXgQQQAABBBBAAAEEEEAAAQQQQCDxAnfaXjG3WdtAfc899yS+F1pMW4FoNiymckDDokWLdOmllwYCDQ477DDdeeeduvHGG3XQQQf5uj9+AhrWrFmjtm3bavny5U6bJ598sp5++mnVqFHDVx920c6dO3XbbbfJTsh2i1dAQ2hfNqcFCxaofv36vvviQgRiEbDT0UeMGBFc9Q5Jw2JpK4vrsP5m8c1P1tRDAxoqVaqkF154QRbY4Lds2bJFPXv21GOPPRao8txzz+niiy/O00Q07w+8+vYb0DBjxgx16dIl0MS1116rsWPH6pBDDvE7JVlfvXv3VuXKlZ3MS/Zo2rSpihUr5mR/CA4gtMBeW39zcnJ8t8+FCBSUAOtvQUnTDwIIIIAAAggggAACCCCAAAIIFKQAAQ0FqU1fCCCAAAIIIIAAAggggAACCCCAQGoK2A6xR92hderUSbZxjIKAKxDNhsVUDWjYs2ePBg4c6GxadEvnzp314IMPOhkZ/JRt27Y5wQ9Tp04NXD506FCn3eDitRF07ty5uuyyy/x041yzbt06dejQQa+//nqgjldAw2+//Sbb2GkBE24ZNWqUc4p2NCdXr127VldffbWKFy+u008/XVWqVFGrVq1UoUIF32PmwuwSaN++vWbNmhU86U6SHs8uhbhny/obNyENhAqEBjTY87ZuXXPNNb6xPv/8c7Vp00YffvihU6dmzZqaM2eOqlatmqeNaN4feHXuN6AhNBtRvXr1nMxHFpzgt0yaNEnXX/+/JDK2KdyCFC2g4fnnn1fLli0DTdWtW9f5+WZZm/wWy2phQRBPPfWUs4ZWr15dZ511lho2bOj0QUEgUQKsv4mSpB0EEEAAAQQQQAABBBBAAAEEEEglAQIaUuluMBYEEEAAAQQQQAABBBBAAAEEEECgcATOl7TI7do2XgVvoi6cIdFrKglEs2ExVQMavIIMRo8e7Wz891ts03+7du303nvvBap4BTTYk7ap8aabbgpcd+WVV2rcuHEqVaqUr+4WLlyoyy+/PJBNwip5BTS4Gyj79esXaPe8885zTtU+5phjfPVlbdhm165duwauj2WzqK/OuChjBBo0aOCceB5UzpW0OGMmWDATYf0tGOes6sUroCHaNWjatGlOsJxbwtWP5v2B103wG9Dwww8/yIIQX3nllUAz0QQKbt26Vb169dKjjwbidxWcccJrfZ88ebJj4Dc48Pvvv5cFBb/22muBMUb7PiOrXqhMNmYB1t+Y6aiIAAIIIIAAAggggAACCCCAAAIpLEBAQwrfHIaGAAIIIIAAAggggAACCCCAAAIIFJDAyZK+cPs67LDD9OOPPyonJ6eAuqebVBeIZsNiqgY0eGUyGDZsmOyEZj9l9+7dGjx4sKxOcAkX0PDJJ5+odevWWrVqlXO5/buyLAoXXnhhxO42bNigbt266dlnn81zrVdAg12wbNkyJ/jhm2++CVw/YsQIWZCDZVyIVFavXu1swgwO1Ljllluck6tLliwZqTrPZ6HA9u3bVbZsWdnXoHKCpLVZyBHPlFl/49GjrqeAV0CDrUEW6BachSAc39dff62OHTvmCVgKFzwQzfsDr/78BjRYlqUhQ4Y465Jbmjdv7gTjVaxYMeIrYcmSJWrbtq0sMMJKaAaGHTt26I477pBlOHKLXfPII4/olFNOidi+jc+CF2ztdItlj/jXv/6lWrVqRazPBQj4FWD99SvFdQgggAACCCCAAAIIIIAAAgggkG4CBDSk2x1jvAgggAACCCCAAAIIIIAAAggggEDiBex3RLbDq4Lb9Jw5c3TFFVckvidaTEuBaDYspmpAg20Asw3+EyZMCNwDv5shbaPj2LFjdffdd+fJmGANWZCDPUJPcPYKgLDNkbb58rTTTgv7OrBTpC1oIjRwwiqEC2jw2ohpm1ctS0SXLl3yDWqwzBW33nqrJk6cGBiTbcK04Is6deqk5euVQSdfYObMmerQoUNwRz9Jsl3F+5Lfe0b1wPqbUbczNSbjFdBgI7M1aPz48apdu3bYgVpAna2VFvzglosvvlhTpkzRUUcddUC9aN4feHXqN6DB6oYGCtr3evTooZEjR+ab/cgyJ/Ts2dPJyOAWW2Mt+KBYsWKB73kFB9r7BDOzdTFcsSxHlpXh6quvzhNYaI733HOPDjrooNR4YTCKjBBg/c2I28gkEEAAAQQQQAABBBBAAAEEEEDAQ4CABl4WCCCAAAIIIIAAAggggAACCCCAAAImMEZSH5fCNq8Fb/yCKLsFotmwmKoBDXYHp02bpmuvvTbPzWzXrp0TPFClSpUDbrIFJbzzzjvOZsl58+Z5vggsk4IFDnhlNPHKfFC1alUNHz5czZo1y7PJ0TZErl27VnfeeadmzZrl2Ve4gAa72Ksv+37fvn3Vp08fHXfccXnatP5WrFjhBGOEzi2a7A7Z/S8je2dvm3xffPHFYID7JPXPXpG4Zs76GxcflUMFwgU02HW2Bg0aNEitWrU6YA2yNcGyFi1cuDDQZKTsQtG8P/C6U9EENNi69cADDzhrWnCxddwCDo8//vg8wYV79+7V0qVLnQAN68ct9evXdwIEQ9d9rywLVqdmzZpOYELjxo0PCE6wIMTJkyc7/f/yyy+BPqLJ7sArGIH/b+9OwOysyjyB/7NgEpbERHaiARQxIpsEIUPYmjFJA7ZhHIShA93igETCyDoKilEERYZtEAdsWuw0kgbUppsHTCMgHYQBFJpVkH0RASGKJLJEQjKca1VNpahKVSW3bt3l9z3PfWq533fOe37vF9484Xvv6Y+A+tsfLecSIECAAAECBAgQIECAAAECjSSgoaGRsiVWAgQIECBAgAABAgQIECBAgMDACZSPYv9F+/BrrLFGfvvb32bs2LEDN6ORG0agPw8s1nNDQ/mU5oMPPrjyScqdj/LA5kc+8pHsvPPOKd+Xhxrvueee3H777St82nJ5b88996w8IPncc2VTk1QaJMruDWuuuWa3+SyNQWXOshNC56M8VLrXXntVGg3KezfffHMWLFjQcUqZqzRJvPBC+eD7Px8ra2go75fry44MTz311Nti2X333TNlypTK+sp8119/fWV9XY9y/VlnnZV3vetdDXN/CrS2Ai+99FLWW2+9yp+TTsf2Se6ubSRNM5v62zSprI+FdNfQsNFGG3XUrRJl1xrUU03orcGtP38/6E6nPw0N5frSQFB2Vui821L7uJ3rXImrrKk0aXQ+yk4Lc+fOTTm3u2Nl45dr99hjj0ycOLFyadkx4pprrlmhkaH8vpx37rnnZsaMGfVxQ4iiaQTU36ZJpYUQIECAAAECBAgQIECAAAEC3QhoaHBbECBAgAABAgQIECBAgAABAgQItAs88tYz0+9r/6F84uxhhx1Gh0D688BiPTc0lFTedNNNOfzww/PQQw/1K7Pl4c/yCczbbLNNDjrooNx5552V68snNs+bN6/ygHd3R/lE6csvvzxHHnnk2x567CmA8jDk1772tfzsZz/LRRdd1HFabw0N5cSyo8SsWbMqDRn9PUrjRWlm6Gkt/R3P+c0pcMEFF+Szn/1s58U9nuS9zbnamq1K/a0ZdfNP1F1DwxVXXJEf/OAHlVdfjtL8VnYvOuKIIzJ8+PAeL+nP3w+6G6S/DQ1ljNJ0UGIrr/4cpbaW/35Nnz59hZ0cuo6xquOXccocZ599dvbbb7+VztGfuJ1LoF1A/XUvECBAgAABAgQIECBAgAABAs0soKGhmbNrbQQIECBAgAABAgQIECBAgACB/gl8Jcmc9kvKp9f++7//e/9GcHZTCvTngcV6b2goCbr77rtz8skn5+qrr+41X+PGjcsxxxyTz3zmM5UH/V9++eXKrgw//OEPK9eWhz7nz5+fXXbZpcexSlND+ZToOXPm9DpnGee8886rfAJ0mfc73/lOx7iXXXZZDjjggF5jfvHFFyufDn3hhRf2qYmiNGt8+ctfzic+8YmMGDGi1/Gd0NoCZaeP8hByp+PkJKe2tspqr179XW1CA7QLdNfQUHYBKg15ZceFb33rW2/bNaiz3r777puvfvWr2X777Xt9KL8/fz/oLkOr0tBQxlm2bFl++tOf5qSTTqrsmtTbccghh1TWtOmmm/Z2auX99vFPOeWUSnNhX47+ztGXMZ1DoLOA+ut+IECAAAECBAgQIECAAAECBJpZQENDM2fX2ggQIECAAAECBAgQIECAAAEC/RMouzOUT4muHEOGDMlzzz2XDTbYoH+jOLvpBPrzwGIjNDSUBC1dujS33357rrnmmpQHPUuTw+LFiyu523nnnfPhD384e++9d3bdddeMHj26I6elOeGcc87Jcccd1/G78kBleVByZZ9i3XXOG2+8MbfddltljNJQMHny5MrOD7vttlulqaCnB1JX1jjR9cZ76aWXcv311+fHP/5xfvWrX3XMV5owtttuu8rDquVTpHfaaaeMGjWq6e5bC6q+wDPPPJN3v/vdXQcuv3im+rO11Ijqb0ule2AXu7L6UWpYqQdlZ6FS/0qzXXvdKzsOzZgxo1Ibhg4d2qcg+/P3g+4GXNWGhvaxeqrlpc595CMfSWnOLXXugx/8YJ/X1DnOMv6DDz6Yf/mXf6nU0F/+8pd56qmnOmp3aT6cOnVqShPI+PHje20A6ROqkwh0I6D+ui0IECBAgAABAgQIECBAgACBZhfQ0NDsGbY+AgQIECBAgAABAgQIECBAgED/BMrH3E5qv2T27NmVT/J1ECBQW4HSXHHkkUfmkksuqUxcHs78yU9+Umm2cBAYLIFZs2ZVdv7odJSunMmDFU+Tzav+NllCB2s51WiIG6zYzUuAQPcC6q87gwABAgQIECBAgAABAgQIEGh2AQ0NzZ5h6yNAgAABAgQIECBAgAABAgQI9E/gmCRnt19Sdmkon1y/zTbb9G8UZxMgsFoCL774YmXHhrLDQjm23XbbXH755ZXdHBwEBkPgvvvuq9yH5RPeOx3/I4mut+okRP2tjmPLj6KhoeVvAQBNJqD+NllCLYcAAQIECBAgQIAAAQIECBDoVkBDgxuDAAECBAgQIECAAAECBAgQIECgs8A6SR5Psm77L3fcccf8/Oc/p0SAQD8ETjvttNxwww2ZOHFittpqq0yfPj2bb755n0cof+ZmzJiR5557rnLNPvvsU9mtYezYsX0ew4kEqilQasEdd9zRecjnk7w/yeJqztPCY6m/LZz8ai5dQ0M1NY1FYPAF1N/Bz4EICBAgQIAAAQIECBAgQIAAgYEX0NAw8MZmIECAAAECBAgQIECAAAECBAg0msBBSS7tHPTcuXNzyCGHNNo6xEtg0AQuvfTSzJw5s2P+E088MV/72tcybNiwXmNaunRp5syZk69//eurdH2vEziBQD8FLr744nz605/uetUBSa7o51BOX7mA+usOWW0BDQ2rTWgAAnUjoP7WTSoEQoAAAQIECBAgQIAAAQIECAywgIaGAQY2PAECBAgQIECAAAECBAgQIECgQQVuTrJLe+zrrrtuHn/88ayzTvkAaQcBAr0J3HLLLfnLv/zLLF785w+v33bbbfNP//RPlR0bVnYsX768ct4RRxzRcW35c3fllVdmr7326m1a7xOoukC5h8vuIgsXLuw89o1J/qLqkxmwCKi/7oPVEtDQsFp8LiZQNwLqb92kQiAECBAgQIAAAQIECBAgQIBADQQ0NNQA2RQECBAgQIAAAQIECBAgQIAAgQYU+ECSe5Os0R770UcfnXPOOacBlyJkArUXeOGFF3LYYYflqquu6ph8xx13zGmnnZY999wzw4cPf1tQixYtyne/+92ceuqp+f3vf9/x/uzZs3PGGWdk1KhRtV+IGVte4Kijjsr555/f2eGNJKVGPN7yOAMDoP4OjGvLjKqhoWVSbaFNLqD+NnmCLY8AAQIECBAgQIAAAQIECBBYQUBDgxuCAAECBAgQIECAAAECBAgQIECgJ4FvJPlC+5vDhg3L/fffnw98oDxr6SBAoDeBf/3Xf83BBx/csdNC+/lbbrllJk+e3PFnqXwC72233Zaf//znbzt36tSpueCCCyqfkO8gUGuB++67r7K7SNk5pNNxapKTax1Li82n/rZYwqu5XA0N1dQ0FoHBEVB/B8fdrAQIECBAgAABAgQIECBAgMDgCWhoGDx7MxMgQIAAAQIECBAgQIAAAQIE6l1gzSS/SvLu9kAnTpxYefB69OjR9R67+AgMusDSpUszd+7cHHPMMW9rVOhLcPvtt19lV5QJEyb05XTnEKiqQNkxZNKkSXnkkUc6j/vrJFskWVLVyQzWVUD9dU+ssoCGhlWmcyGBuhBQf+siDYIgQIAAAQIECBAgQIAAAQIEaiygoaHG4KYjQIAAAQIECBAgQIAAAQIECDSYwIwkV3aOeffdd88NN9yQsmODgwCBlQuUT7a/6667MmfOnFx99dV94ioNDJ/73Ody+OGHZ6211urTNU4iUE2BN998M3vttVcWLFjQddi9k8yv5lzG6lFA/XVzrJKAhoZVYnMRgboQUH/rIg2CIECAAAECBAgQIECAAAECBAZBQEPDIKCbkgABAgQIECBAgAABAgQIECDQYAL/J8mszjF/6lOfysUXX9xgyxAugcETWLZsWR566KFce+21lYfEH3zwwcrP5VhnnXWy3XbbZcqUKZk6dWp22mmnjBo1avCCNXPLCxx66KH53ve+19Xhfyc5uuVxagug/tbWuylm09DQFGm0iBYVUH9bNPGWTYAAAQIECBAgQIAAAQIECERDg5uAAAECBAgQIECAAAECBAgQIECgN4GhSf4tyUc7n3jGGWfkhBNO6O1a7xMgQIBAAwl84xvfyEknndQ14uuSTE+yrIGW0gyhqr/NkEVrIECAQB8E1N8+IDmFAAECBAgQIECAAAECBAgQaFoBDQ1Nm1oLI0CAAAECBAgQIECAAAECBAhUVWCtJL9IMrF91CFDhuSqq67KvvvuW9WJDEaAAAECgyPwox/9KPvvv3+WL1/eOYB7k/ynJK8MTlQtP6v62/K3AAACBJpdQP1t9gxbHwECBAgQIECAAAECBAgQINCbgIaG3oS8T4AAAQIECBAgQIAAAQIECBAg0C4wvq2pYcP2X4waNSo33XRTJk2aRIkAAQIEGljgjjvuyJQpU7JkyZLOq3g+yfZJylfH4Amov4Nnb2YCBAgMqID6O6C8BidAgAABAgQIECBAgAABAgQaREBDQ4MkSpgECBAgQIAAAQIECBAgQIAAgToR2CbJbUlGtcez7rrr5q677sr48eV5SwcBAgQINJrAk08+mR133DELFy7sHPprSXZOUnZocAy+gPo7+DkQAQECBKoqoP5WldNgBAgQIECAAAECBAgQIECAQAMLaGho4OQJnQABAgQIECBAgAABAgQIECAwSAL7JrkqSce/LU2YMCHXXnttttxyy0EKybQECBAgsCoCDz/8cD760Y/m6aef7nz5x3eMowAAIABJREFUsiQfT3L1qozpmgETUH8HjNbABAgQqK2A+ltbb7MRIECAAAECBAgQIECAAAEC9S2goaG+8yM6AgQIECBAgAABAgQIECBAgEC9Chyf5H91Dm7MmDGZP39+Jk+eXK8xi4sAAQIEOgncfvvtmTZtWl5++eWuLsckORdWXQqov3WZFkERIECg7wLqb9+tnEmAAAECBAgQIECAAAECBAi0hoCGhtbIs1USIECAAAECBAgQIECAAAECBAZC4IIkR3Qd+Iorrsj+++8/EPMZkwABAgSqJHD55ZfnwAMP7G60byeZXaVpDDMwAurvwLgalQABAgMuoP4OOLEJCBAgQIAAAQIECBAgQIAAgQYU0NDQgEkTMgECBAgQIECAAAECBAgQIECgTgTKvy2VB19ndY5nyJAhOfPMM3PsscfWSZjCIECAAIHOAqeffnpOOumkLF++vCvMRUk+k+RtbxCsKwH1t67SIRgCBAj0TUD97ZuTswgQIECAAAECBAgQIECAAIHWE9DQ0Ho5t2ICBAgQIECAAAECBAgQIECAQLUFTk3yxa6Dzpo1K9/+9rdTGhwcBAgQIDD4AsuWLcsRRxyRiy4qfQtvO77e3X/LBz9qEaxEQP11exAgQKABBNTfBkiSEAkQIECAAAECBAgQIECAAIFBFfB/kweV3+QECBAgQIAAAQIECBAgQIAAgaYRODrJOV1X8/GPfzyXXXZZRo4c2TQLtRACBAg0osDrr7+eGTNm5Nprr+0u/KOSnN+I6xJz1F83AQECBOpYQP2t4+QIjQABAgQIECBAgAABAgQIEKgbAQ0NdZMKgRAgQIAAAQIECBAgQIAAAQIEGl7g0CR/n2SFf3OaNGlS5QHacePGNfwCLYAAAQKNKLBw4cJMnz49d955Z9fwlyf5VJK5jbguMXcIqL9uBgIECNShgPpbh0kREgECBAgQIECAAAECBAgQIFCXAhoa6jItgiJAgAABAgQIECBAgAABAgQINKzAx5N8P8nanVewySabZO7cudlrr70admECJ0CAQCMK3HDDDZk5c2aef/75ruEvSvLJJN1u2dCIa23xmNXfFr8BLJ8AgfoSUH/rKx+iIUCAAAECBAgQIECAAAECBOpbQENDfedHdAQIECBAgAABAgQIECBAgACBRhT4QJL5STbtHPyQIUNy1FFH5Zvf/GZGjhzZiOsSMwECBBpG4NVXX83xxx+fCy64oLuYH0syLUn56mgeAfW3eXJpJQQINKiA+tugiRM2AQIECBAgQIAAAQIECBAgMKgCGhoGld/kBAgQIECAAAECBAgQIECAAIGmFRib5Iok/7nrCrfYYotceuml2XHHHZt28RZGgACBwRT4xS9+kQMPPDCPP/54d2GUHRnKzgxlhwZH8wmov82XUysiQKBBBNTfBkmUMAkQIECAAAECBAgQIECAAIG6E9DQUHcpERABAgQIECBAgAABAgQIECBAoGkEhib5UpIvJxnWeVXDhw/PF7/4xXzpS19K+d5BgAABAqsv8MYbb+SrX/1qTj/99Lz55ptdByy/+EqS05IsX/3ZjFDHAqX+ntz2Un/rOFFCI0CgOQTU3+bIo1UQIECAAAECBAgQIECAAAECgyegoWHw7M1MgAABAgQIECBAgAABAgQIEGgVgSltuzVs1HXB22+/fS6//PKUXRscBAgQILDqAg8++GAOOOCA3Hfffd0N8uu2XRluW/UZXNmAAupvAyZNyAQINJaA+ttY+RItAQIECBAgQIAAAQIECBAgUJ8CGhrqMy+iIkCAAAECBAgQIECAAAECBAg0m8DYJJck2afrwkaNGlX5NPGjjjoqQ4b456pmS7z1ECAwsALLly/P2WefXdn1ZsmSJd1Ndk2Sv07y8sBGYvQ6FSj197IkU9XfOs2QsAgQaEgB9bch0yZoAgQIECBAgAABAgQIECBAoE4F/B/iOk2MsAgQIECAAAECBAgQIECAAAECTSowO8mZSUZ0Xd9uu+2WefPmZZNNNmnSpVsWAQIEqivw1FNP5ZBDDslNN93U3cClu+GEJN+q7qxGa1CBzyU5I8k71N8GzaCwCRCoGwH1t25SIRACBAgQIECAAAECBAgQIECgSQQ0NDRJIi2DAAECBAgQIECAAAECBAgQINBAAlskmZdkUteY11577Zxwwgk57rjjstZaazXQkoRKgACB2gm88sor+eY3v1nZmaF8381xR5KD3tqZ4ZHaRWWmBhCYmOQf1d8GyJQQCRCoSwH1ty7TIigCBAgQIECAAAECBAgQIECgCQQ0NDRBEi2BAAECBAgQIECAAAECBAgQINCAAuXfpcpuDV9/a8eGtbvGv+GGG+aUU07JoYcemmHDhjXg8oRMgACB6gssXbo0F110Ub7yla/khRde6G6CxUlOSvLtJMurH4ERm0Cg1N+j2urv2zoH1d8myLAlECBQdQH1t+qkBiRAgAABAgQIECBAgAABAgQIrCCgocENQYAAAQIECBAgQIAAAQIECBAgMJgC49s+LXrP7oKYOHFi5VPIP/axjw1mjOYmQIDAoAtceeWVOfHEE/PQQw/1FMtPknw6yTODHqwAGkFA/W2ELImRAIFBF1B/Bz0FAiBAgAABAgQIECBAgAABAgRaQEBDQwsk2RIJECBAgAABAgQIECBAgAABAg0g8IkkZyWZ0F2su+yyS84999xMmjSpAZYiRAIECFRP4I477sjs2bNz++239zTok0mOS/LP1ZvVSC0k8F/f2inpTPW3hTJuqQQI9ElA/e0Tk5MIECBAgAABAgQIECBAgAABAlUR0NBQFUaDECBAgAABAgQIECBAgAABAgQIVEFgZJLPt71GdTfeJz/5ycqODZtuumkVpjMEAQIE6lfgsccey+c///n86Ec/6inIV5OcnuSMJEvqdyUiawAB9bcBkiREAgRqI6D+1sbZLAQIECBAgAABAgQIECBAgACBzgIaGtwPBAgQIECAAAECBAgQIECAAAEC9SYwPsk5ScqnRr/tWGONNfLZz342J598ct71rnfVW+ziIUCAwGoJ/O53v8ucOXPyd3/3d3njjTd6GuuKtl0ZnlmtyVxMYEUB9dcdQYBAywqovy2begsnQIAAAQIECBAgQIAAAQIE6kBAQ0MdJEEIBAgQIECAAAECBAgQIECAAAEC3QrskuTvk3ygu3fHjBmTL3zhCzn66KMzcmT5cGkHAQIEGlfgtddey1lnnZUzzjgjixcv7mkhv0zymSS3NO5KRd4AArsnuVD9bYBMCZEAgdUWUH9Xm9AABAgQIECAAAECBAgQIECAAIHVFtDQsNqEBiBAgAABAgQIECBAgAABAgQIEBhAgWFJZiaZk2Sz7uZZf/31c+SRR1ZedmwYwEwYmgCBARF48cUXc/755+eCCy5I+b6H47EkpyT5fpJlAxKIQQmsKKD+uiMIEGhqAfW3qdNrcQQIECBAgAABAgQIECBAgECDCWhoaLCECZcAAQIECBAgQIAAAQIECBAg0KICayQ5NMmX3tq1YXx3BmWXhpkzZ+b444/Plltu2aJMlk2AQKMIPPDAAznzzDMzb968LFmypKewf53k1CQXv/Xfv6WNsjZxNpWA+ttU6bQYAgTUX/cAAQIECBAgQIAAAQIECBAgQKD+BDQ01F9ORESAAAECBAgQIECAAAECBAgQINCzwIgkRyQ5MckGPZ02bdq0HHvssZk6dSpLAgQI1JXA/Pnzc8455+S6665bWVzPJ/l6ku8k+VNdLUAwrSqg/rZq5q2bQJMIqL9NkkjLIECAAAECBAgQIECAAAECBJpSQENDU6bVoggQIECAAAECBAgQIECAAAECTS9QHqz870mOT7JpT6vdaqutcswxx1R2bhgxolziIECAQO0Fyg4Mc+fOzbnnnpsHH3xwZQE8nuSsJN99q3Grx20bar8CMxLoEBiV5NNJjlN/3RUECNS7gPpb7xkSHwECBAgQIECAAAECBAgQIEDgzwIaGtwJBAgQIECAAAECBAgQIECAAAECjSwwLMkBST6fZJueFrL++utn1qxZOfLII7Peeus18nrFToBAAwm8+OKLOe+883LhhRdm4cKFK4v87iRnJLk8ybIGWqJQW1eg1N8Dk/xP9bd1bwIrJ1CvAupvvWZGXAQIECBAgAABAgQIECBAgACB7gU0NLgzCBAgQIAAAQIECBAgQIAAAQIEmkVgepKTkuy6sgX97d/+bWbPnp0ddtihWdZtHQQI1JnAnXfemfPPPz//8A//0FtkN7Y1Mvxbbyd6n0AdC6i/dZwcoRFoJQH1t5Wyba0ECBAgQIAAAQIECBAgQIBAMwloaGimbFoLAQIECBAgQIAAAQIECBAgQIBAEZiU5IQkn0hSPkG622PrrbfOzJkzK6+NN96YHAECBFZL4Nlnn80ll1yS73//+7n//vtXNtbSJD9sa2S4a7UmdTGB+hJQf+srH6Ih0BIC6m9LpNkiCRAgQIAAAQIECBAgQIAAgSYX0NDQ5Am2PAIECBAgQIAAAQIECBAgQIBACwuMT3Jckk8nWacnh6FDh2aPPfaoNDbsv//+WXvttVuYzNIJEOiPwOLFi/ODH/yg0sSwYMGCLFu2bGWXL0ry90nOSfJMf+ZxLoEGEyj199i37vP/rv42WOaES6BBBNTfBkmUMAkQIECAAAECBAgQIECAAAECfRTQ0NBHKKcRIECAAAECBAgQIECAAAECBAg0rMDoJIcn+dxbDxOXhyx7PEaNGpW/+qu/ysEHH5xp06Zl+PDhDbtogRMgMDACS5cuzfz58ytNDFdddVVef/313iZ6Osl5SS566yHv0tTgINAqAqX+HtZWf9+t/rZK2q2TwMAIqL8D42pUAgQIECBAgAABAgQIECBAgEA9CGhoqIcsiIEAAQIECBAgQIAAAQIECBAgQKBWAgcn+VSSPXubcOzYsZXGhoMOOig77bRTb6d7nwCBJhe49dZbM2/evFx66aV56aWX+rLaG5N8L8klfTnZOQSaXED9bfIEWx6BgRJQfwdK1rgECBAgQIAAAQIECBAgQIAAgfoR0NBQP7kQCQECBAgQIECAAAECBAgQIECAQO0ENk4yM0l5wPJDvU27xRZbZObMmfmbv/mbTJgwobfTvU+AQJMIPPHEE5k7d26lieHRRx/ty6ruS/L9JP+Y5Pm+XOAcAi0msGGSQ9pq8Na9rV397U3I+wSaU0D9bc68WhUBAgQIECBAgAABAgQIECBAoCcBDQ3uDQIECBAgQIAAAQIECBAgQIAAgVYX2LatseG/JSmNDis9tttuu+yzzz7Zd999Kzs3DBnin9h6M/M+gUYRWLZsWW677bZcffXVueaaa3Lvvff2JfRnk8xra2S4py8XOIcAgYpAqb+lufAg9dcdQaC1BdTf1s6/1RMgQIAAAQIECBAgQIAAAQIE/N9W9wABAgQIECBAgAABAgQIECBAgACBPwsMTfIXbc0N/yXJ2r3BrLfeetl7770rzQ3Tp0/P2mv3eklvQ3qfAIEaCyxatCjz58+vNDCUrwsXLuxLBIuT/HNbE8NPkyzry0XOIUCgWwH1141BoAUF1N8WTLolEyBAgAABAgQIECBAgAABAgR6ENDQ4NYgQIAAAQIECBAgQIAAAQIECBAg8HaBUUn2a/vk6KlJhvWGtMYaa2TXXXetNDfMmDEjm222WW+XeJ8AgUESeOihhzp2YfjZz36WpUuX9iWSctJP2poYrkzyel8ucg4BAv0SUH/7xeVkAo0loP42Vr5ES4AAAQIECBAgQIAAAQIECBColYCGhlpJm4cAAQIECBAgQIAAAQIECBAgQKBRBdZN8tdtOzfs0NdFvP/97680N5RXaXQYPnx4Xy91HgECVRZ44403smDBgsouDFdffXUeffTR/szwi7YmhnlJ+rR9Q38Gdy4BAj0KqL9uDgINLqD+NngChU+AAAECBAgQIECAAAECBAgQqJGAhoYaQZuGAAECBAgQIECAAAECBAgQIECgKQQmJPlYkn2S7JlkRF9WNXr06EybNq2jwWHcuHF9ucw5BAishsDChQsrzQvldd1112XRokV9Ha3svHBjkmuSXJXk13290HkECAyYQKm/+7a99kgysi8zqb99UXIOgeoKqL/V9TQaAQIECBAgQIAAAQIECBAgQKAVBDQ0tEKWrZEAAQIECBAgQIAAAQIECBAgQGAgBNZMslfbw5WlwWGTvkwyZMiQfOhDH8qUKVM6Xu95z3v6cqlzCBBYicCTTz6Zm2++ueP1wAMPZPny5X01e6atgaE0MVyf5LW+Xug8AgRqLtC5/u6dZHxfIlB/+6LkHAL9F1B/+2/mCgIECBAgQIAAAQIECBAgQIAAgRUFNDS4IwgQIECAAAECBAgQIECAAAECBAhUR2DbTs0NOyUZ2tdhx48fv0KDw9Zbb52hQ/t8eV+ncR6BphFYtmxZ7rnnntxyyy0dDQy/+c1v+rO+ZUlu69TEcE9/LnYuAQJ1JVDqb2ksLDs4qL91lRrBNJuA+ttsGbUeAgQIECBAgAABAgQIECBAgEB9CGhoqI88iIIAAQIECBAgQIAAAQIECBAgQKC5BMYlKZ8aXR6unJbknf1Z3pgxYzJ58uSOJoeddtopI0eO7M8QziXQVAKvv/56br311krzQmliKN8vWrSov2t8Kcm1bU0MP07y+/4O4HwCBOpeQP2t+xQJsJEE1N9GypZYCRAgQIAAAQIECBAgQIAAAQKNK6ChoXFzJ3ICBAgQIECAAAECBAgQIECAAIHGEBiWZJdOuzd8sL9hr7HGGtlhhx06Ghx23XXXjBtXntl0EGhOgd/97ne56aabOnZfuOuuu/LGG2+symJ/2WkXhluSvLkqg7iGAIGGFGivv+27N6i/DZlGQddSQP2tpba5CBAgQIAAAQIECBAgQIAAAQIE2gU0NLgXCBAgQIAAAQIECBAgQIAAAQIECNRWYMMkuyaZ0tbosF2S8tBlv44JEyZku+22y7bbblv5Wl6bbbZZv8ZwMoF6EHjsscdy991355577un4+vTTT69KaEuT3J2kNC6U14IkL6zKQK4hQKApBdZPsntb7S01WP1tyjRbVF8F1N++SjmPAAECBAgQIECAAAECBAgQIEBgoAU0NAy0sPEJECBAgAABAgQIECBAgAABAgQIrFxgzSSTOzU47JxknVVBGz16dLbZZpuOBofS7LD11ltnxIgRqzKcawhUVWDJkiW59957V2heKD8vXrx4VecpF97aqYHh/yZ5bVUHcx0BAi0n0F5/yy5KpcFB/W25W6A1Fqz+tkaerZIAAQIECBAgQIAAAQIECBAg0MgCGhoaOXtiJ0CAAAECBAgQIECAAAECBAgQaEaBoUm27dTgUB6y3GRVFzps2LBsueWWK+zmMGnSpIwbN25Vh3QdgV4Fnn/++Y7GhfadFx5++OG8+eabvV67khOeaWteuLnt6z1Jlq3OgK4lQIBAJwH11+3Q8ALqb8On0AIIECBAgAABAgQIECBAgAABAi0poKGhJdNu0QQIECBAgAABAgQIECBAgAABAg0msGlbg0PZyWG3JB9a3fg32GCDlB0cPvzhD+e9731vx+s973nP6g7t+hYSeOqpp/L444/nsccey6OPPpr/+I//SGlgeOGFF6qhcF+SBUlua2tgeLIagxqDAAEC/RBQf/uB5dTaCai/tbM2EwECBAgQIECAAAECBAgQIECAwMALaGgYeGMzECBAgAABAgQIECBAgAABAgQIEKi2wJptTQ2lsWHrTt9vuLoTjRgxIpttttkKTQ7tDQ+bb7553vGOd6zuFK5vIIE//elPlWaFzq/2BoYnnngiS5YsqcZqnktyf5dXaWZ4rRqDG4MAAQJVFFB/q4hpqJ4F1F93BwECBAgQIECAAAECBAgQIECAQCsJaGhopWxbKwECBAgQIECAAAECBAgQIECAQLMLjE2ybZdmh62SjKnGwocOHZpNNtlkhWaH973vfZWfy9fRo0dXYxpj1Fjg5ZdfziOPPNJt08IzzzyT5cuXVyuil7tpWrgnyR+qNYFxCBAgMEgCXetvaTgsL/V3kBLSCNOqv42QJTESIECAAAECBAgQIECAAAECBAjUQkBDQy2UzUGAAAECBAgQIECAAAECBAgQIEBgcAXe3fZgZefdHCYmGVnNsNZZZ51stNFG2XjjjStfe/pe40M11Xseqzwo+dxzz1Vezz77bLffl/cWL15c7YBeT/JAN7su/LraExmPAAECdS7QXn8776ik/tZ50lY3PPV3dQVdT4AAAQIECBAgQIAAAQIECBAg0GoCGhpaLePWS4AAAQIECBAgQIAAAQIECBAgQOD/C3wgyRZJ3p/kvV1eA+Y0atSoFZoeujY+vPOd76zs9tD+WmuttQYslkYa+I9//GMWLVpUaUAoX//whz+s0KjQtXnhtddeG+jlPZak8+vhJOX10EBPbHwCBAg0uID620AJVH8bKFlCJUCAAAECBAgQIECAAAECBAgQaEgBDQ0NmTZBEyBAgAABAgQIECBAgAABAgQIEBhwgdLgsFlbw0N7s8P7kmyeZM0Bn73LBGPGjOlocBg7dmxKk0PZEaJz40P79+2/L+cMGzas8ho+fPgKX/v6u9J80fkoTQJvvvlmli5dusLX/vzulVdeqTQkdG5OaP+5/eurr76al156qeO88mnPg3C82qVhoTQvPJLkibbfD0JIpiRAgEDTC6i/w4ZF/V2hYVD9bfo/9hZIgAABAgQIECBAgAABAgQIEGhtAQ0NrZ1/qydAgAABAgQIECBAgAABAgQIECCwKgIbdtnNoTQ6tDc9rLsqA7pm0ARe7KZpoX3XhecHLSoTEyBAgEB3Aupv89wX6m/z5NJKCBAgQIAAAQIECBAgQIAAAQIEVlNAQ8NqArqcAAECBAgQIECAAAECBAgQIECAAIEVBN6RZJMkGyQpD16WV3ffl9/VfKeHFslV2VmhNCP8tsvXrr/7TZI/tYiJZRIgQKDZBdTfwc+w+jv4ORABAQIECBAgQIAAAQIECBAgQIBAAwpoaGjApAmZAAECBAgQIECAAAECBAgQIECAQJMIjO7S8FCaHMoOD+9MUt4rr3U6fd/+85gmWX9vy3g5yaIki9u+lu87//yHJAu7aV4o5zgIECBAgEBPAurvyu8N9defHQIECBAgQIAAAQIECBAgQIAAAQI1FNDQUENsUxEgQIAAAQIECBAgQIAAAQIECBAgUDWBtbtpeOja/FA+rXqtJOXriE6vzj+v7L1yTXl/VFvUr7XtaLAkSfur7HDQn5/LpzeX83tqUmhvWPhj1aQMRIAAAQIEqieg/lbP0kgECBAgQIAAAQIECBAgQIAAAQIECCTR0OA2IECAAAECBAgQIECAAAECBAgQIECAAAECBAgQIECAAAECBAgQIECAAAECBAgQIECAAAECBGouoKGh5uQmJECAAAECBAgQIECAAAECBAgQIECAAAECBAgQIECAAAECBAgQIECAAAECBAgQIECAAAECBDQ0uAcIECBAgAABAgQIECBAgAABAgQIECBAgAABAgQIECBAgAABAgQIECBAgAABAgQIECBAgACBmgtoaKg5uQkJECBAgAABAgQIECBAgAABAgQIECBAgAABAgQIECBAgAABAgQIECBAgAABAgQIECBAgAABDQ3uAQIECBAgQIAAAQIECBAgQIAAAQIECBAgQIAAAQIECBAgQIAAAQIECBAgQIAAAQIECBAgQKDmAhoaak5uQgIECBAgQIAAAQIECBAgQIAAAQIECBAgQIAAAQIECBAgQIAAAQIECBAgQIAAAQIECBAgQEBDg3uAAAECBAgQIECAAAECBAgQIECAAAECBAgQIECAAAECBAgQIECAAAECBAgQIECAAAECBAgQqLmAhoaak5uQAAECBAgQIECAAAECBAgQIECAAAECBAgQIECAAAECBAgQIECAAAECBAgQIECAAAECBAgQ0NDgHiBAgAABAgQIECBAgAABAgQIECBAgAABAgQIECBAgAABAgQIECBAgAABAgQIECBAgAABAgRqLqChoebkJiRAgAABAgQIECBAgAABAgQIECBAgAABAgQIECBAgAABAgQIECBAgAABAgQIECBAgAABAgQ0NLgHCBAgQIAAAQIECBAgQIAAAQIECBAgQIAAAQIECBAgQIAAAQIECBAgQIAAAQIECBAgQIAAgZoLaGioObkJCRAgQIAAAQIECBAgQIAAAQIECBAgQIAAAQIECBAgQIAAAQIECBAgQIAAAQIECBAgQIAAAQ0N7gECBAgQIECAAAECBAgQIECAAAECBAgQIECAAAECBAgQIECAAAECBAgQIECAAAECBAgQIECg5gIaGmpObkICBAgQIECAAAECBAgQIECAAAECBAgQIECAAAECBAgQIECAAAECBAgQIECAAAECBAgQIEBAQ4N7gAABAgQIECBAgAABAgQIECBAgAABAgQIECBAgAABAgQIECBAgAABAgQIECBAgAABAgQIEKi5gIaGmpObkAABAgQIECBAgAABAgQIECBAgAABAgQIECBAgAABAgQIECBAgAABAgQIECBAgAABAgQIENDQ4B4gQIAAAQIECBAgQIAAAQIECBAgQIAAAQIECBAgQIAAAQIECBAgQIAAAQIECBAgQIAAAQIEai6goaHm5CYkQIAAAQIECBAgQIAAAQIECBAgQIAAAQIECBAgQIAAAQIECBAgQIAAAQIECBAgQIAAAQIENDS4BwgQIECAAAECBAgQIECAAAECBAgQIECAAAECBAgQIECAAAECBAgQIECAAAECBAgQIECAAIGaC2hoqDm5CQkQIECAAAECBAgQIECAAAECBAgQIECAAAECBAgQIECAAAECBAgQIECAAAECBAgQIECAAAENDe4BAgQIECBAgAABAgQIECBAgAABAgQIECBAgAABAgQIECA1aAOfAAAFT0lEQVRAgAABAgQIECBAgAABAgQIECBAoOYCGhpqTm5CAgQIECBAgAABAgQIECBAgAABAgQIECBAgAABAgQIECBAgAABAgQIECBAgAABAgQIECBAQEODe4AAAQIECBAgQIAAAQIECBAgQIAAAQIECBAgQIAAAQIECBAgQIAAAQIECBAgQIAAAQIECBCouYCGhpqTm5AAAQIECBAgQIAAAQIECBAgQIAAAQIECBAgQIAAAQIECBAgQIAAAQIECBAgQIAAAQIECBDQ0OAeIECAAAECBAgQIECAAAECBAgQIECAAAECBAgQIECAAAECBAgQIECAAAECBAgQIECAAAECBGouoKGh5uQmJECAAAECBAgQIECAAAECBAgQIECAAAECBAgQIECAAAECBAgQIECAAAECBAgQIECAAAECBDQ0uAcIECBAgAABAgQIECBAgAABAgQIECBAgAABAgQIECBAgAABAgQIECBAgAABAgQIECBAgACBmgtoaKg5uQkJECBAgAABAgQIECBAgAABAgQIECBAgAABAgQIECBAgAABAgQIECBAgAABAgQIECBAgAABDQ3uAQIECBAgQIAAAQIECBAgQIAAAQIECBAgQIAAAQIECBAgQIAAAQIECBAgQIAAAQIECBAgQKDmAhoaak5uQgIECBAgQIAAAQIECBAgQIAAAQIECBAgQIAAAQIECBAgQIAAAQIECBAgQIAAAQIECBAgQEBDg3uAAAECBAgQIECAAAECBAgQIECAAAECBAgQIECAAAECBAgQIECAAAECBAgQIECAAAECBAgQqLmAhoaak5uQAAECBAgQIECAAAECBAgQIECAAAECBAgQIECAAAECBAgQIECAAAECBAgQIECAAAECBAgQ0NDgHiBAgAABAgQIECBAgAABAgQIECBAgAABAgQIECBAgAABAgQIECBAgAABAgQIECBAgAABAgRqLqChoebkJiRAgAABAgQIECBAgAABAgQIECBAgAABAgQIECBAgAABAgQIECBAgAABAgQIECBAgAABAgQ0NLgHCBAgQIAAAQIECBAgQIAAAQIECBAgQIAAAQIECBAgQIAAAQIECBAgQIAAAQIECBAgQIAAgZoLaGioObkJCRAgQIAAAQIECBAgQIAAAQIECBAgQIAAAQIECBAgQIAAAQIECBAgQIAAAQIECBAgQIAAAQ0N7gECBAgQIECAAAECBAgQIECAAAECBAgQIECAAAECBAgQIECAAAECBAgQIECAAAECBAgQIECg5gIaGmpObkICBAgQIECAAAECBAgQIECAAAECBAgQIECAAAECBAgQIECAAAECBAgQIECAAAECBAgQIEBAQ4N7gAABAgQIECBAgAABAgQIECBAgAABAgQIECBAgAABAgQIECBAgAABAgQIECBAgAABAgQIEKi5gIaGmpObkAABAgQIECBAgAABAgQIECBAgAABAgQIECBAgAABAgQIECBAgAABAgQIECBAgAABAgQIENDQ4B4gQIAAAQIECBAgQIAAAQIECBAgQIAAAQIECBAgQIAAAQIECBAgQIAAAQIECBAgQIAAAQIEai6goaHm5CYkQIAAAQIECBAgQIAAAQIECBAgQIAAAQIECBAgQIAAAQIECBAgQIAAAQIECBAgQIAAAQIENDS4BwgQIECAAAECBAgQIECAAAECBAgQIECAAAECBAgQIECAAAECBAgQIECAAAECBAgQIECAAIGaC2hoqDm5CQkQIECAAAECBAgQIECAAAECBAgQIECAAAECBAgQIECAAAECBAgQIECAAAECBAgQIECAAIH/BzTkxmK6N1x6AAAAAElFTkSuQmCC"/>
          <p:cNvSpPr>
            <a:spLocks noChangeAspect="1" noChangeArrowheads="1"/>
          </p:cNvSpPr>
          <p:nvPr/>
        </p:nvSpPr>
        <p:spPr bwMode="auto">
          <a:xfrm>
            <a:off x="155575" y="-1881188"/>
            <a:ext cx="743902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MERN\EMS\ER.drawio.png"/>
          <p:cNvPicPr/>
          <p:nvPr/>
        </p:nvPicPr>
        <p:blipFill>
          <a:blip r:embed="rId2" cstate="print"/>
          <a:stretch>
            <a:fillRect/>
          </a:stretch>
        </p:blipFill>
        <p:spPr bwMode="auto">
          <a:xfrm>
            <a:off x="2057400" y="1371600"/>
            <a:ext cx="6248400" cy="4571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u="sng" dirty="0" smtClean="0">
                <a:latin typeface="Times New Roman" pitchFamily="18" charset="0"/>
                <a:cs typeface="Times New Roman" pitchFamily="18" charset="0"/>
              </a:rPr>
              <a:t>Use case Diagram</a:t>
            </a:r>
            <a:endParaRPr lang="en-US" sz="2400" b="1" u="sng" dirty="0">
              <a:latin typeface="Times New Roman" pitchFamily="18" charset="0"/>
              <a:cs typeface="Times New Roman" pitchFamily="18" charset="0"/>
            </a:endParaRPr>
          </a:p>
        </p:txBody>
      </p:sp>
      <p:pic>
        <p:nvPicPr>
          <p:cNvPr id="4" name="Picture 3" descr="D:\MERN\usecase.drawio.png"/>
          <p:cNvPicPr/>
          <p:nvPr/>
        </p:nvPicPr>
        <p:blipFill>
          <a:blip r:embed="rId2" cstate="print"/>
          <a:stretch>
            <a:fillRect/>
          </a:stretch>
        </p:blipFill>
        <p:spPr bwMode="auto">
          <a:xfrm>
            <a:off x="2258377" y="1604644"/>
            <a:ext cx="6504623" cy="4186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latin typeface="Times New Roman" pitchFamily="18" charset="0"/>
                <a:cs typeface="Times New Roman" pitchFamily="18" charset="0"/>
              </a:rPr>
              <a:t>Introduction</a:t>
            </a:r>
            <a:endParaRPr lang="en-US"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295400"/>
            <a:ext cx="8515350" cy="3657600"/>
          </a:xfrm>
        </p:spPr>
        <p:txBody>
          <a:bodyPr anchor="t">
            <a:normAutofit/>
          </a:bodyPr>
          <a:lstStyle/>
          <a:p>
            <a:r>
              <a:rPr lang="en-GB" sz="1600" dirty="0" err="1" smtClean="0">
                <a:latin typeface="Times New Roman" pitchFamily="18" charset="0"/>
                <a:cs typeface="Times New Roman" pitchFamily="18" charset="0"/>
              </a:rPr>
              <a:t>EBazzar</a:t>
            </a:r>
            <a:r>
              <a:rPr lang="en-GB" sz="1600" dirty="0" smtClean="0">
                <a:latin typeface="Times New Roman" pitchFamily="18" charset="0"/>
                <a:cs typeface="Times New Roman" pitchFamily="18" charset="0"/>
              </a:rPr>
              <a:t> is a user-friendly web application that enhances your online shopping experience. It allows you to browse and purchase a wide range of </a:t>
            </a:r>
            <a:r>
              <a:rPr lang="en-GB" sz="1600" dirty="0" smtClean="0">
                <a:latin typeface="Times New Roman" pitchFamily="18" charset="0"/>
                <a:cs typeface="Times New Roman" pitchFamily="18" charset="0"/>
              </a:rPr>
              <a:t>products</a:t>
            </a:r>
          </a:p>
          <a:p>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Whether you’re looking for  latest fashion trends, home essentials, electronics or anything in between. It allows you  browse products, view the product details, and add them to the cart and order the products. </a:t>
            </a:r>
            <a:endParaRPr lang="en-GB" sz="1600" dirty="0" smtClean="0">
              <a:latin typeface="Times New Roman" pitchFamily="18" charset="0"/>
              <a:cs typeface="Times New Roman" pitchFamily="18" charset="0"/>
            </a:endParaRPr>
          </a:p>
          <a:p>
            <a:r>
              <a:rPr lang="en-GB" sz="1600" dirty="0" smtClean="0">
                <a:latin typeface="Times New Roman" pitchFamily="18" charset="0"/>
                <a:cs typeface="Times New Roman" pitchFamily="18" charset="0"/>
              </a:rPr>
              <a:t>But </a:t>
            </a:r>
            <a:r>
              <a:rPr lang="en-GB" sz="1600" dirty="0" smtClean="0">
                <a:latin typeface="Times New Roman" pitchFamily="18" charset="0"/>
                <a:cs typeface="Times New Roman" pitchFamily="18" charset="0"/>
              </a:rPr>
              <a:t>only the vendors  has the access to add and manage Products. Only the authenticated users are allowed access to the system and only the Super  Admin </a:t>
            </a:r>
            <a:r>
              <a:rPr lang="en-GB" sz="1600" dirty="0" smtClean="0">
                <a:latin typeface="Times New Roman" pitchFamily="18" charset="0"/>
                <a:cs typeface="Times New Roman" pitchFamily="18" charset="0"/>
              </a:rPr>
              <a:t>has </a:t>
            </a:r>
            <a:r>
              <a:rPr lang="en-GB" sz="1600" dirty="0" smtClean="0">
                <a:latin typeface="Times New Roman" pitchFamily="18" charset="0"/>
                <a:cs typeface="Times New Roman" pitchFamily="18" charset="0"/>
              </a:rPr>
              <a:t>the authorization to remove the users ,view user details, manage all the products.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u="sng" dirty="0" smtClean="0">
                <a:latin typeface="Times New Roman" pitchFamily="18" charset="0"/>
                <a:cs typeface="Times New Roman" pitchFamily="18" charset="0"/>
              </a:rPr>
              <a:t>Problem Statement</a:t>
            </a:r>
            <a:endParaRPr lang="en-US" sz="24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Physical stores have specific operating hours, restricting accessibility for individuals who work unconventional hours or have other time constraints</a:t>
            </a:r>
          </a:p>
          <a:p>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Physical shopping requires customers to invest a significant amount of time in travelling to and from retail locations, navigating through crowded stores, and waiting in checkout </a:t>
            </a:r>
            <a:r>
              <a:rPr lang="en-US" sz="1800" dirty="0" smtClean="0">
                <a:latin typeface="Times New Roman" pitchFamily="18" charset="0"/>
                <a:cs typeface="Times New Roman" pitchFamily="18" charset="0"/>
              </a:rPr>
              <a:t>lines.</a:t>
            </a:r>
            <a:endParaRPr lang="en-GB" sz="18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GB" sz="2400" b="1" u="sng" dirty="0" smtClean="0">
                <a:latin typeface="Times New Roman" pitchFamily="18" charset="0"/>
                <a:cs typeface="Times New Roman" pitchFamily="18" charset="0"/>
              </a:rPr>
              <a:t>Objective</a:t>
            </a:r>
            <a:endParaRPr lang="en-US" sz="2400" b="1" u="sng" dirty="0">
              <a:latin typeface="Times New Roman" pitchFamily="18" charset="0"/>
              <a:cs typeface="Times New Roman" pitchFamily="18" charset="0"/>
            </a:endParaRPr>
          </a:p>
        </p:txBody>
      </p:sp>
      <p:sp>
        <p:nvSpPr>
          <p:cNvPr id="5" name="Content Placeholder 2"/>
          <p:cNvSpPr txBox="1">
            <a:spLocks/>
          </p:cNvSpPr>
          <p:nvPr/>
        </p:nvSpPr>
        <p:spPr>
          <a:xfrm>
            <a:off x="1600200" y="1600200"/>
            <a:ext cx="8122920" cy="4800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a:spLocks noGrp="1"/>
          </p:cNvSpPr>
          <p:nvPr>
            <p:ph idx="1"/>
          </p:nvPr>
        </p:nvSpPr>
        <p:spPr>
          <a:xfrm>
            <a:off x="1555242" y="1447800"/>
            <a:ext cx="8122920" cy="4800600"/>
          </a:xfrm>
        </p:spPr>
        <p:txBody>
          <a:bodyPr>
            <a:normAutofit/>
          </a:bodyPr>
          <a:lstStyle/>
          <a:p>
            <a:pPr algn="just"/>
            <a:r>
              <a:rPr lang="en-GB" sz="1800" dirty="0" smtClean="0">
                <a:latin typeface="Times New Roman" pitchFamily="18" charset="0"/>
                <a:cs typeface="Times New Roman" pitchFamily="18" charset="0"/>
              </a:rPr>
              <a:t>To provide 24/7 services for people working unconventional hours</a:t>
            </a:r>
          </a:p>
          <a:p>
            <a:pPr algn="just"/>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To make the efficient use of time by reducing time taken for travel, browse and select the </a:t>
            </a:r>
            <a:r>
              <a:rPr lang="en-US" sz="1800" dirty="0" smtClean="0">
                <a:latin typeface="Times New Roman" pitchFamily="18" charset="0"/>
                <a:cs typeface="Times New Roman" pitchFamily="18" charset="0"/>
              </a:rPr>
              <a:t>physical stores.</a:t>
            </a:r>
            <a:r>
              <a:rPr lang="en-GB" sz="1800" dirty="0" smtClean="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4724400"/>
            <a:ext cx="8122920" cy="609600"/>
          </a:xfrm>
        </p:spPr>
        <p:txBody>
          <a:bodyPr>
            <a:normAutofit fontScale="90000"/>
          </a:bodyPr>
          <a:lstStyle/>
          <a:p>
            <a:r>
              <a:rPr lang="en-GB" sz="2400" b="1" u="sng" dirty="0" smtClean="0">
                <a:latin typeface="Times New Roman" pitchFamily="18" charset="0"/>
                <a:cs typeface="Times New Roman" pitchFamily="18" charset="0"/>
              </a:rPr>
              <a:t>Other </a:t>
            </a:r>
            <a:r>
              <a:rPr lang="en-GB" sz="2400" b="1" u="sng" dirty="0" err="1" smtClean="0">
                <a:latin typeface="Times New Roman" pitchFamily="18" charset="0"/>
                <a:cs typeface="Times New Roman" pitchFamily="18" charset="0"/>
              </a:rPr>
              <a:t>Softwares</a:t>
            </a:r>
            <a:r>
              <a:rPr lang="en-GB" sz="2400" b="1" u="sng" dirty="0" smtClean="0">
                <a:latin typeface="Times New Roman" pitchFamily="18" charset="0"/>
                <a:cs typeface="Times New Roman" pitchFamily="18" charset="0"/>
              </a:rPr>
              <a:t/>
            </a:r>
            <a:br>
              <a:rPr lang="en-GB" sz="2400" b="1" u="sng" dirty="0" smtClean="0">
                <a:latin typeface="Times New Roman" pitchFamily="18" charset="0"/>
                <a:cs typeface="Times New Roman" pitchFamily="18" charset="0"/>
              </a:rPr>
            </a:br>
            <a:endParaRPr lang="en-US" sz="2400" b="1" u="sng" dirty="0">
              <a:latin typeface="Times New Roman" pitchFamily="18" charset="0"/>
              <a:cs typeface="Times New Roman" pitchFamily="18" charset="0"/>
            </a:endParaRPr>
          </a:p>
        </p:txBody>
      </p:sp>
      <p:sp>
        <p:nvSpPr>
          <p:cNvPr id="5" name="Content Placeholder 2"/>
          <p:cNvSpPr txBox="1">
            <a:spLocks noGrp="1"/>
          </p:cNvSpPr>
          <p:nvPr>
            <p:ph idx="1"/>
          </p:nvPr>
        </p:nvSpPr>
        <p:spPr>
          <a:xfrm>
            <a:off x="1555242" y="1447800"/>
            <a:ext cx="8122920" cy="2286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GB" sz="1800" dirty="0" smtClean="0">
                <a:latin typeface="Times New Roman" pitchFamily="18" charset="0"/>
                <a:cs typeface="Times New Roman" pitchFamily="18" charset="0"/>
              </a:rPr>
              <a:t>React.js</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CSS</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GB" sz="1800" dirty="0" smtClean="0">
                <a:latin typeface="Times New Roman" pitchFamily="18" charset="0"/>
                <a:cs typeface="Times New Roman" pitchFamily="18" charset="0"/>
              </a:rPr>
              <a:t>Node.js</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GB" sz="1800" dirty="0" smtClean="0">
                <a:latin typeface="Times New Roman" pitchFamily="18" charset="0"/>
                <a:cs typeface="Times New Roman" pitchFamily="18" charset="0"/>
              </a:rPr>
              <a:t>Express.js</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GB" sz="1800" dirty="0" smtClean="0">
                <a:latin typeface="Times New Roman" pitchFamily="18" charset="0"/>
                <a:cs typeface="Times New Roman" pitchFamily="18" charset="0"/>
              </a:rPr>
              <a:t>MongoDB</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GB" sz="1800" dirty="0" smtClean="0">
                <a:latin typeface="Times New Roman" pitchFamily="18" charset="0"/>
                <a:cs typeface="Times New Roman" pitchFamily="18" charset="0"/>
              </a:rPr>
              <a:t>Git/</a:t>
            </a:r>
            <a:r>
              <a:rPr lang="en-GB" sz="1800" dirty="0" err="1" smtClean="0">
                <a:latin typeface="Times New Roman" pitchFamily="18" charset="0"/>
                <a:cs typeface="Times New Roman" pitchFamily="18" charset="0"/>
              </a:rPr>
              <a:t>GitHub</a:t>
            </a:r>
            <a:endParaRPr lang="en-GB" sz="1800" dirty="0" smtClean="0">
              <a:latin typeface="Times New Roman" pitchFamily="18" charset="0"/>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GB" sz="1800" dirty="0" smtClean="0">
              <a:latin typeface="Times New Roman" pitchFamily="18" charset="0"/>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itle 1"/>
          <p:cNvSpPr txBox="1">
            <a:spLocks/>
          </p:cNvSpPr>
          <p:nvPr/>
        </p:nvSpPr>
        <p:spPr>
          <a:xfrm>
            <a:off x="1524000" y="381000"/>
            <a:ext cx="812292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1" i="0" u="sng"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rPr>
              <a:t>Technologies</a:t>
            </a:r>
            <a:endParaRPr kumimoji="0" lang="en-US" sz="24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endParaRPr>
          </a:p>
        </p:txBody>
      </p:sp>
      <p:sp>
        <p:nvSpPr>
          <p:cNvPr id="8" name="Content Placeholder 2"/>
          <p:cNvSpPr txBox="1">
            <a:spLocks/>
          </p:cNvSpPr>
          <p:nvPr/>
        </p:nvSpPr>
        <p:spPr>
          <a:xfrm>
            <a:off x="1600200" y="4038600"/>
            <a:ext cx="8122920" cy="762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Vs</a:t>
            </a:r>
            <a:r>
              <a:rPr kumimoji="0" lang="en-GB" sz="18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Code</a:t>
            </a: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Title 1"/>
          <p:cNvSpPr txBox="1">
            <a:spLocks/>
          </p:cNvSpPr>
          <p:nvPr/>
        </p:nvSpPr>
        <p:spPr>
          <a:xfrm>
            <a:off x="1752600" y="3733800"/>
            <a:ext cx="8122920" cy="609600"/>
          </a:xfrm>
          <a:prstGeom prst="rect">
            <a:avLst/>
          </a:prstGeom>
        </p:spPr>
        <p:txBody>
          <a:bodyPr anchor="ct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1" i="0" u="sng"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rPr>
              <a:t>Editor</a:t>
            </a:r>
            <a:br>
              <a:rPr kumimoji="0" lang="en-GB" sz="2400" b="1" i="0" u="sng"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rPr>
            </a:br>
            <a:endParaRPr kumimoji="0" lang="en-US" sz="24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endParaRPr>
          </a:p>
        </p:txBody>
      </p:sp>
      <p:sp>
        <p:nvSpPr>
          <p:cNvPr id="9" name="Content Placeholder 2"/>
          <p:cNvSpPr txBox="1">
            <a:spLocks/>
          </p:cNvSpPr>
          <p:nvPr/>
        </p:nvSpPr>
        <p:spPr>
          <a:xfrm>
            <a:off x="1600200" y="5105400"/>
            <a:ext cx="8122920" cy="762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Draw.io – For</a:t>
            </a:r>
            <a:r>
              <a:rPr kumimoji="0" lang="en-GB" sz="18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creating E-R diagram and Use case diagram</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GB" baseline="0" dirty="0" smtClean="0">
                <a:latin typeface="Times New Roman" pitchFamily="18" charset="0"/>
                <a:cs typeface="Times New Roman" pitchFamily="18" charset="0"/>
              </a:rPr>
              <a:t>Excel</a:t>
            </a:r>
            <a:r>
              <a:rPr lang="en-GB" dirty="0" smtClean="0">
                <a:latin typeface="Times New Roman" pitchFamily="18" charset="0"/>
                <a:cs typeface="Times New Roman" pitchFamily="18" charset="0"/>
              </a:rPr>
              <a:t> – For creating Gantt chart</a:t>
            </a: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GB" sz="1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4400" b="1" u="sng" dirty="0" smtClean="0">
                <a:latin typeface="Times New Roman" pitchFamily="18" charset="0"/>
                <a:cs typeface="Times New Roman" pitchFamily="18" charset="0"/>
              </a:rPr>
              <a:t>Functional Requirements</a:t>
            </a:r>
            <a:endParaRPr lang="en-US" dirty="0"/>
          </a:p>
        </p:txBody>
      </p:sp>
      <p:sp>
        <p:nvSpPr>
          <p:cNvPr id="3" name="Content Placeholder 2"/>
          <p:cNvSpPr>
            <a:spLocks noGrp="1"/>
          </p:cNvSpPr>
          <p:nvPr>
            <p:ph idx="1"/>
          </p:nvPr>
        </p:nvSpPr>
        <p:spPr/>
        <p:txBody>
          <a:bodyPr/>
          <a:lstStyle/>
          <a:p>
            <a:pPr lvl="0"/>
            <a:r>
              <a:rPr lang="en-GB" sz="1800" dirty="0" smtClean="0">
                <a:latin typeface="Times New Roman" pitchFamily="18" charset="0"/>
                <a:cs typeface="Times New Roman" pitchFamily="18" charset="0"/>
              </a:rPr>
              <a:t>To authenticate and authorize the users.</a:t>
            </a:r>
            <a:endParaRPr lang="en-US" sz="1800" dirty="0" smtClean="0">
              <a:latin typeface="Times New Roman" pitchFamily="18" charset="0"/>
              <a:cs typeface="Times New Roman" pitchFamily="18" charset="0"/>
            </a:endParaRPr>
          </a:p>
          <a:p>
            <a:pPr lvl="0"/>
            <a:r>
              <a:rPr lang="en-GB" sz="1800" dirty="0" smtClean="0">
                <a:latin typeface="Times New Roman" pitchFamily="18" charset="0"/>
                <a:cs typeface="Times New Roman" pitchFamily="18" charset="0"/>
              </a:rPr>
              <a:t>Delete information if the information is wrong.</a:t>
            </a:r>
            <a:endParaRPr lang="en-US" sz="1800" dirty="0" smtClean="0">
              <a:latin typeface="Times New Roman" pitchFamily="18" charset="0"/>
              <a:cs typeface="Times New Roman" pitchFamily="18" charset="0"/>
            </a:endParaRPr>
          </a:p>
          <a:p>
            <a:pPr lvl="0"/>
            <a:r>
              <a:rPr lang="en-GB" sz="1800" dirty="0" smtClean="0">
                <a:latin typeface="Times New Roman" pitchFamily="18" charset="0"/>
                <a:cs typeface="Times New Roman" pitchFamily="18" charset="0"/>
              </a:rPr>
              <a:t>Search and filter products.</a:t>
            </a:r>
            <a:endParaRPr lang="en-US" sz="1800" dirty="0" smtClean="0">
              <a:latin typeface="Times New Roman" pitchFamily="18" charset="0"/>
              <a:cs typeface="Times New Roman" pitchFamily="18" charset="0"/>
            </a:endParaRPr>
          </a:p>
          <a:p>
            <a:pPr lvl="0"/>
            <a:r>
              <a:rPr lang="en-GB" sz="1800" dirty="0" smtClean="0">
                <a:latin typeface="Times New Roman" pitchFamily="18" charset="0"/>
                <a:cs typeface="Times New Roman" pitchFamily="18" charset="0"/>
              </a:rPr>
              <a:t>Add products to the cart</a:t>
            </a:r>
            <a:endParaRPr lang="en-US" sz="1800" dirty="0" smtClean="0">
              <a:latin typeface="Times New Roman" pitchFamily="18" charset="0"/>
              <a:cs typeface="Times New Roman" pitchFamily="18" charset="0"/>
            </a:endParaRPr>
          </a:p>
          <a:p>
            <a:pPr lvl="0"/>
            <a:r>
              <a:rPr lang="en-GB" sz="1800" dirty="0" smtClean="0">
                <a:latin typeface="Times New Roman" pitchFamily="18" charset="0"/>
                <a:cs typeface="Times New Roman" pitchFamily="18" charset="0"/>
              </a:rPr>
              <a:t>User must be able to log out of the system.</a:t>
            </a: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 Functional Requirements</a:t>
            </a:r>
            <a:endParaRPr lang="en-US" dirty="0"/>
          </a:p>
        </p:txBody>
      </p:sp>
      <p:sp>
        <p:nvSpPr>
          <p:cNvPr id="3" name="Content Placeholder 2"/>
          <p:cNvSpPr>
            <a:spLocks noGrp="1"/>
          </p:cNvSpPr>
          <p:nvPr>
            <p:ph idx="1"/>
          </p:nvPr>
        </p:nvSpPr>
        <p:spPr/>
        <p:txBody>
          <a:bodyPr/>
          <a:lstStyle/>
          <a:p>
            <a:pPr fontAlgn="base"/>
            <a:r>
              <a:rPr lang="en-GB" sz="1800" dirty="0" smtClean="0">
                <a:latin typeface="Times New Roman" pitchFamily="18" charset="0"/>
                <a:cs typeface="Times New Roman" pitchFamily="18" charset="0"/>
              </a:rPr>
              <a:t>The performance of the system must be fast and accurate.</a:t>
            </a:r>
          </a:p>
          <a:p>
            <a:pPr fontAlgn="base"/>
            <a:r>
              <a:rPr lang="en-GB" sz="1800" dirty="0" smtClean="0">
                <a:latin typeface="Times New Roman" pitchFamily="18" charset="0"/>
                <a:cs typeface="Times New Roman" pitchFamily="18" charset="0"/>
              </a:rPr>
              <a:t>User authentication and verification using the unique login credentials.</a:t>
            </a:r>
          </a:p>
          <a:p>
            <a:pPr fontAlgn="base"/>
            <a:r>
              <a:rPr lang="en-GB" sz="1800" dirty="0" smtClean="0">
                <a:latin typeface="Times New Roman" pitchFamily="18" charset="0"/>
                <a:cs typeface="Times New Roman" pitchFamily="18" charset="0"/>
              </a:rPr>
              <a:t>It is easy to use system with minimum of learning curve.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8122920" cy="1143000"/>
          </a:xfrm>
        </p:spPr>
        <p:txBody>
          <a:bodyPr/>
          <a:lstStyle/>
          <a:p>
            <a:r>
              <a:rPr lang="en-GB" sz="4400" b="1" u="sng" dirty="0" smtClean="0">
                <a:latin typeface="Times New Roman" pitchFamily="18" charset="0"/>
                <a:cs typeface="Times New Roman" pitchFamily="18" charset="0"/>
              </a:rPr>
              <a:t>Methodology</a:t>
            </a:r>
            <a:endParaRPr lang="en-US" dirty="0"/>
          </a:p>
        </p:txBody>
      </p:sp>
      <p:sp>
        <p:nvSpPr>
          <p:cNvPr id="3" name="Content Placeholder 2"/>
          <p:cNvSpPr>
            <a:spLocks noGrp="1"/>
          </p:cNvSpPr>
          <p:nvPr>
            <p:ph idx="1"/>
          </p:nvPr>
        </p:nvSpPr>
        <p:spPr>
          <a:xfrm>
            <a:off x="1219200" y="1447800"/>
            <a:ext cx="7848600" cy="2438400"/>
          </a:xfrm>
        </p:spPr>
        <p:txBody>
          <a:bodyPr>
            <a:noAutofit/>
          </a:bodyPr>
          <a:lstStyle/>
          <a:p>
            <a:pPr algn="just">
              <a:buNone/>
            </a:pP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The Waterfall Model's structured approach suits e-commerce development with its clear requirements, stable environments, and predictable timelines, ensuring regulatory compliance and thorough documentation. Its limited changes during development align with the need for transaction stability and data security, crucial for e-commerce platforms' reliability.</a:t>
            </a:r>
            <a:endParaRPr lang="en-US" sz="1800" dirty="0">
              <a:latin typeface="Times New Roman" pitchFamily="18" charset="0"/>
              <a:cs typeface="Times New Roman" pitchFamily="18" charset="0"/>
            </a:endParaRPr>
          </a:p>
        </p:txBody>
      </p:sp>
      <p:pic>
        <p:nvPicPr>
          <p:cNvPr id="2050" name="Picture 2" descr="Waterfall Model"/>
          <p:cNvPicPr>
            <a:picLocks noChangeAspect="1" noChangeArrowheads="1"/>
          </p:cNvPicPr>
          <p:nvPr/>
        </p:nvPicPr>
        <p:blipFill>
          <a:blip r:embed="rId2" cstate="print"/>
          <a:srcRect/>
          <a:stretch>
            <a:fillRect/>
          </a:stretch>
        </p:blipFill>
        <p:spPr bwMode="auto">
          <a:xfrm>
            <a:off x="1981200" y="4191000"/>
            <a:ext cx="6705600" cy="21431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GB" sz="2400" b="1" u="sng" dirty="0" smtClean="0">
                <a:latin typeface="Times New Roman" pitchFamily="18" charset="0"/>
                <a:cs typeface="Times New Roman" pitchFamily="18" charset="0"/>
              </a:rPr>
              <a:t>Gantt Chart</a:t>
            </a:r>
            <a:endParaRPr lang="en-US" sz="2400" b="1" u="sng" dirty="0">
              <a:latin typeface="Times New Roman" pitchFamily="18" charset="0"/>
              <a:cs typeface="Times New Roman" pitchFamily="18" charset="0"/>
            </a:endParaRPr>
          </a:p>
        </p:txBody>
      </p:sp>
      <p:sp>
        <p:nvSpPr>
          <p:cNvPr id="5122" name="AutoShape 2" descr="https://lh7-us.googleusercontent.com/DrWiu-zKiKRr4DyTOrk-0769SdoxsgUrTCMcaNtDMEblVjtEaDlLckUverYVlI2bjEEtCElXLAQ_MuOxukb68zWxmtyInbew1wra-pNFajGuEOWkSgH_XBZ9wsCDmXpvFGch5u0rWqDS"/>
          <p:cNvSpPr>
            <a:spLocks noChangeAspect="1" noChangeArrowheads="1"/>
          </p:cNvSpPr>
          <p:nvPr/>
        </p:nvSpPr>
        <p:spPr bwMode="auto">
          <a:xfrm>
            <a:off x="133350" y="-769938"/>
            <a:ext cx="6572250" cy="20859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p:cNvPicPr/>
          <p:nvPr/>
        </p:nvPicPr>
        <p:blipFill>
          <a:blip r:embed="rId2" cstate="print"/>
          <a:srcRect/>
          <a:stretch>
            <a:fillRect/>
          </a:stretch>
        </p:blipFill>
        <p:spPr bwMode="auto">
          <a:xfrm>
            <a:off x="1371600" y="1295400"/>
            <a:ext cx="7772400" cy="2362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659</TotalTime>
  <Words>318</Words>
  <Application>Microsoft Office PowerPoint</Application>
  <PresentationFormat>A4 Paper (210x297 mm)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 Ebazzar (An E-commerce Platform)</vt:lpstr>
      <vt:lpstr>Introduction</vt:lpstr>
      <vt:lpstr>Problem Statement</vt:lpstr>
      <vt:lpstr>Objective</vt:lpstr>
      <vt:lpstr>Other Softwares </vt:lpstr>
      <vt:lpstr>Functional Requirements</vt:lpstr>
      <vt:lpstr>Non Functional Requirements</vt:lpstr>
      <vt:lpstr>Methodology</vt:lpstr>
      <vt:lpstr>Gantt Chart</vt:lpstr>
      <vt:lpstr>ER Diagram</vt:lpstr>
      <vt:lpstr>Use case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Simple</dc:title>
  <dc:creator>MSI</dc:creator>
  <cp:lastModifiedBy>MSI</cp:lastModifiedBy>
  <cp:revision>50</cp:revision>
  <dcterms:created xsi:type="dcterms:W3CDTF">2023-05-18T05:10:22Z</dcterms:created>
  <dcterms:modified xsi:type="dcterms:W3CDTF">2024-06-21T15:07:26Z</dcterms:modified>
</cp:coreProperties>
</file>