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8" d="100"/>
          <a:sy n="58" d="100"/>
        </p:scale>
        <p:origin x="964"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C079A-F7B4-2D92-9851-F509F4AFE4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0347924-3E87-32C5-EFA9-1EA6AEA77B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4C02EDB-F231-DFD4-464F-F7AE296DFCDB}"/>
              </a:ext>
            </a:extLst>
          </p:cNvPr>
          <p:cNvSpPr>
            <a:spLocks noGrp="1"/>
          </p:cNvSpPr>
          <p:nvPr>
            <p:ph type="dt" sz="half" idx="10"/>
          </p:nvPr>
        </p:nvSpPr>
        <p:spPr/>
        <p:txBody>
          <a:bodyPr/>
          <a:lstStyle/>
          <a:p>
            <a:fld id="{FC4F301A-3306-4C39-B9AE-0D967B0C01F7}" type="datetimeFigureOut">
              <a:rPr lang="en-IN" smtClean="0"/>
              <a:t>30-08-2024</a:t>
            </a:fld>
            <a:endParaRPr lang="en-IN"/>
          </a:p>
        </p:txBody>
      </p:sp>
      <p:sp>
        <p:nvSpPr>
          <p:cNvPr id="5" name="Footer Placeholder 4">
            <a:extLst>
              <a:ext uri="{FF2B5EF4-FFF2-40B4-BE49-F238E27FC236}">
                <a16:creationId xmlns:a16="http://schemas.microsoft.com/office/drawing/2014/main" id="{7F18AAE6-F7AE-0E59-5147-3836FED1D0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AB66E2-9262-D520-2FE1-FCEBCD40EF88}"/>
              </a:ext>
            </a:extLst>
          </p:cNvPr>
          <p:cNvSpPr>
            <a:spLocks noGrp="1"/>
          </p:cNvSpPr>
          <p:nvPr>
            <p:ph type="sldNum" sz="quarter" idx="12"/>
          </p:nvPr>
        </p:nvSpPr>
        <p:spPr/>
        <p:txBody>
          <a:bodyPr/>
          <a:lstStyle/>
          <a:p>
            <a:fld id="{FCFEF8C5-489F-4685-A0C4-698C5FA2A475}" type="slidenum">
              <a:rPr lang="en-IN" smtClean="0"/>
              <a:t>‹#›</a:t>
            </a:fld>
            <a:endParaRPr lang="en-IN"/>
          </a:p>
        </p:txBody>
      </p:sp>
    </p:spTree>
    <p:extLst>
      <p:ext uri="{BB962C8B-B14F-4D97-AF65-F5344CB8AC3E}">
        <p14:creationId xmlns:p14="http://schemas.microsoft.com/office/powerpoint/2010/main" val="1886720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5D2A9-D30D-6A70-FF95-961AC6E23EE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C2FDB3-5E4D-5BC2-F412-AEAD15B70D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D9F634-3630-7EB9-AF6D-6E8CE8A9A0C1}"/>
              </a:ext>
            </a:extLst>
          </p:cNvPr>
          <p:cNvSpPr>
            <a:spLocks noGrp="1"/>
          </p:cNvSpPr>
          <p:nvPr>
            <p:ph type="dt" sz="half" idx="10"/>
          </p:nvPr>
        </p:nvSpPr>
        <p:spPr/>
        <p:txBody>
          <a:bodyPr/>
          <a:lstStyle/>
          <a:p>
            <a:fld id="{FC4F301A-3306-4C39-B9AE-0D967B0C01F7}" type="datetimeFigureOut">
              <a:rPr lang="en-IN" smtClean="0"/>
              <a:t>30-08-2024</a:t>
            </a:fld>
            <a:endParaRPr lang="en-IN"/>
          </a:p>
        </p:txBody>
      </p:sp>
      <p:sp>
        <p:nvSpPr>
          <p:cNvPr id="5" name="Footer Placeholder 4">
            <a:extLst>
              <a:ext uri="{FF2B5EF4-FFF2-40B4-BE49-F238E27FC236}">
                <a16:creationId xmlns:a16="http://schemas.microsoft.com/office/drawing/2014/main" id="{33FA4E9B-6FBD-913A-9980-B739775277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4CC511-3EFF-68C4-A117-0C60477C1FF7}"/>
              </a:ext>
            </a:extLst>
          </p:cNvPr>
          <p:cNvSpPr>
            <a:spLocks noGrp="1"/>
          </p:cNvSpPr>
          <p:nvPr>
            <p:ph type="sldNum" sz="quarter" idx="12"/>
          </p:nvPr>
        </p:nvSpPr>
        <p:spPr/>
        <p:txBody>
          <a:bodyPr/>
          <a:lstStyle/>
          <a:p>
            <a:fld id="{FCFEF8C5-489F-4685-A0C4-698C5FA2A475}" type="slidenum">
              <a:rPr lang="en-IN" smtClean="0"/>
              <a:t>‹#›</a:t>
            </a:fld>
            <a:endParaRPr lang="en-IN"/>
          </a:p>
        </p:txBody>
      </p:sp>
    </p:spTree>
    <p:extLst>
      <p:ext uri="{BB962C8B-B14F-4D97-AF65-F5344CB8AC3E}">
        <p14:creationId xmlns:p14="http://schemas.microsoft.com/office/powerpoint/2010/main" val="383745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56AFD8-64C5-CE87-90D8-F1EE1B6F074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4D4685-2BF2-1675-85ED-D485F85B62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F973A5-A247-4911-2107-BF0037B6E49F}"/>
              </a:ext>
            </a:extLst>
          </p:cNvPr>
          <p:cNvSpPr>
            <a:spLocks noGrp="1"/>
          </p:cNvSpPr>
          <p:nvPr>
            <p:ph type="dt" sz="half" idx="10"/>
          </p:nvPr>
        </p:nvSpPr>
        <p:spPr/>
        <p:txBody>
          <a:bodyPr/>
          <a:lstStyle/>
          <a:p>
            <a:fld id="{FC4F301A-3306-4C39-B9AE-0D967B0C01F7}" type="datetimeFigureOut">
              <a:rPr lang="en-IN" smtClean="0"/>
              <a:t>30-08-2024</a:t>
            </a:fld>
            <a:endParaRPr lang="en-IN"/>
          </a:p>
        </p:txBody>
      </p:sp>
      <p:sp>
        <p:nvSpPr>
          <p:cNvPr id="5" name="Footer Placeholder 4">
            <a:extLst>
              <a:ext uri="{FF2B5EF4-FFF2-40B4-BE49-F238E27FC236}">
                <a16:creationId xmlns:a16="http://schemas.microsoft.com/office/drawing/2014/main" id="{9683E6EC-83CC-33F2-9AA0-09218E0180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F17756-31EF-D8E4-86BE-AA789F6AC6F4}"/>
              </a:ext>
            </a:extLst>
          </p:cNvPr>
          <p:cNvSpPr>
            <a:spLocks noGrp="1"/>
          </p:cNvSpPr>
          <p:nvPr>
            <p:ph type="sldNum" sz="quarter" idx="12"/>
          </p:nvPr>
        </p:nvSpPr>
        <p:spPr/>
        <p:txBody>
          <a:bodyPr/>
          <a:lstStyle/>
          <a:p>
            <a:fld id="{FCFEF8C5-489F-4685-A0C4-698C5FA2A475}" type="slidenum">
              <a:rPr lang="en-IN" smtClean="0"/>
              <a:t>‹#›</a:t>
            </a:fld>
            <a:endParaRPr lang="en-IN"/>
          </a:p>
        </p:txBody>
      </p:sp>
    </p:spTree>
    <p:extLst>
      <p:ext uri="{BB962C8B-B14F-4D97-AF65-F5344CB8AC3E}">
        <p14:creationId xmlns:p14="http://schemas.microsoft.com/office/powerpoint/2010/main" val="2344278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9B3C6-23B9-AA7B-C140-65680E12E3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304FC3-A500-3011-9E10-4C2316DD7E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44B2CA-9FDA-BF0A-1538-4F1E0A1F392E}"/>
              </a:ext>
            </a:extLst>
          </p:cNvPr>
          <p:cNvSpPr>
            <a:spLocks noGrp="1"/>
          </p:cNvSpPr>
          <p:nvPr>
            <p:ph type="dt" sz="half" idx="10"/>
          </p:nvPr>
        </p:nvSpPr>
        <p:spPr/>
        <p:txBody>
          <a:bodyPr/>
          <a:lstStyle/>
          <a:p>
            <a:fld id="{FC4F301A-3306-4C39-B9AE-0D967B0C01F7}" type="datetimeFigureOut">
              <a:rPr lang="en-IN" smtClean="0"/>
              <a:t>30-08-2024</a:t>
            </a:fld>
            <a:endParaRPr lang="en-IN"/>
          </a:p>
        </p:txBody>
      </p:sp>
      <p:sp>
        <p:nvSpPr>
          <p:cNvPr id="5" name="Footer Placeholder 4">
            <a:extLst>
              <a:ext uri="{FF2B5EF4-FFF2-40B4-BE49-F238E27FC236}">
                <a16:creationId xmlns:a16="http://schemas.microsoft.com/office/drawing/2014/main" id="{3DEBEBE7-C9EC-3C72-D4F7-501C3D3DB5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C6AE02-9AC5-38F2-2D05-381E24B77FCF}"/>
              </a:ext>
            </a:extLst>
          </p:cNvPr>
          <p:cNvSpPr>
            <a:spLocks noGrp="1"/>
          </p:cNvSpPr>
          <p:nvPr>
            <p:ph type="sldNum" sz="quarter" idx="12"/>
          </p:nvPr>
        </p:nvSpPr>
        <p:spPr/>
        <p:txBody>
          <a:bodyPr/>
          <a:lstStyle/>
          <a:p>
            <a:fld id="{FCFEF8C5-489F-4685-A0C4-698C5FA2A475}" type="slidenum">
              <a:rPr lang="en-IN" smtClean="0"/>
              <a:t>‹#›</a:t>
            </a:fld>
            <a:endParaRPr lang="en-IN"/>
          </a:p>
        </p:txBody>
      </p:sp>
    </p:spTree>
    <p:extLst>
      <p:ext uri="{BB962C8B-B14F-4D97-AF65-F5344CB8AC3E}">
        <p14:creationId xmlns:p14="http://schemas.microsoft.com/office/powerpoint/2010/main" val="2766869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0EF5E-6607-1472-9DA5-35F6890CCB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D5AE3B3-A4F3-0BEF-9A5D-FB828612BA7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40636D-AF6A-2C99-C6FF-9CD0572E537C}"/>
              </a:ext>
            </a:extLst>
          </p:cNvPr>
          <p:cNvSpPr>
            <a:spLocks noGrp="1"/>
          </p:cNvSpPr>
          <p:nvPr>
            <p:ph type="dt" sz="half" idx="10"/>
          </p:nvPr>
        </p:nvSpPr>
        <p:spPr/>
        <p:txBody>
          <a:bodyPr/>
          <a:lstStyle/>
          <a:p>
            <a:fld id="{FC4F301A-3306-4C39-B9AE-0D967B0C01F7}" type="datetimeFigureOut">
              <a:rPr lang="en-IN" smtClean="0"/>
              <a:t>30-08-2024</a:t>
            </a:fld>
            <a:endParaRPr lang="en-IN"/>
          </a:p>
        </p:txBody>
      </p:sp>
      <p:sp>
        <p:nvSpPr>
          <p:cNvPr id="5" name="Footer Placeholder 4">
            <a:extLst>
              <a:ext uri="{FF2B5EF4-FFF2-40B4-BE49-F238E27FC236}">
                <a16:creationId xmlns:a16="http://schemas.microsoft.com/office/drawing/2014/main" id="{1506B1A5-3BB4-1FE6-76A5-3F137AB09E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5FAE32-A9D1-65FD-0E65-7238BC4EE14F}"/>
              </a:ext>
            </a:extLst>
          </p:cNvPr>
          <p:cNvSpPr>
            <a:spLocks noGrp="1"/>
          </p:cNvSpPr>
          <p:nvPr>
            <p:ph type="sldNum" sz="quarter" idx="12"/>
          </p:nvPr>
        </p:nvSpPr>
        <p:spPr/>
        <p:txBody>
          <a:bodyPr/>
          <a:lstStyle/>
          <a:p>
            <a:fld id="{FCFEF8C5-489F-4685-A0C4-698C5FA2A475}" type="slidenum">
              <a:rPr lang="en-IN" smtClean="0"/>
              <a:t>‹#›</a:t>
            </a:fld>
            <a:endParaRPr lang="en-IN"/>
          </a:p>
        </p:txBody>
      </p:sp>
    </p:spTree>
    <p:extLst>
      <p:ext uri="{BB962C8B-B14F-4D97-AF65-F5344CB8AC3E}">
        <p14:creationId xmlns:p14="http://schemas.microsoft.com/office/powerpoint/2010/main" val="214091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482F5-752F-12B6-8723-97D989CF30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FFED54-3AD2-8C01-05D6-863060D097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61BB15E-3E3A-3CB8-7CF5-E2DFC5377F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9E403A5-8C89-1354-BE34-1CA1AF4E1037}"/>
              </a:ext>
            </a:extLst>
          </p:cNvPr>
          <p:cNvSpPr>
            <a:spLocks noGrp="1"/>
          </p:cNvSpPr>
          <p:nvPr>
            <p:ph type="dt" sz="half" idx="10"/>
          </p:nvPr>
        </p:nvSpPr>
        <p:spPr/>
        <p:txBody>
          <a:bodyPr/>
          <a:lstStyle/>
          <a:p>
            <a:fld id="{FC4F301A-3306-4C39-B9AE-0D967B0C01F7}" type="datetimeFigureOut">
              <a:rPr lang="en-IN" smtClean="0"/>
              <a:t>30-08-2024</a:t>
            </a:fld>
            <a:endParaRPr lang="en-IN"/>
          </a:p>
        </p:txBody>
      </p:sp>
      <p:sp>
        <p:nvSpPr>
          <p:cNvPr id="6" name="Footer Placeholder 5">
            <a:extLst>
              <a:ext uri="{FF2B5EF4-FFF2-40B4-BE49-F238E27FC236}">
                <a16:creationId xmlns:a16="http://schemas.microsoft.com/office/drawing/2014/main" id="{3C121896-B5E4-A13B-C7FF-D7B2B1A646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050C3F-AF3F-FA22-A4E6-1A83C57CCAE5}"/>
              </a:ext>
            </a:extLst>
          </p:cNvPr>
          <p:cNvSpPr>
            <a:spLocks noGrp="1"/>
          </p:cNvSpPr>
          <p:nvPr>
            <p:ph type="sldNum" sz="quarter" idx="12"/>
          </p:nvPr>
        </p:nvSpPr>
        <p:spPr/>
        <p:txBody>
          <a:bodyPr/>
          <a:lstStyle/>
          <a:p>
            <a:fld id="{FCFEF8C5-489F-4685-A0C4-698C5FA2A475}" type="slidenum">
              <a:rPr lang="en-IN" smtClean="0"/>
              <a:t>‹#›</a:t>
            </a:fld>
            <a:endParaRPr lang="en-IN"/>
          </a:p>
        </p:txBody>
      </p:sp>
    </p:spTree>
    <p:extLst>
      <p:ext uri="{BB962C8B-B14F-4D97-AF65-F5344CB8AC3E}">
        <p14:creationId xmlns:p14="http://schemas.microsoft.com/office/powerpoint/2010/main" val="30619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BC007-32B4-9957-D4A3-20D038EA07B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D7828B-25D5-4DF4-A4D1-4C03FDD117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96BAB-234A-D81E-FB08-AF2CD2ACBB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1DF2539-C8B3-CA3A-A411-9619984827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4DE0D6-F37B-1985-3271-D3E42A7607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8EE2D5A-C574-F0BF-2FE4-E2C6EA233C8F}"/>
              </a:ext>
            </a:extLst>
          </p:cNvPr>
          <p:cNvSpPr>
            <a:spLocks noGrp="1"/>
          </p:cNvSpPr>
          <p:nvPr>
            <p:ph type="dt" sz="half" idx="10"/>
          </p:nvPr>
        </p:nvSpPr>
        <p:spPr/>
        <p:txBody>
          <a:bodyPr/>
          <a:lstStyle/>
          <a:p>
            <a:fld id="{FC4F301A-3306-4C39-B9AE-0D967B0C01F7}" type="datetimeFigureOut">
              <a:rPr lang="en-IN" smtClean="0"/>
              <a:t>30-08-2024</a:t>
            </a:fld>
            <a:endParaRPr lang="en-IN"/>
          </a:p>
        </p:txBody>
      </p:sp>
      <p:sp>
        <p:nvSpPr>
          <p:cNvPr id="8" name="Footer Placeholder 7">
            <a:extLst>
              <a:ext uri="{FF2B5EF4-FFF2-40B4-BE49-F238E27FC236}">
                <a16:creationId xmlns:a16="http://schemas.microsoft.com/office/drawing/2014/main" id="{49B88A8D-053E-B575-9B9F-A6EB2A50F9C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203E7F8-07AE-167F-DFAC-CC29C89C3D62}"/>
              </a:ext>
            </a:extLst>
          </p:cNvPr>
          <p:cNvSpPr>
            <a:spLocks noGrp="1"/>
          </p:cNvSpPr>
          <p:nvPr>
            <p:ph type="sldNum" sz="quarter" idx="12"/>
          </p:nvPr>
        </p:nvSpPr>
        <p:spPr/>
        <p:txBody>
          <a:bodyPr/>
          <a:lstStyle/>
          <a:p>
            <a:fld id="{FCFEF8C5-489F-4685-A0C4-698C5FA2A475}" type="slidenum">
              <a:rPr lang="en-IN" smtClean="0"/>
              <a:t>‹#›</a:t>
            </a:fld>
            <a:endParaRPr lang="en-IN"/>
          </a:p>
        </p:txBody>
      </p:sp>
    </p:spTree>
    <p:extLst>
      <p:ext uri="{BB962C8B-B14F-4D97-AF65-F5344CB8AC3E}">
        <p14:creationId xmlns:p14="http://schemas.microsoft.com/office/powerpoint/2010/main" val="3202477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2D0D4-F40A-E591-6AEE-DD9EBA4AAC6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DC0B775-1DCE-F845-9EAE-557F7D42B57D}"/>
              </a:ext>
            </a:extLst>
          </p:cNvPr>
          <p:cNvSpPr>
            <a:spLocks noGrp="1"/>
          </p:cNvSpPr>
          <p:nvPr>
            <p:ph type="dt" sz="half" idx="10"/>
          </p:nvPr>
        </p:nvSpPr>
        <p:spPr/>
        <p:txBody>
          <a:bodyPr/>
          <a:lstStyle/>
          <a:p>
            <a:fld id="{FC4F301A-3306-4C39-B9AE-0D967B0C01F7}" type="datetimeFigureOut">
              <a:rPr lang="en-IN" smtClean="0"/>
              <a:t>30-08-2024</a:t>
            </a:fld>
            <a:endParaRPr lang="en-IN"/>
          </a:p>
        </p:txBody>
      </p:sp>
      <p:sp>
        <p:nvSpPr>
          <p:cNvPr id="4" name="Footer Placeholder 3">
            <a:extLst>
              <a:ext uri="{FF2B5EF4-FFF2-40B4-BE49-F238E27FC236}">
                <a16:creationId xmlns:a16="http://schemas.microsoft.com/office/drawing/2014/main" id="{2BAF9610-61DB-B90B-595C-33AAD48091F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20B7674-2B1E-869D-C6C7-AA974CD299E0}"/>
              </a:ext>
            </a:extLst>
          </p:cNvPr>
          <p:cNvSpPr>
            <a:spLocks noGrp="1"/>
          </p:cNvSpPr>
          <p:nvPr>
            <p:ph type="sldNum" sz="quarter" idx="12"/>
          </p:nvPr>
        </p:nvSpPr>
        <p:spPr/>
        <p:txBody>
          <a:bodyPr/>
          <a:lstStyle/>
          <a:p>
            <a:fld id="{FCFEF8C5-489F-4685-A0C4-698C5FA2A475}" type="slidenum">
              <a:rPr lang="en-IN" smtClean="0"/>
              <a:t>‹#›</a:t>
            </a:fld>
            <a:endParaRPr lang="en-IN"/>
          </a:p>
        </p:txBody>
      </p:sp>
    </p:spTree>
    <p:extLst>
      <p:ext uri="{BB962C8B-B14F-4D97-AF65-F5344CB8AC3E}">
        <p14:creationId xmlns:p14="http://schemas.microsoft.com/office/powerpoint/2010/main" val="839393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ED545B-AFE0-1A34-EEF4-2463EDDD7FAC}"/>
              </a:ext>
            </a:extLst>
          </p:cNvPr>
          <p:cNvSpPr>
            <a:spLocks noGrp="1"/>
          </p:cNvSpPr>
          <p:nvPr>
            <p:ph type="dt" sz="half" idx="10"/>
          </p:nvPr>
        </p:nvSpPr>
        <p:spPr/>
        <p:txBody>
          <a:bodyPr/>
          <a:lstStyle/>
          <a:p>
            <a:fld id="{FC4F301A-3306-4C39-B9AE-0D967B0C01F7}" type="datetimeFigureOut">
              <a:rPr lang="en-IN" smtClean="0"/>
              <a:t>30-08-2024</a:t>
            </a:fld>
            <a:endParaRPr lang="en-IN"/>
          </a:p>
        </p:txBody>
      </p:sp>
      <p:sp>
        <p:nvSpPr>
          <p:cNvPr id="3" name="Footer Placeholder 2">
            <a:extLst>
              <a:ext uri="{FF2B5EF4-FFF2-40B4-BE49-F238E27FC236}">
                <a16:creationId xmlns:a16="http://schemas.microsoft.com/office/drawing/2014/main" id="{4C21CBF8-BE66-8BAC-1811-53019A8321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492B603-EF16-9DB4-F2C7-E2CF317C8B98}"/>
              </a:ext>
            </a:extLst>
          </p:cNvPr>
          <p:cNvSpPr>
            <a:spLocks noGrp="1"/>
          </p:cNvSpPr>
          <p:nvPr>
            <p:ph type="sldNum" sz="quarter" idx="12"/>
          </p:nvPr>
        </p:nvSpPr>
        <p:spPr/>
        <p:txBody>
          <a:bodyPr/>
          <a:lstStyle/>
          <a:p>
            <a:fld id="{FCFEF8C5-489F-4685-A0C4-698C5FA2A475}" type="slidenum">
              <a:rPr lang="en-IN" smtClean="0"/>
              <a:t>‹#›</a:t>
            </a:fld>
            <a:endParaRPr lang="en-IN"/>
          </a:p>
        </p:txBody>
      </p:sp>
    </p:spTree>
    <p:extLst>
      <p:ext uri="{BB962C8B-B14F-4D97-AF65-F5344CB8AC3E}">
        <p14:creationId xmlns:p14="http://schemas.microsoft.com/office/powerpoint/2010/main" val="25885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9FEC4-C396-3CF1-6FD9-211FCEA772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360B238-6B90-456A-B99B-28759CF2DC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9E2AA81-7567-2349-D5FE-AAB457FC7B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B9B8AF-1A36-2A46-1FE1-0D048F465F1F}"/>
              </a:ext>
            </a:extLst>
          </p:cNvPr>
          <p:cNvSpPr>
            <a:spLocks noGrp="1"/>
          </p:cNvSpPr>
          <p:nvPr>
            <p:ph type="dt" sz="half" idx="10"/>
          </p:nvPr>
        </p:nvSpPr>
        <p:spPr/>
        <p:txBody>
          <a:bodyPr/>
          <a:lstStyle/>
          <a:p>
            <a:fld id="{FC4F301A-3306-4C39-B9AE-0D967B0C01F7}" type="datetimeFigureOut">
              <a:rPr lang="en-IN" smtClean="0"/>
              <a:t>30-08-2024</a:t>
            </a:fld>
            <a:endParaRPr lang="en-IN"/>
          </a:p>
        </p:txBody>
      </p:sp>
      <p:sp>
        <p:nvSpPr>
          <p:cNvPr id="6" name="Footer Placeholder 5">
            <a:extLst>
              <a:ext uri="{FF2B5EF4-FFF2-40B4-BE49-F238E27FC236}">
                <a16:creationId xmlns:a16="http://schemas.microsoft.com/office/drawing/2014/main" id="{3E780A44-B00B-4B02-231A-D0102A1256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FBF27C-B5BF-4089-1D67-AE4F6DF41F99}"/>
              </a:ext>
            </a:extLst>
          </p:cNvPr>
          <p:cNvSpPr>
            <a:spLocks noGrp="1"/>
          </p:cNvSpPr>
          <p:nvPr>
            <p:ph type="sldNum" sz="quarter" idx="12"/>
          </p:nvPr>
        </p:nvSpPr>
        <p:spPr/>
        <p:txBody>
          <a:bodyPr/>
          <a:lstStyle/>
          <a:p>
            <a:fld id="{FCFEF8C5-489F-4685-A0C4-698C5FA2A475}" type="slidenum">
              <a:rPr lang="en-IN" smtClean="0"/>
              <a:t>‹#›</a:t>
            </a:fld>
            <a:endParaRPr lang="en-IN"/>
          </a:p>
        </p:txBody>
      </p:sp>
    </p:spTree>
    <p:extLst>
      <p:ext uri="{BB962C8B-B14F-4D97-AF65-F5344CB8AC3E}">
        <p14:creationId xmlns:p14="http://schemas.microsoft.com/office/powerpoint/2010/main" val="3148550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893BB-1358-AC02-8915-FAE86B3F7B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FB7911-D39B-2860-ACEA-65B5F4F839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3FB6F70-14BD-76EA-462B-E053D63659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D71B64-29F2-71A3-4813-AB4B5781A657}"/>
              </a:ext>
            </a:extLst>
          </p:cNvPr>
          <p:cNvSpPr>
            <a:spLocks noGrp="1"/>
          </p:cNvSpPr>
          <p:nvPr>
            <p:ph type="dt" sz="half" idx="10"/>
          </p:nvPr>
        </p:nvSpPr>
        <p:spPr/>
        <p:txBody>
          <a:bodyPr/>
          <a:lstStyle/>
          <a:p>
            <a:fld id="{FC4F301A-3306-4C39-B9AE-0D967B0C01F7}" type="datetimeFigureOut">
              <a:rPr lang="en-IN" smtClean="0"/>
              <a:t>30-08-2024</a:t>
            </a:fld>
            <a:endParaRPr lang="en-IN"/>
          </a:p>
        </p:txBody>
      </p:sp>
      <p:sp>
        <p:nvSpPr>
          <p:cNvPr id="6" name="Footer Placeholder 5">
            <a:extLst>
              <a:ext uri="{FF2B5EF4-FFF2-40B4-BE49-F238E27FC236}">
                <a16:creationId xmlns:a16="http://schemas.microsoft.com/office/drawing/2014/main" id="{96C8B4FB-3636-B1CF-CE93-7E8C6094E1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E4E8DA-04C5-917C-E715-BE956A9A7655}"/>
              </a:ext>
            </a:extLst>
          </p:cNvPr>
          <p:cNvSpPr>
            <a:spLocks noGrp="1"/>
          </p:cNvSpPr>
          <p:nvPr>
            <p:ph type="sldNum" sz="quarter" idx="12"/>
          </p:nvPr>
        </p:nvSpPr>
        <p:spPr/>
        <p:txBody>
          <a:bodyPr/>
          <a:lstStyle/>
          <a:p>
            <a:fld id="{FCFEF8C5-489F-4685-A0C4-698C5FA2A475}" type="slidenum">
              <a:rPr lang="en-IN" smtClean="0"/>
              <a:t>‹#›</a:t>
            </a:fld>
            <a:endParaRPr lang="en-IN"/>
          </a:p>
        </p:txBody>
      </p:sp>
    </p:spTree>
    <p:extLst>
      <p:ext uri="{BB962C8B-B14F-4D97-AF65-F5344CB8AC3E}">
        <p14:creationId xmlns:p14="http://schemas.microsoft.com/office/powerpoint/2010/main" val="1311863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060235-4500-E71F-C266-8BBFBC7382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1C9D05-84BD-80B4-91E1-4DDDB48F50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D59833-6933-C38B-0229-2AE04966EC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C4F301A-3306-4C39-B9AE-0D967B0C01F7}" type="datetimeFigureOut">
              <a:rPr lang="en-IN" smtClean="0"/>
              <a:t>30-08-2024</a:t>
            </a:fld>
            <a:endParaRPr lang="en-IN"/>
          </a:p>
        </p:txBody>
      </p:sp>
      <p:sp>
        <p:nvSpPr>
          <p:cNvPr id="5" name="Footer Placeholder 4">
            <a:extLst>
              <a:ext uri="{FF2B5EF4-FFF2-40B4-BE49-F238E27FC236}">
                <a16:creationId xmlns:a16="http://schemas.microsoft.com/office/drawing/2014/main" id="{CCA3E9FF-C9B4-E36F-6F02-FCFD446B08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DC3983C4-9DBB-F862-7C56-74E375355D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CFEF8C5-489F-4685-A0C4-698C5FA2A475}" type="slidenum">
              <a:rPr lang="en-IN" smtClean="0"/>
              <a:t>‹#›</a:t>
            </a:fld>
            <a:endParaRPr lang="en-IN"/>
          </a:p>
        </p:txBody>
      </p:sp>
    </p:spTree>
    <p:extLst>
      <p:ext uri="{BB962C8B-B14F-4D97-AF65-F5344CB8AC3E}">
        <p14:creationId xmlns:p14="http://schemas.microsoft.com/office/powerpoint/2010/main" val="836594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91D687-FD03-91AE-CB70-864E3FFF5493}"/>
              </a:ext>
            </a:extLst>
          </p:cNvPr>
          <p:cNvPicPr>
            <a:picLocks noChangeAspect="1"/>
          </p:cNvPicPr>
          <p:nvPr/>
        </p:nvPicPr>
        <p:blipFill>
          <a:blip r:embed="rId2"/>
          <a:stretch>
            <a:fillRect/>
          </a:stretch>
        </p:blipFill>
        <p:spPr>
          <a:xfrm>
            <a:off x="1842494" y="271022"/>
            <a:ext cx="8507012" cy="6315956"/>
          </a:xfrm>
          <a:prstGeom prst="rect">
            <a:avLst/>
          </a:prstGeom>
        </p:spPr>
      </p:pic>
    </p:spTree>
    <p:extLst>
      <p:ext uri="{BB962C8B-B14F-4D97-AF65-F5344CB8AC3E}">
        <p14:creationId xmlns:p14="http://schemas.microsoft.com/office/powerpoint/2010/main" val="2608827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A46953-2F6A-B6B6-CDAF-54966D213778}"/>
              </a:ext>
            </a:extLst>
          </p:cNvPr>
          <p:cNvPicPr>
            <a:picLocks noChangeAspect="1"/>
          </p:cNvPicPr>
          <p:nvPr/>
        </p:nvPicPr>
        <p:blipFill>
          <a:blip r:embed="rId2"/>
          <a:stretch>
            <a:fillRect/>
          </a:stretch>
        </p:blipFill>
        <p:spPr>
          <a:xfrm>
            <a:off x="81509" y="0"/>
            <a:ext cx="4515480" cy="514422"/>
          </a:xfrm>
          <a:prstGeom prst="rect">
            <a:avLst/>
          </a:prstGeom>
        </p:spPr>
      </p:pic>
      <p:pic>
        <p:nvPicPr>
          <p:cNvPr id="7" name="Picture 6">
            <a:extLst>
              <a:ext uri="{FF2B5EF4-FFF2-40B4-BE49-F238E27FC236}">
                <a16:creationId xmlns:a16="http://schemas.microsoft.com/office/drawing/2014/main" id="{160E4846-57E9-17F1-A921-F1D2B46C88FE}"/>
              </a:ext>
            </a:extLst>
          </p:cNvPr>
          <p:cNvPicPr>
            <a:picLocks noChangeAspect="1"/>
          </p:cNvPicPr>
          <p:nvPr/>
        </p:nvPicPr>
        <p:blipFill>
          <a:blip r:embed="rId3"/>
          <a:stretch>
            <a:fillRect/>
          </a:stretch>
        </p:blipFill>
        <p:spPr>
          <a:xfrm>
            <a:off x="81509" y="514422"/>
            <a:ext cx="11183911" cy="2648320"/>
          </a:xfrm>
          <a:prstGeom prst="rect">
            <a:avLst/>
          </a:prstGeom>
        </p:spPr>
      </p:pic>
      <p:pic>
        <p:nvPicPr>
          <p:cNvPr id="9" name="Picture 8">
            <a:extLst>
              <a:ext uri="{FF2B5EF4-FFF2-40B4-BE49-F238E27FC236}">
                <a16:creationId xmlns:a16="http://schemas.microsoft.com/office/drawing/2014/main" id="{7077A838-4B1D-F708-BE02-B73C1F8A0E0F}"/>
              </a:ext>
            </a:extLst>
          </p:cNvPr>
          <p:cNvPicPr>
            <a:picLocks noChangeAspect="1"/>
          </p:cNvPicPr>
          <p:nvPr/>
        </p:nvPicPr>
        <p:blipFill>
          <a:blip r:embed="rId4"/>
          <a:stretch>
            <a:fillRect/>
          </a:stretch>
        </p:blipFill>
        <p:spPr>
          <a:xfrm>
            <a:off x="2818766" y="3306550"/>
            <a:ext cx="4134427" cy="485843"/>
          </a:xfrm>
          <a:prstGeom prst="rect">
            <a:avLst/>
          </a:prstGeom>
        </p:spPr>
      </p:pic>
      <p:pic>
        <p:nvPicPr>
          <p:cNvPr id="11" name="Picture 10">
            <a:extLst>
              <a:ext uri="{FF2B5EF4-FFF2-40B4-BE49-F238E27FC236}">
                <a16:creationId xmlns:a16="http://schemas.microsoft.com/office/drawing/2014/main" id="{560C7B46-F334-A561-4138-FB665058E34D}"/>
              </a:ext>
            </a:extLst>
          </p:cNvPr>
          <p:cNvPicPr>
            <a:picLocks noChangeAspect="1"/>
          </p:cNvPicPr>
          <p:nvPr/>
        </p:nvPicPr>
        <p:blipFill>
          <a:blip r:embed="rId5"/>
          <a:stretch>
            <a:fillRect/>
          </a:stretch>
        </p:blipFill>
        <p:spPr>
          <a:xfrm>
            <a:off x="3133182" y="4007307"/>
            <a:ext cx="3201518" cy="748181"/>
          </a:xfrm>
          <a:prstGeom prst="rect">
            <a:avLst/>
          </a:prstGeom>
        </p:spPr>
      </p:pic>
      <p:sp>
        <p:nvSpPr>
          <p:cNvPr id="12" name="TextBox 11">
            <a:extLst>
              <a:ext uri="{FF2B5EF4-FFF2-40B4-BE49-F238E27FC236}">
                <a16:creationId xmlns:a16="http://schemas.microsoft.com/office/drawing/2014/main" id="{ABD1F52F-C6EA-B27F-2352-090AACBA354B}"/>
              </a:ext>
            </a:extLst>
          </p:cNvPr>
          <p:cNvSpPr txBox="1"/>
          <p:nvPr/>
        </p:nvSpPr>
        <p:spPr>
          <a:xfrm>
            <a:off x="0" y="4907888"/>
            <a:ext cx="12026027"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a:t>Linear Data Structures: Arrays, Linked Lists, Stacks, Queues, Strings.</a:t>
            </a:r>
          </a:p>
          <a:p>
            <a:pPr marL="285750" indent="-285750">
              <a:buFont typeface="Arial" panose="020B0604020202020204" pitchFamily="34" charset="0"/>
              <a:buChar char="•"/>
            </a:pPr>
            <a:r>
              <a:rPr lang="en-US" sz="2400" b="1" dirty="0"/>
              <a:t>Non-Linear Data Structures: Trees, Graphs.</a:t>
            </a:r>
          </a:p>
          <a:p>
            <a:pPr marL="285750" indent="-285750">
              <a:buFont typeface="Arial" panose="020B0604020202020204" pitchFamily="34" charset="0"/>
              <a:buChar char="•"/>
            </a:pPr>
            <a:r>
              <a:rPr lang="en-US" sz="2400" b="1" dirty="0"/>
              <a:t>Hash-Based Data Structures: Hash Tables, Sets.</a:t>
            </a:r>
          </a:p>
          <a:p>
            <a:pPr marL="285750" indent="-285750">
              <a:buFont typeface="Arial" panose="020B0604020202020204" pitchFamily="34" charset="0"/>
              <a:buChar char="•"/>
            </a:pPr>
            <a:r>
              <a:rPr lang="en-US" sz="2400" b="1" dirty="0"/>
              <a:t>Advanced Data Structures: Skip Lists, Suffix Trees/Arrays, Segment Trees, Fenwick Trees.</a:t>
            </a:r>
            <a:endParaRPr lang="en-IN" sz="2400" b="1" dirty="0"/>
          </a:p>
        </p:txBody>
      </p:sp>
      <p:sp>
        <p:nvSpPr>
          <p:cNvPr id="13" name="Rectangle 1">
            <a:extLst>
              <a:ext uri="{FF2B5EF4-FFF2-40B4-BE49-F238E27FC236}">
                <a16:creationId xmlns:a16="http://schemas.microsoft.com/office/drawing/2014/main" id="{BB7102FF-2736-EC78-B9A4-6F1D5194531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Linear Data Structures</a:t>
            </a:r>
            <a:r>
              <a:rPr kumimoji="0" lang="en-US" altLang="en-US" sz="1800" b="0" i="0" u="none" strike="noStrike" cap="none" normalizeH="0" baseline="0">
                <a:ln>
                  <a:noFill/>
                </a:ln>
                <a:solidFill>
                  <a:schemeClr val="tx1"/>
                </a:solidFill>
                <a:effectLst/>
                <a:latin typeface="Arial" panose="020B0604020202020204" pitchFamily="34" charset="0"/>
              </a:rPr>
              <a:t>: Arrays, Linked Lists, Stacks, Queues, Strings.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2">
            <a:extLst>
              <a:ext uri="{FF2B5EF4-FFF2-40B4-BE49-F238E27FC236}">
                <a16:creationId xmlns:a16="http://schemas.microsoft.com/office/drawing/2014/main" id="{0466F3FE-FB33-3D9C-2042-4704308FB66E}"/>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Linear Data Structures</a:t>
            </a:r>
            <a:r>
              <a:rPr kumimoji="0" lang="en-US" altLang="en-US" sz="1800" b="0" i="0" u="none" strike="noStrike" cap="none" normalizeH="0" baseline="0">
                <a:ln>
                  <a:noFill/>
                </a:ln>
                <a:solidFill>
                  <a:schemeClr val="tx1"/>
                </a:solidFill>
                <a:effectLst/>
                <a:latin typeface="Arial" panose="020B0604020202020204" pitchFamily="34" charset="0"/>
              </a:rPr>
              <a:t>: Arrays, Linked Lists, Stacks, Queues, Strings.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3053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D0F3D9-A13A-03A9-5B66-96149C87F165}"/>
              </a:ext>
            </a:extLst>
          </p:cNvPr>
          <p:cNvPicPr>
            <a:picLocks noChangeAspect="1"/>
          </p:cNvPicPr>
          <p:nvPr/>
        </p:nvPicPr>
        <p:blipFill>
          <a:blip r:embed="rId2"/>
          <a:stretch>
            <a:fillRect/>
          </a:stretch>
        </p:blipFill>
        <p:spPr>
          <a:xfrm>
            <a:off x="1" y="0"/>
            <a:ext cx="7338639" cy="4329629"/>
          </a:xfrm>
          <a:prstGeom prst="rect">
            <a:avLst/>
          </a:prstGeom>
        </p:spPr>
      </p:pic>
      <p:pic>
        <p:nvPicPr>
          <p:cNvPr id="7" name="Picture 6">
            <a:extLst>
              <a:ext uri="{FF2B5EF4-FFF2-40B4-BE49-F238E27FC236}">
                <a16:creationId xmlns:a16="http://schemas.microsoft.com/office/drawing/2014/main" id="{5E642517-2C96-DB66-37F7-55722AC012A4}"/>
              </a:ext>
            </a:extLst>
          </p:cNvPr>
          <p:cNvPicPr>
            <a:picLocks noChangeAspect="1"/>
          </p:cNvPicPr>
          <p:nvPr/>
        </p:nvPicPr>
        <p:blipFill>
          <a:blip r:embed="rId3"/>
          <a:stretch>
            <a:fillRect/>
          </a:stretch>
        </p:blipFill>
        <p:spPr>
          <a:xfrm>
            <a:off x="7821975" y="3173020"/>
            <a:ext cx="4259153" cy="1345658"/>
          </a:xfrm>
          <a:prstGeom prst="rect">
            <a:avLst/>
          </a:prstGeom>
        </p:spPr>
      </p:pic>
      <p:pic>
        <p:nvPicPr>
          <p:cNvPr id="9" name="Picture 8">
            <a:extLst>
              <a:ext uri="{FF2B5EF4-FFF2-40B4-BE49-F238E27FC236}">
                <a16:creationId xmlns:a16="http://schemas.microsoft.com/office/drawing/2014/main" id="{F7A5A1BC-3E87-A83A-E38C-011D8DBADE26}"/>
              </a:ext>
            </a:extLst>
          </p:cNvPr>
          <p:cNvPicPr>
            <a:picLocks noChangeAspect="1"/>
          </p:cNvPicPr>
          <p:nvPr/>
        </p:nvPicPr>
        <p:blipFill>
          <a:blip r:embed="rId4"/>
          <a:stretch>
            <a:fillRect/>
          </a:stretch>
        </p:blipFill>
        <p:spPr>
          <a:xfrm>
            <a:off x="0" y="4582096"/>
            <a:ext cx="3746339" cy="2226085"/>
          </a:xfrm>
          <a:prstGeom prst="rect">
            <a:avLst/>
          </a:prstGeom>
        </p:spPr>
      </p:pic>
      <p:pic>
        <p:nvPicPr>
          <p:cNvPr id="11" name="Picture 10">
            <a:extLst>
              <a:ext uri="{FF2B5EF4-FFF2-40B4-BE49-F238E27FC236}">
                <a16:creationId xmlns:a16="http://schemas.microsoft.com/office/drawing/2014/main" id="{A2CBEAD5-E677-3B68-4506-A87BCD40BAF9}"/>
              </a:ext>
            </a:extLst>
          </p:cNvPr>
          <p:cNvPicPr>
            <a:picLocks noChangeAspect="1"/>
          </p:cNvPicPr>
          <p:nvPr/>
        </p:nvPicPr>
        <p:blipFill>
          <a:blip r:embed="rId5"/>
          <a:stretch>
            <a:fillRect/>
          </a:stretch>
        </p:blipFill>
        <p:spPr>
          <a:xfrm>
            <a:off x="3999122" y="4363693"/>
            <a:ext cx="2215464" cy="2494307"/>
          </a:xfrm>
          <a:prstGeom prst="rect">
            <a:avLst/>
          </a:prstGeom>
        </p:spPr>
      </p:pic>
      <p:sp>
        <p:nvSpPr>
          <p:cNvPr id="12" name="TextBox 11">
            <a:extLst>
              <a:ext uri="{FF2B5EF4-FFF2-40B4-BE49-F238E27FC236}">
                <a16:creationId xmlns:a16="http://schemas.microsoft.com/office/drawing/2014/main" id="{DC98C91B-AB03-B1E6-1CEB-FF8042B72B7D}"/>
              </a:ext>
            </a:extLst>
          </p:cNvPr>
          <p:cNvSpPr txBox="1"/>
          <p:nvPr/>
        </p:nvSpPr>
        <p:spPr>
          <a:xfrm>
            <a:off x="7338640" y="363557"/>
            <a:ext cx="4742488" cy="369332"/>
          </a:xfrm>
          <a:prstGeom prst="rect">
            <a:avLst/>
          </a:prstGeom>
          <a:noFill/>
        </p:spPr>
        <p:txBody>
          <a:bodyPr wrap="square" rtlCol="0">
            <a:spAutoFit/>
          </a:bodyPr>
          <a:lstStyle/>
          <a:p>
            <a:r>
              <a:rPr lang="en-IN"/>
              <a:t> </a:t>
            </a:r>
            <a:endParaRPr lang="en-IN" dirty="0"/>
          </a:p>
        </p:txBody>
      </p:sp>
    </p:spTree>
    <p:extLst>
      <p:ext uri="{BB962C8B-B14F-4D97-AF65-F5344CB8AC3E}">
        <p14:creationId xmlns:p14="http://schemas.microsoft.com/office/powerpoint/2010/main" val="2284369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B0F43B-1788-1968-0BA2-B0ED31FD944D}"/>
              </a:ext>
            </a:extLst>
          </p:cNvPr>
          <p:cNvPicPr>
            <a:picLocks noChangeAspect="1"/>
          </p:cNvPicPr>
          <p:nvPr/>
        </p:nvPicPr>
        <p:blipFill>
          <a:blip r:embed="rId2"/>
          <a:stretch>
            <a:fillRect/>
          </a:stretch>
        </p:blipFill>
        <p:spPr>
          <a:xfrm>
            <a:off x="118188" y="35805"/>
            <a:ext cx="5125165" cy="1495634"/>
          </a:xfrm>
          <a:prstGeom prst="rect">
            <a:avLst/>
          </a:prstGeom>
        </p:spPr>
      </p:pic>
      <p:pic>
        <p:nvPicPr>
          <p:cNvPr id="7" name="Picture 6">
            <a:extLst>
              <a:ext uri="{FF2B5EF4-FFF2-40B4-BE49-F238E27FC236}">
                <a16:creationId xmlns:a16="http://schemas.microsoft.com/office/drawing/2014/main" id="{E3BC5CA6-FA6A-D3D4-098B-CDCBC2F99DB3}"/>
              </a:ext>
            </a:extLst>
          </p:cNvPr>
          <p:cNvPicPr>
            <a:picLocks noChangeAspect="1"/>
          </p:cNvPicPr>
          <p:nvPr/>
        </p:nvPicPr>
        <p:blipFill>
          <a:blip r:embed="rId3"/>
          <a:stretch>
            <a:fillRect/>
          </a:stretch>
        </p:blipFill>
        <p:spPr>
          <a:xfrm>
            <a:off x="6257582" y="35805"/>
            <a:ext cx="4351662" cy="1715668"/>
          </a:xfrm>
          <a:prstGeom prst="rect">
            <a:avLst/>
          </a:prstGeom>
        </p:spPr>
      </p:pic>
      <p:pic>
        <p:nvPicPr>
          <p:cNvPr id="9" name="Picture 8">
            <a:extLst>
              <a:ext uri="{FF2B5EF4-FFF2-40B4-BE49-F238E27FC236}">
                <a16:creationId xmlns:a16="http://schemas.microsoft.com/office/drawing/2014/main" id="{3EBCF4C7-8383-B7D5-1FB4-F832CABFE33B}"/>
              </a:ext>
            </a:extLst>
          </p:cNvPr>
          <p:cNvPicPr>
            <a:picLocks noChangeAspect="1"/>
          </p:cNvPicPr>
          <p:nvPr/>
        </p:nvPicPr>
        <p:blipFill>
          <a:blip r:embed="rId4"/>
          <a:stretch>
            <a:fillRect/>
          </a:stretch>
        </p:blipFill>
        <p:spPr>
          <a:xfrm>
            <a:off x="118189" y="2194564"/>
            <a:ext cx="3902968" cy="2710587"/>
          </a:xfrm>
          <a:prstGeom prst="rect">
            <a:avLst/>
          </a:prstGeom>
        </p:spPr>
      </p:pic>
      <p:pic>
        <p:nvPicPr>
          <p:cNvPr id="11" name="Picture 10">
            <a:extLst>
              <a:ext uri="{FF2B5EF4-FFF2-40B4-BE49-F238E27FC236}">
                <a16:creationId xmlns:a16="http://schemas.microsoft.com/office/drawing/2014/main" id="{5AF7E1DE-1132-EC8A-CB13-09FE4AC39306}"/>
              </a:ext>
            </a:extLst>
          </p:cNvPr>
          <p:cNvPicPr>
            <a:picLocks noChangeAspect="1"/>
          </p:cNvPicPr>
          <p:nvPr/>
        </p:nvPicPr>
        <p:blipFill>
          <a:blip r:embed="rId5"/>
          <a:stretch>
            <a:fillRect/>
          </a:stretch>
        </p:blipFill>
        <p:spPr>
          <a:xfrm>
            <a:off x="3679634" y="2874809"/>
            <a:ext cx="8512366" cy="1108381"/>
          </a:xfrm>
          <a:prstGeom prst="rect">
            <a:avLst/>
          </a:prstGeom>
        </p:spPr>
      </p:pic>
    </p:spTree>
    <p:extLst>
      <p:ext uri="{BB962C8B-B14F-4D97-AF65-F5344CB8AC3E}">
        <p14:creationId xmlns:p14="http://schemas.microsoft.com/office/powerpoint/2010/main" val="1130263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E559208-91D1-6528-C494-9830C67B74DD}"/>
              </a:ext>
            </a:extLst>
          </p:cNvPr>
          <p:cNvSpPr txBox="1"/>
          <p:nvPr/>
        </p:nvSpPr>
        <p:spPr>
          <a:xfrm>
            <a:off x="8361802" y="1233889"/>
            <a:ext cx="2597186" cy="369332"/>
          </a:xfrm>
          <a:prstGeom prst="rect">
            <a:avLst/>
          </a:prstGeom>
          <a:noFill/>
        </p:spPr>
        <p:txBody>
          <a:bodyPr wrap="none" rtlCol="0">
            <a:spAutoFit/>
          </a:bodyPr>
          <a:lstStyle/>
          <a:p>
            <a:r>
              <a:rPr lang="en-IN" dirty="0"/>
              <a:t>Used majorly for MAPS , </a:t>
            </a:r>
          </a:p>
        </p:txBody>
      </p:sp>
      <p:pic>
        <p:nvPicPr>
          <p:cNvPr id="12" name="Picture 11">
            <a:extLst>
              <a:ext uri="{FF2B5EF4-FFF2-40B4-BE49-F238E27FC236}">
                <a16:creationId xmlns:a16="http://schemas.microsoft.com/office/drawing/2014/main" id="{D33711F8-557B-D517-3204-1D13CDF49E5A}"/>
              </a:ext>
            </a:extLst>
          </p:cNvPr>
          <p:cNvPicPr>
            <a:picLocks noChangeAspect="1"/>
          </p:cNvPicPr>
          <p:nvPr/>
        </p:nvPicPr>
        <p:blipFill>
          <a:blip r:embed="rId2"/>
          <a:stretch>
            <a:fillRect/>
          </a:stretch>
        </p:blipFill>
        <p:spPr>
          <a:xfrm>
            <a:off x="0" y="1"/>
            <a:ext cx="8280139" cy="4120308"/>
          </a:xfrm>
          <a:prstGeom prst="rect">
            <a:avLst/>
          </a:prstGeom>
        </p:spPr>
      </p:pic>
    </p:spTree>
    <p:extLst>
      <p:ext uri="{BB962C8B-B14F-4D97-AF65-F5344CB8AC3E}">
        <p14:creationId xmlns:p14="http://schemas.microsoft.com/office/powerpoint/2010/main" val="1335133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D929CCF-E4F7-8322-DCD7-913BB93B4253}"/>
              </a:ext>
            </a:extLst>
          </p:cNvPr>
          <p:cNvPicPr>
            <a:picLocks noChangeAspect="1"/>
          </p:cNvPicPr>
          <p:nvPr/>
        </p:nvPicPr>
        <p:blipFill>
          <a:blip r:embed="rId2"/>
          <a:stretch>
            <a:fillRect/>
          </a:stretch>
        </p:blipFill>
        <p:spPr>
          <a:xfrm>
            <a:off x="622568" y="0"/>
            <a:ext cx="10946864" cy="6858000"/>
          </a:xfrm>
          <a:prstGeom prst="rect">
            <a:avLst/>
          </a:prstGeom>
        </p:spPr>
      </p:pic>
    </p:spTree>
    <p:extLst>
      <p:ext uri="{BB962C8B-B14F-4D97-AF65-F5344CB8AC3E}">
        <p14:creationId xmlns:p14="http://schemas.microsoft.com/office/powerpoint/2010/main" val="659549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5304F83-4669-AEA7-D3FE-7BEB60619A46}"/>
              </a:ext>
            </a:extLst>
          </p:cNvPr>
          <p:cNvPicPr>
            <a:picLocks noChangeAspect="1"/>
          </p:cNvPicPr>
          <p:nvPr/>
        </p:nvPicPr>
        <p:blipFill>
          <a:blip r:embed="rId2"/>
          <a:stretch>
            <a:fillRect/>
          </a:stretch>
        </p:blipFill>
        <p:spPr>
          <a:xfrm>
            <a:off x="0" y="1"/>
            <a:ext cx="3338111" cy="518340"/>
          </a:xfrm>
          <a:prstGeom prst="rect">
            <a:avLst/>
          </a:prstGeom>
        </p:spPr>
      </p:pic>
      <p:pic>
        <p:nvPicPr>
          <p:cNvPr id="9" name="Picture 8">
            <a:extLst>
              <a:ext uri="{FF2B5EF4-FFF2-40B4-BE49-F238E27FC236}">
                <a16:creationId xmlns:a16="http://schemas.microsoft.com/office/drawing/2014/main" id="{0A7E0808-4590-B50B-4150-C2797536AC34}"/>
              </a:ext>
            </a:extLst>
          </p:cNvPr>
          <p:cNvPicPr>
            <a:picLocks noChangeAspect="1"/>
          </p:cNvPicPr>
          <p:nvPr/>
        </p:nvPicPr>
        <p:blipFill>
          <a:blip r:embed="rId3"/>
          <a:stretch>
            <a:fillRect/>
          </a:stretch>
        </p:blipFill>
        <p:spPr>
          <a:xfrm>
            <a:off x="0" y="694611"/>
            <a:ext cx="9690100" cy="2910659"/>
          </a:xfrm>
          <a:prstGeom prst="rect">
            <a:avLst/>
          </a:prstGeom>
        </p:spPr>
      </p:pic>
    </p:spTree>
    <p:extLst>
      <p:ext uri="{BB962C8B-B14F-4D97-AF65-F5344CB8AC3E}">
        <p14:creationId xmlns:p14="http://schemas.microsoft.com/office/powerpoint/2010/main" val="1654114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BE6F70-4A3E-7981-BE83-D10724A0340C}"/>
              </a:ext>
            </a:extLst>
          </p:cNvPr>
          <p:cNvPicPr>
            <a:picLocks noChangeAspect="1"/>
          </p:cNvPicPr>
          <p:nvPr/>
        </p:nvPicPr>
        <p:blipFill>
          <a:blip r:embed="rId2"/>
          <a:stretch>
            <a:fillRect/>
          </a:stretch>
        </p:blipFill>
        <p:spPr>
          <a:xfrm>
            <a:off x="0" y="0"/>
            <a:ext cx="3410426" cy="676369"/>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C3C1BBF0-DC96-27C6-7AB7-DA5FEAA481A3}"/>
              </a:ext>
            </a:extLst>
          </p:cNvPr>
          <p:cNvPicPr>
            <a:picLocks noChangeAspect="1"/>
          </p:cNvPicPr>
          <p:nvPr/>
        </p:nvPicPr>
        <p:blipFill>
          <a:blip r:embed="rId3"/>
          <a:stretch>
            <a:fillRect/>
          </a:stretch>
        </p:blipFill>
        <p:spPr>
          <a:xfrm>
            <a:off x="3792873" y="296332"/>
            <a:ext cx="6589291" cy="1077628"/>
          </a:xfrm>
          <a:prstGeom prst="rect">
            <a:avLst/>
          </a:prstGeom>
        </p:spPr>
      </p:pic>
      <p:sp>
        <p:nvSpPr>
          <p:cNvPr id="10" name="TextBox 9">
            <a:extLst>
              <a:ext uri="{FF2B5EF4-FFF2-40B4-BE49-F238E27FC236}">
                <a16:creationId xmlns:a16="http://schemas.microsoft.com/office/drawing/2014/main" id="{895DD170-897C-8B23-3831-FA8019AE9D27}"/>
              </a:ext>
            </a:extLst>
          </p:cNvPr>
          <p:cNvSpPr txBox="1"/>
          <p:nvPr/>
        </p:nvSpPr>
        <p:spPr>
          <a:xfrm>
            <a:off x="0" y="1156772"/>
            <a:ext cx="12192000" cy="646330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Binary search is an efficient algorithm used to find an element in a sorted array or list. It works by repeatedly dividing the search interval in half and comparing the target value to the middle element of the current interval. If the target value is equal to the middle element, the search is complete. If the target value is less than or greater than the middle element, the search continues in the corresponding half of the array. This process continues until the target value is found or the interval is empty</a:t>
            </a: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Steps of Binary Search</a:t>
            </a:r>
          </a:p>
          <a:p>
            <a:r>
              <a:rPr lang="en-US" b="1" dirty="0">
                <a:latin typeface="Times New Roman" panose="02020603050405020304" pitchFamily="18" charset="0"/>
                <a:cs typeface="Times New Roman" panose="02020603050405020304" pitchFamily="18" charset="0"/>
              </a:rPr>
              <a:t>Initialize Pointers: Start with two pointers, low and high, representing the current interval's boundaries. Initially, low is set to 0 (the start of the array), and high is set to the length of the array minus one (the end of the array).</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Calculate Midpoint: Find the middle index mid of the current interval using:</a:t>
            </a:r>
          </a:p>
          <a:p>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Compare and Narrow Down:</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If the target value equals the middle element: The search is successful, and the index of the middle element is returned.</a:t>
            </a:r>
          </a:p>
          <a:p>
            <a:r>
              <a:rPr lang="en-US" b="1" dirty="0">
                <a:latin typeface="Times New Roman" panose="02020603050405020304" pitchFamily="18" charset="0"/>
                <a:cs typeface="Times New Roman" panose="02020603050405020304" pitchFamily="18" charset="0"/>
              </a:rPr>
              <a:t>If the target value is less than the middle element: Narrow the search to the left half of the array by setting high to mid - 1.</a:t>
            </a:r>
          </a:p>
          <a:p>
            <a:r>
              <a:rPr lang="en-US" b="1" dirty="0">
                <a:latin typeface="Times New Roman" panose="02020603050405020304" pitchFamily="18" charset="0"/>
                <a:cs typeface="Times New Roman" panose="02020603050405020304" pitchFamily="18" charset="0"/>
              </a:rPr>
              <a:t>If the target value is greater than the middle element: Narrow the search to the right half of the array by setting low to mid + 1.</a:t>
            </a:r>
          </a:p>
          <a:p>
            <a:r>
              <a:rPr lang="en-US" b="1" dirty="0">
                <a:latin typeface="Times New Roman" panose="02020603050405020304" pitchFamily="18" charset="0"/>
                <a:cs typeface="Times New Roman" panose="02020603050405020304" pitchFamily="18" charset="0"/>
              </a:rPr>
              <a:t>Repeat: Continue the process until low exceeds high (indicating the target value is not in the array) or until the target value is found.</a:t>
            </a:r>
          </a:p>
          <a:p>
            <a:endParaRPr lang="en-US"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2612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screenshot of a search engine&#10;&#10;Description automatically generated">
            <a:extLst>
              <a:ext uri="{FF2B5EF4-FFF2-40B4-BE49-F238E27FC236}">
                <a16:creationId xmlns:a16="http://schemas.microsoft.com/office/drawing/2014/main" id="{31BB2BC4-C870-632B-9E0E-3D33A6CAE6E0}"/>
              </a:ext>
            </a:extLst>
          </p:cNvPr>
          <p:cNvPicPr>
            <a:picLocks noChangeAspect="1"/>
          </p:cNvPicPr>
          <p:nvPr/>
        </p:nvPicPr>
        <p:blipFill>
          <a:blip r:embed="rId2"/>
          <a:stretch>
            <a:fillRect/>
          </a:stretch>
        </p:blipFill>
        <p:spPr>
          <a:xfrm>
            <a:off x="484632" y="2225710"/>
            <a:ext cx="3517119" cy="2400433"/>
          </a:xfrm>
          <a:prstGeom prst="rect">
            <a:avLst/>
          </a:prstGeom>
        </p:spPr>
      </p:pic>
      <p:cxnSp>
        <p:nvCxnSpPr>
          <p:cNvPr id="17" name="Straight Connector 16">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2" name="Picture 11" descr="A screenshot of a search bar&#10;&#10;Description automatically generated">
            <a:extLst>
              <a:ext uri="{FF2B5EF4-FFF2-40B4-BE49-F238E27FC236}">
                <a16:creationId xmlns:a16="http://schemas.microsoft.com/office/drawing/2014/main" id="{5229C49F-B538-C077-9E67-C0FC75664C8F}"/>
              </a:ext>
            </a:extLst>
          </p:cNvPr>
          <p:cNvPicPr>
            <a:picLocks noChangeAspect="1"/>
          </p:cNvPicPr>
          <p:nvPr/>
        </p:nvPicPr>
        <p:blipFill>
          <a:blip r:embed="rId3"/>
          <a:stretch>
            <a:fillRect/>
          </a:stretch>
        </p:blipFill>
        <p:spPr>
          <a:xfrm>
            <a:off x="4310676" y="2276290"/>
            <a:ext cx="3537345" cy="2299274"/>
          </a:xfrm>
          <a:prstGeom prst="rect">
            <a:avLst/>
          </a:prstGeom>
        </p:spPr>
      </p:pic>
      <p:cxnSp>
        <p:nvCxnSpPr>
          <p:cNvPr id="19" name="Straight Connector 18">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5" name="Picture 4" descr="A screenshot of a search bar&#10;&#10;Description automatically generated">
            <a:extLst>
              <a:ext uri="{FF2B5EF4-FFF2-40B4-BE49-F238E27FC236}">
                <a16:creationId xmlns:a16="http://schemas.microsoft.com/office/drawing/2014/main" id="{60EE515D-4DDC-9CEE-C485-9C72417AEF0C}"/>
              </a:ext>
            </a:extLst>
          </p:cNvPr>
          <p:cNvPicPr>
            <a:picLocks noChangeAspect="1"/>
          </p:cNvPicPr>
          <p:nvPr/>
        </p:nvPicPr>
        <p:blipFill>
          <a:blip r:embed="rId4"/>
          <a:stretch>
            <a:fillRect/>
          </a:stretch>
        </p:blipFill>
        <p:spPr>
          <a:xfrm>
            <a:off x="8162336" y="2260882"/>
            <a:ext cx="3517120" cy="2330091"/>
          </a:xfrm>
          <a:prstGeom prst="rect">
            <a:avLst/>
          </a:prstGeom>
        </p:spPr>
      </p:pic>
    </p:spTree>
    <p:extLst>
      <p:ext uri="{BB962C8B-B14F-4D97-AF65-F5344CB8AC3E}">
        <p14:creationId xmlns:p14="http://schemas.microsoft.com/office/powerpoint/2010/main" val="30033920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202</TotalTime>
  <Words>368</Words>
  <Application>Microsoft Office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suresh kumar</dc:creator>
  <cp:lastModifiedBy>suresh kumar</cp:lastModifiedBy>
  <cp:revision>4</cp:revision>
  <dcterms:created xsi:type="dcterms:W3CDTF">2024-08-30T07:50:01Z</dcterms:created>
  <dcterms:modified xsi:type="dcterms:W3CDTF">2024-08-30T11:13:09Z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2024-08-30T07:50:31Z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7f7af2f5-b57f-42f6-8782-6ad3825b5390</vt:lpwstr>
  </property>
  <property fmtid="{D5CDD505-2E9C-101B-9397-08002B2CF9AE}" pid="7" name="MSIP_Label_defa4170-0d19-0005-0004-bc88714345d2_ActionId">
    <vt:lpwstr>2007ca9c-539b-4b4f-be1d-652be7e79d58</vt:lpwstr>
  </property>
  <property fmtid="{D5CDD505-2E9C-101B-9397-08002B2CF9AE}" pid="8" name="MSIP_Label_defa4170-0d19-0005-0004-bc88714345d2_ContentBits">
    <vt:lpwstr>0</vt:lpwstr>
  </property>
</Properties>
</file>