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1-08T02:42:46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5320 3624 809 0,'0'0'124'0,"0"0"-90"16,0 0 108-16,0 0-64 15,0 0 33-15,24 80-12 16,-2-46-46-16,-2 2-5 16,4-2-30-16,-2-3-5 15,3-4 12-15,-1-6-25 16,-3-5 0-16,3-5 8 0,0-4-3 15,-2-5-6 1,1-2 1-16,-1-6 0 0,2-16 14 16,-2-10-14-1,1-9 0-15,-7-4 5 0,-7 0 1 16,-3 3-6-16,-6 9 0 16,0 11 0-16,0 16 6 15,0 5-6-15,0 1 0 16,-3 22-2-16,-6 28 8 15,-7 24-6-15,-4 18 0 16,1 0 11-16,5 1-6 16,4-7-5-16,7-5 0 15,0-6-10-15,3-11-15 16,0-10-58-16,0-12-48 16,0-15-265-16</inkml:trace>
  <inkml:trace contextRef="#ctx0" brushRef="#br0" timeOffset="243.06">6136 3906 394 0,'0'0'863'0,"0"0"-786"15,0 0 70-15,0 0-87 0,0 0-28 16,0 0-32 0,134-17 0-16,-68 17-8 0,-4 0 4 15,-2 3-91-15,-5 2-110 16,-13 0-134-16,-15-4-167 16</inkml:trace>
  <inkml:trace contextRef="#ctx0" brushRef="#br0" timeOffset="416.25">6182 4048 902 0,'0'0'112'0,"0"0"88"16,0 0-126-16,0 0-12 16,0 0-29-16,102 11-23 15,-38-11 5-15,10 0-15 0,4 0-157 16,4 0-116-16,0-4-435 15</inkml:trace>
  <inkml:trace contextRef="#ctx0" brushRef="#br0" timeOffset="1465.63">7244 3808 998 0,'0'0'154'16,"0"0"5"-16,0 0-16 0,0 0-38 15,0 0-99-15,0 0 25 16,30 79 55-16,-15-43-63 16,-2 2 5-16,-7-3-28 15,-1-3 11-15,-4-1-3 16,1-11-8-16,-2-7 0 15,0-7 4-15,0-5 2 16,0-1-9-16,1 0 3 16,1 0 0-16,4-20 19 15,1-14-19-15,5-10 0 16,2-4 1-16,2 4 4 16,1 10-8-16,-3 9 3 15,-3 16 0-15,-1 7-7 0,4 2 7 16,0 2 0-16,0 15-2 15,4 5 10-15,-6 0-8 16,-2-1 0-16,-1-3 1 16,-3-3 4-16,-3-1-5 15,-1-6 0-15,-1-2 3 16,1-2 3-16,-2-4-9 16,0 0 3-16,3 0 0 15,8 0 8-15,6-12-3 16,11-9-5-16,2-8 27 0,-2-1-16 15,-4 3-10 1,-4 6-1-16,-7 8 0 0,-1 6 1 16,0 7-1-16,0 0 0 15,4 4-3-15,4 17 10 16,2 9-7-16,2 3 0 16,-6 4 2-16,3-2 5 15,-8-2-7-15,-1-2 0 16,0-2-3-16,-2-7 3 15,4-7-25-15,7-6-61 16,7-7-71-16,9-2-20 16,8-11-244-16,4-12-238 15</inkml:trace>
  <inkml:trace contextRef="#ctx0" brushRef="#br0" timeOffset="1643.99">8359 3843 581 0,'0'0'427'0,"0"0"-248"15,0 0-5-15,0 0-140 16,0 0 30-16,-44 75-38 16,19-37-6-16,0 2 25 15,1-1-45-15,1-3 7 16,-1-5-7-16,2-6-14 16,2-9 5-16,3-5-143 15,3-11-157-15,4 0-184 16</inkml:trace>
  <inkml:trace contextRef="#ctx0" brushRef="#br0" timeOffset="1846.61">8084 3946 830 0,'0'0'296'0,"0"0"-120"16,0 0-46-16,0 0-73 15,0 0 18-15,87 58-44 16,-59-31 25-16,-1 1-48 15,1 1-2-15,2-4 5 16,1-1-11-16,2-7-8 16,3-5-18-16,3-8-106 15,2-4-83-15,1 0-235 16</inkml:trace>
  <inkml:trace contextRef="#ctx0" brushRef="#br0" timeOffset="2117.85">8973 3781 1074 0,'0'0'312'16,"0"0"-237"-16,0 0 75 15,0 0-82-15,36 86-10 16,-27-44-18-16,-3 2-11 0,0 2 15 15,-2-3-44 1,-3-1 0-16,-1-6 7 0,0-6-7 16,0-9-3-16,0-7-60 15,0-7-61-15,0-7-38 16,0 0-240-16,0-7-312 16</inkml:trace>
  <inkml:trace contextRef="#ctx0" brushRef="#br0" timeOffset="2284.17">8785 4025 1098 0,'0'0'172'0,"0"0"5"16,0 0-122-16,0 0-55 16,101-24 16-16,-41 21-8 0,7 1-16 15,5 1-13 1,-1-1-255-16,-2 0-328 0</inkml:trace>
  <inkml:trace contextRef="#ctx0" brushRef="#br0" timeOffset="2598.75">9808 3880 994 0,'0'0'206'0,"0"0"7"0,0 0-152 16,0 0 4 0,-82 9-22-16,64 11-27 0,-1 5 43 15,4 5-44-15,0 5 2 16,6 0 34-16,6-2-47 16,3-4 17-16,9-5-21 15,27-1 5-15,15-8 3 16,10-3-8-16,6-5 0 15,3-4-4-15,-3-3 4 16,-4 0-59-16,-7-3-59 16,-8-11-72-16,-12-8-142 15,-9-6-680-15</inkml:trace>
  <inkml:trace contextRef="#ctx0" brushRef="#br0" timeOffset="23144.18">7865 6059 883 0,'0'0'142'0,"0"0"122"16,0 0-124-16,0 0-120 15,0 0 13-15,-6 83-1 16,13-37 12-16,-1 0 11 16,0-5-37-16,-3-7 10 0,-3-7-17 15,0-6-6-15,0-8 29 16,0-9-34-16,0-4 0 16,0 0 28-16,0 0-28 15,0-4 29-15,0-13 1 16,0-15-26-16,3-11 10 15,3-6-14-15,5-6 0 16,-1 1 4-16,0 9-1 16,-2 13-6-16,-2 17 3 15,-6 12 0-15,7 3-16 0,2 8 15 16,6 14 1 0,8 10-5-16,2 4 14 0,0-5-9 15,-3-2 0-15,0-7 0 16,-5-5 9-16,-9-4-9 15,-2-7 0-15,-3-3 1 16,1-3 8-16,-4 0-11 16,0 0 2-16,3 0 0 15,8-2 11-15,6-16-11 16,6-11 0-16,7-9 1 16,0 1 4-16,-5 4-8 15,-6 13 3-15,-7 9 0 16,-6 10-5-16,0 1 5 15,5 8 0-15,-1 18-7 16,3 8 18-16,-2 4-11 0,-2-1 0 16,3-6 1-16,0 1 5 15,1-5-6-15,7-4 0 16,-1-3-12-16,3-5-48 16,1-6-128-16,1-6-231 15,-2-3-699-15</inkml:trace>
  <inkml:trace contextRef="#ctx0" brushRef="#br0" timeOffset="23318.66">8718 6199 282 0,'0'0'821'0,"0"0"-703"0,0 0 54 15,0 0-88-15,0 0-54 16,0 72-19-16,0-48 12 15,0 1-20-15,0-1-6 16,8-4-138-16,2-5-281 16</inkml:trace>
  <inkml:trace contextRef="#ctx0" brushRef="#br0" timeOffset="23553.86">9209 6086 1126 0,'0'0'301'0,"0"0"-197"0,0 0-15 15,0 0-51-15,0 0-27 16,0 0-11-16,-41 99 7 16,26-63-5-16,-1-2 2 15,0-1-4-15,-4-7-16 16,-2-2-21-16,-2-9-106 15,3-5-191-15,0-10-346 16</inkml:trace>
  <inkml:trace contextRef="#ctx0" brushRef="#br0" timeOffset="23764.25">8934 6077 1195 0,'0'0'238'16,"0"0"-112"-16,0 0-80 15,0 0 0-15,0 0 34 16,109 94-22-16,-69-63-35 16,-4-4-21-16,0-2 20 15,-9-5-14-15,3-3-16 16,-2-6 4-16,-1-4-91 16,1-3-68-16,2-3-199 15,4-1-336-15</inkml:trace>
  <inkml:trace contextRef="#ctx0" brushRef="#br0" timeOffset="23959.13">9616 6240 949 0,'0'0'374'0,"0"0"-273"15,0 0 24-15,0 0-106 16,0 0 28-16,-3 84-23 15,6-58-18-15,1 2-3 16,1 0-3-16,-4-4-65 16,1-7-204-16,-2-10-695 15</inkml:trace>
  <inkml:trace contextRef="#ctx0" brushRef="#br0" timeOffset="24769.49">10293 6007 427 0,'0'0'634'16,"0"0"-519"-16,0 0 82 15,0 0-64-15,0 0-121 16,0 0-3-16,12 52 41 16,-12-7-11-16,0 3 5 15,0 2-44-15,-1-3 3 16,-4-3 1-16,4-6-4 0,1-5-15 16,0-10-110-16,3-10-109 15,4-9-274-15</inkml:trace>
  <inkml:trace contextRef="#ctx0" brushRef="#br0" timeOffset="24971.01">10014 6202 1164 0,'0'0'163'0,"0"0"26"16,0 0-127-16,0 0-12 15,0 0-42-15,91-14-8 0,-16 14 1 16,8 0 3 0,4 0-8-16,-1 0-110 0,-1 0-283 15,2 0-446-15</inkml:trace>
  <inkml:trace contextRef="#ctx0" brushRef="#br0" timeOffset="27692.59">11288 6090 636 0,'0'0'285'0,"0"0"-232"16,0 0 75-16,0 0-4 16,0 0-89-16,0 0 35 15,0 0-19-15,7 50-1 16,-1-24 7-16,-4 3-36 15,1-2 8-15,-3 2-20 0,0-3-6 16,0-4 30 0,0-5-27-16,0-6-6 0,-3-4 32 15,1-3-29-15,2-4 13 16,0 0-16-16,0 0 4 16,0 0 35-16,0 0-23 15,0-2 19-15,0-17 21 16,0-7-51-16,0-11 4 15,5-2-9-15,11-5 1 16,3 8 4-16,1 8-5 16,-1 8 0-16,-2 12 2 15,4 6 9-15,1 2-16 0,3 19 5 16,2 10 0 0,-4 8 14-16,-4 0-14 0,-5-2 0 15,-6-3 16-15,-2-5-11 16,-4-6 8-16,-1-5-13 15,-1-10 2-15,2-1 5 16,-2-5-7-16,0 0 0 16,0 0 8-16,0 0-1 15,0 0 0-15,3-8-7 16,1-18 3-16,5-9 12 16,3-8-15-16,2 2 0 15,3 4 3-15,1 7 0 16,0 8-6-16,5 5 1 0,-1 10 2 15,1 5-2 1,0 2 2-16,1 3 0 0,0 14 9 16,-6 3-1-16,-3 4-6 15,-3 1-2-15,-5 4 1 16,-1 0 2-16,0 3-3 16,-1 1 0-16,2-1 0 15,5-3 7-15,1-5-12 16,4-8 5-16,4-3-49 15,4-8-11-15,5-1-127 16,4-4-102-16,-2 0-313 16</inkml:trace>
  <inkml:trace contextRef="#ctx0" brushRef="#br0" timeOffset="28008.78">12135 6300 870 0,'0'0'250'15,"0"0"-84"-15,0 0-30 16,0 0-78-16,0 0-38 16,0 0 12-16,81-5-19 15,-63 5-10-15,-6 12 13 16,-8 2-16-16,-4 6 0 16,-4 2 12-16,-16 1-5 15,-7 2-4-15,-1-4-3 16,3-1 2-16,2-3 3 15,10-7-5-15,7-1 0 0,4-2-1 16,2-2 7-16,5 1-8 16,17-1 2-16,9-3 0 15,7-2 10-15,5 0-10 16,5 0-17-16,1 0-73 16,3-8-170-16,0-5-117 15</inkml:trace>
  <inkml:trace contextRef="#ctx0" brushRef="#br0" timeOffset="28293.86">12897 6128 1057 0,'0'0'221'15,"0"0"15"-15,0 0-120 16,0 0-18-16,0 0-54 16,0 0-38-16,-64 12 7 15,39 14-13-15,-2 7 0 16,2 0 1-16,1 1 4 16,4-3-9-16,3-4 4 15,1-5-26-15,0-5-25 16,4-6-86-16,0-7-72 15,2-4-205-15</inkml:trace>
  <inkml:trace contextRef="#ctx0" brushRef="#br0" timeOffset="28494.51">12620 6207 725 0,'0'0'276'0,"0"0"29"0,0 0-117 15,0 0-56-15,0 0-82 16,0 0-31-16,40 10 53 15,-12 19-46-15,4 3 11 16,1 3-23-16,3-2-10 16,-1-4 7-16,2-2-11 15,-1-6-13-15,0-4-40 16,-3-5-129-16,3-10-144 0,-2-2-304 16</inkml:trace>
  <inkml:trace contextRef="#ctx0" brushRef="#br0" timeOffset="28825.27">13136 6300 1079 0,'0'0'195'0,"0"0"2"16,0 0-103-16,103-37-57 16,-76 37-16-16,-4 0 2 15,-6 5-23-15,-4 14 0 16,-10 3-3-16,-3 5 9 15,0 3-6-15,-14-4 0 16,-3-4 0-16,1 0 3 16,1-5-3-16,0-4 0 0,9-3 4 15,1 0 1-15,4-4-10 16,1 2 5-16,0-3 0 16,0 2-3-16,15-2 3 15,9 1 0-15,9-1 9 16,7-4-9-16,11 1 0 15,11-2-38-15,13 0-109 16,8 0-200-16,1-6-632 16</inkml:trace>
  <inkml:trace contextRef="#ctx0" brushRef="#br0" timeOffset="29537.42">14186 5992 945 0,'0'0'221'0,"0"0"-59"0,0 0 35 16,0 0-145 0,0 0-29-16,0 0-2 0,12 97 14 15,-3-54-6-15,-2 4-29 16,4-5 0-16,-4-2 5 16,-1-8-5-16,0-6 0 15,-4-9-65-15,-2-7-74 16,0-9-184-16,-2-1-354 15</inkml:trace>
  <inkml:trace contextRef="#ctx0" brushRef="#br0" timeOffset="29702.47">13983 6195 1163 0,'0'0'162'15,"0"0"-54"-15,0 0 16 16,0 0-95-16,81-21-5 15,-15 12 19-15,12-2-42 16,12 5-2-16,-1-1-173 16,-2 1-421-16</inkml:trace>
  <inkml:trace contextRef="#ctx0" brushRef="#br0" timeOffset="30377.02">14872 6042 1271 0,'0'0'72'0,"0"0"46"16,0 0-93-16,0 0 37 16,30 76-22-16,-18-48-20 15,-2 2 6-15,-5-6-26 16,-4-2 0-16,-1-4 10 15,0-6-4-15,0-3-6 16,-1-4 5-16,-2-3-3 16,0-2 10-16,1 0-12 15,0-9 0-15,2-12 6 16,0-7-5-16,0-6-1 0,11-4 0 16,4-1 1-1,6 7 0-15,1 4-1 0,2 10 0 16,-1 6 24-16,-1 12-18 15,0 0-6-15,-2 13 4 16,2 11 6-16,-4 6 17 16,0 0-27-16,-5-1 0 15,-4-2 32-15,-1-3-23 16,-1-6 12-16,-2-6-11 16,-4-6-3-16,-1-1-5 15,0-3-2-15,0-2 0 16,0 0 21-16,0 0-12 15,2 0-9-15,2-19 12 0,4-9-10 16,3-8 7 0,2 0-9-16,0 2 0 0,3 6-4 15,0 6 6-15,-2 10-2 16,1 5 1-16,2 6-1 16,2 1 5-16,0 5-5 15,1 17 0-15,-4 1 9 16,-3 3-2-16,-2-1-7 15,-3-1 1-15,-3-1 1 16,1 1-2-16,-1 0 0 16,2-1-21-16,4 1-1 15,2-4-101-15,6-1-45 16,3-3-127-16,3-7-213 16</inkml:trace>
  <inkml:trace contextRef="#ctx0" brushRef="#br0" timeOffset="30743.14">15731 6142 906 0,'0'0'256'0,"0"0"-4"15,0 0-119-15,0 0-59 16,0 0-11-16,0 0-15 16,75-63-48-16,-60 63 0 15,0 0 3-15,-6 0-3 16,-2 7-1-16,-4 6-2 0,-1 1 3 15,-2 4 0 1,0 0-9-16,-6-1 9 0,0 0-27 16,3 0 20-16,3-2-12 15,0-1 12-15,4-2-10 16,10 2 17-16,2 2-18 16,2 1 10-16,-5 2-8 15,-2 0 9-15,-4 1 6 16,-7 0-3-16,0-2 4 15,-12-2-2-15,-11 0 2 16,-3-4 0-16,-4-4-16 16,5-4-2-16,1-2-24 15,5-2-22-15,8 0-51 16,7-3-108-16,4-11-216 16</inkml:trace>
  <inkml:trace contextRef="#ctx0" brushRef="#br0" timeOffset="30978.41">16361 6003 920 0,'0'0'198'0,"0"0"25"16,0 0-57-16,0 0-132 15,0 0 9-15,0 0 17 16,9 54-35-16,-9-25 8 15,-9 1-33-15,-10 2 3 0,-1-2 8 16,-2-4-11 0,1-3-4-16,4-4-59 0,2-4-70 15,3-8-54-15,3-4-216 16</inkml:trace>
  <inkml:trace contextRef="#ctx0" brushRef="#br0" timeOffset="31181.32">16160 6022 809 0,'0'0'266'16,"0"0"36"-16,0 0-139 15,0 0-90-15,0 0-68 16,0 0 2-16,64 57 48 16,-27-23-50-16,2-4-5 0,4 1 8 15,3-3-8-15,-1-6 0 16,1-4-26-16,-6-6-112 15,-2-5-76-15,-6-5-249 16</inkml:trace>
  <inkml:trace contextRef="#ctx0" brushRef="#br0" timeOffset="31583.93">16601 6116 226 0,'0'0'768'0,"0"0"-568"16,0 0 27-16,0 0-162 0,0 0 23 15,0 0-76 1,92-46-3-16,-68 46 3 0,-4 9-10 16,-4 7-2-16,-7-1-1 15,-4 2 1-15,-5 1-6 16,0-1 6-16,-14 0 0 16,-8-1 0-16,-2-3 0 15,0-1 2-15,3-3-2 16,5 2 0-16,5-2-4 15,8 3 4-15,3-1 0 16,0 4-2-16,21 2 4 16,2-2 0-16,3 2-2 15,1 0 0-15,-5 0-1 16,-3-2 1-16,-8 0 0 0,-5-2-1 16,-6-3 5-1,0 0-6-15,-12-1 2 0,-10-2 0 16,-6-3 4-16,-2-1-4 15,2 0-1-15,1-3 0 16,4 0-44-16,8 0-68 16,5 0-205-16,4-10-294 15</inkml:trace>
  <inkml:trace contextRef="#ctx0" brushRef="#br0" timeOffset="32028.85">17681 5872 1091 0,'0'0'248'0,"0"0"-104"16,0 0-44-16,0 0-99 16,0 0 52-16,37 108-46 15,-31-64 7-15,2-1-2 16,1-3-12-16,4-5 4 16,2-6-4-16,1-9-19 15,-2-7-40-15,-4-7-202 16,-4-6-295-16</inkml:trace>
  <inkml:trace contextRef="#ctx0" brushRef="#br0" timeOffset="32199.82">17594 6045 1020 0,'0'0'212'15,"0"0"-32"-15,0 0-91 16,0 0-48-16,0 0-34 15,100-7 11-15,-30 2-18 16,5-4-15-16,-7 2-40 16,-2-3-361-16</inkml:trace>
  <inkml:trace contextRef="#ctx0" brushRef="#br0" timeOffset="33009.61">18709 5953 1114 0,'0'0'142'0,"0"0"96"16,0 0-169-16,0 0-64 15,0 0 0-15,0 0 0 16,17 89 17-16,-12-61-12 15,-4-6-9-15,-1-4 42 16,0-7-42-16,0-4 3 16,0-6 22-16,-1-1-18 15,1 0 11-15,-2 0-19 0,2 0 7 16,0-11 16-16,0-8-23 16,0-5 0-16,5-8 2 15,8 0 1-15,1-1-5 16,2 6 2-16,-2 10 0 15,-2 8-6-15,1 8 6 16,-1 1 0-16,0 10 3 16,0 12-3-16,-2 2 3 15,0 3-3-15,-2-1 0 16,-2-6 9-16,-1-3-5 16,-1-5-4-16,-1-5 17 15,-3-4-14-15,0-3 11 16,0 0-14-16,0 0 1 0,0 0 29 15,0 0-23 1,0-10 16-16,3-7 7 0,3-10-28 16,4-5-1-16,5-7-1 15,2 0 0-15,2 3-4 16,-1 8 4-16,0 11 0 16,-2 11-6-16,1 6 16 15,2 0-16-15,2 15 6 16,3 10 0-16,-2 6 14 15,-3 3-14-15,-3 1 0 16,-3 0 11-16,-3-6-8 16,-2-2-3-16,1-7 0 15,0-5 0-15,-2-2-6 16,1-4 6-16,5-3-95 16,4-1-43-16,3-5-123 15,6 0-333-15</inkml:trace>
  <inkml:trace contextRef="#ctx0" brushRef="#br0" timeOffset="33640.62">19471 6084 969 0,'0'0'137'16,"0"0"115"-16,0 0-143 16,0 0-83-16,0 0 12 15,0 0-37-15,-14 29-1 0,14-9 28 16,0-1-24 0,0-3 12-16,-1-5-16 0,-1-4 4 15,-1-5 23-15,2-2-24 16,1 0-3-16,-2 0 30 15,1 0-26-15,-1 0 34 16,2-6-13-16,0-7-17 16,0-4 8-16,8-3-16 15,7 1 0-15,3-1 6 16,-3 6 1-16,1 5-7 16,-1 4 0-16,0 3 4 15,0 2 20-15,3 2-21 16,1 12-3-16,-1 6 23 15,0-1-21-15,-5 3 10 16,2-3-12-16,-3 1 1 0,0-1 6 16,-2-4-7-16,1-4 0 15,-1-3 2-15,2-5-2 16,3-3-32-16,3 0-109 16,4 0-91-16,2-6-199 15</inkml:trace>
  <inkml:trace contextRef="#ctx0" brushRef="#br0" timeOffset="33932.83">20175 5871 580 0,'0'0'441'0,"0"0"-236"16,0 0 27-16,0 0-162 16,0 0-30-16,0 0-4 15,-60 41-21-15,29-4 26 16,-2 4-20-16,0 0-20 16,8-2 9-16,2-6-10 15,7-5 0-15,7-5-1 16,4-6 1-16,4-6-75 15,1-5-75-15,0-6-163 0,0 0-108 16</inkml:trace>
  <inkml:trace contextRef="#ctx0" brushRef="#br0" timeOffset="34135.58">19931 5922 940 0,'0'0'216'16,"0"0"70"-16,0 0-168 15,0 0-52-15,0 0 10 16,0 0-72-16,22 7-4 16,7 22 51-16,6 1-44 15,0 3 2-15,1-1-9 0,-2-3 0 16,1-2-6 0,-1-8-110-16,1-5-133 0,3-4-282 15</inkml:trace>
  <inkml:trace contextRef="#ctx0" brushRef="#br0" timeOffset="34556.61">20446 6076 971 0,'0'0'283'16,"0"0"-179"-16,0 0-18 15,0 0-36-15,-3 76 23 16,3-50-28-16,0-2-18 15,0-5 30-15,0-5-38 0,0-3-15 16,0-8 11-16,0-3-10 16,0 0 1-16,0 0-6 15,0 0 1-15,0-3 21 16,0-14-22-16,0-7 0 16,9-5 4-16,3-4-4 15,3 0 0-15,-2 5-2 16,4 8 6-16,-5 8-11 15,-2 12 7-15,4 0 0 16,1 13-5-16,1 14 12 16,1 6-7-16,-3-2 10 15,-2-4 3-15,0-4 19 16,0-5-30-16,0-5-2 0,6-6 14 16,6-5-7-1,2-2-14-15,6-2-18 0,-1-11-86 16,-3-9-35-16,1 0-207 15,1-6-409-15</inkml:trace>
  <inkml:trace contextRef="#ctx0" brushRef="#br0" timeOffset="41375.36">5041 6065 938 0,'0'0'295'0,"0"0"-166"16,0 0-26-16,0 0-92 15,19 86-11-15,16-38 35 16,4-3-20-16,-2-6 14 16,0-5-29-16,-3-7 2 15,-8-7 14-15,-5-9-16 0,-8-5 0 16,4-6 6-16,-1 0-3 15,4-14 8-15,3-10-11 16,1-9 0-16,-3-2 9 16,-6-3-9-16,-6 0 0 15,-3 2 6-15,-5 10-2 16,-1 5 6-16,0 14 25 16,0 7-10-16,0 0 35 15,-4 22-60-15,-8 26 0 16,-3 22 3-16,-4 11 1 15,1-2 24-15,4-4-28 16,5-8 16-16,5-11-6 16,4-13-10-16,0-11 0 0,0-10-4 15,12-10 4 1,3-7-11-16,10-5-104 0,2 0-81 16,3-16-210-16</inkml:trace>
  <inkml:trace contextRef="#ctx0" brushRef="#br0" timeOffset="41583.98">5942 6304 473 0,'0'0'630'0,"0"0"-568"0,0 0 18 15,94-11-15-15,-31-2-20 16,1 2-45-16,-3 5-2 16,-12 4-103-16,-10 2-412 15</inkml:trace>
  <inkml:trace contextRef="#ctx0" brushRef="#br0" timeOffset="41781.53">6008 6511 1025 0,'0'0'146'0,"0"0"29"15,0 0-145-15,0 0-27 16,0 0 41-16,125 6-44 16,-58-6 0-16,6-5 8 15,2-7-8-15,-1 0-117 16,-8-4-250-16</inkml:trace>
  <inkml:trace contextRef="#ctx0" brushRef="#br0" timeOffset="42155.41">7076 6138 857 0,'0'0'176'16,"0"0"18"-16,0 0-80 16,-82-22-48-16,49 22-29 15,-9 15-3-15,0 11-24 16,1 8-9-16,9 7 56 15,10 1-55-15,19 0 0 16,3-5 10-16,10-3-6 16,17-8-8-16,7-6 2 0,2-6 0 15,0-4 4 1,0-6-4-16,1-4 0 0,-4 0-4 16,-2 0 4-16,-1 0-40 15,0-2-80-15,-3-7-168 16,3-2-138-16</inkml:trace>
  <inkml:trace contextRef="#ctx0" brushRef="#br0" timeOffset="49992.78">7423 6060 569 0,'0'0'130'0,"0"0"10"16,0 0-81-16,0 0-6 15,0 0 40-15,0 0-42 16,20 39 5-16,-14-18-3 16,2 1-35-16,-3 4 56 15,-2 4-72-15,3 1 3 16,-3 1 23-16,-3-2-27 15,3-4 7-15,-1-2-8 16,1-5 0-16,2-2 2 16,0-7-2-16,-2-1-9 15,-2-2-11-15,-1-2-159 0,0-2 7 16,0-3-128-16,0 0-288 16</inkml:trace>
  <inkml:trace contextRef="#ctx0" brushRef="#br0" timeOffset="50250.85">7304 6288 563 0,'0'0'119'0,"0"0"55"0,0 0-82 16,0 0-18-16,0 0-52 15,0 0-20-15,54-29 21 16,-32 28-23-16,6 0 0 16,1-1 2-16,-1 1 2 15,5-4-7-15,0 2 3 16,-2-3-70-16,5-2-85 16,-5-4-153-16</inkml:trace>
  <inkml:trace contextRef="#ctx0" brushRef="#br0" timeOffset="81623.66">9383 5682 346 0</inkml:trace>
  <inkml:trace contextRef="#ctx0" brushRef="#br0" timeOffset="102094.23">9743 9467 82 0,'0'0'0'0</inkml:trace>
  <inkml:trace contextRef="#ctx0" brushRef="#br0" timeOffset="106707.77">6307 8693 696 0,'0'0'239'0,"0"0"-13"16,0 0 12-16,0 0-146 15,5-94-20-15,-5 70-7 16,-15 0-23-16,-1 4 8 16,-5 5-47-16,0 2 4 15,-2 7 18-15,0 6-25 16,-1 0 0-16,3 7-3 16,3 20 10-16,12 14-14 15,6 14-2-15,20 8 9 16,23 5-11-16,10-4 11 15,3-6 0-15,-3-5-2 16,-8-2 5-16,-11-4-2 0,-14-3-1 16,-13-9 0-1,-7-2 0-15,-12-7 0 0,-22-4 0 16,-8-7 7-16,-13-8-5 16,-3-7 1-16,-6-3-3 15,-4-22 0-15,-1-12 1 16,0-10-1-16,9-3-41 15,17-4-26-15,19 4-22 16,24 6 2-16,8 1-114 16,36 1-80-16,17-1-213 15</inkml:trace>
  <inkml:trace contextRef="#ctx0" brushRef="#br0" timeOffset="107239.62">6743 8403 84 0,'0'0'838'16,"-45"-127"-710"-16,26 82 201 16,10 20-180-16,3 15-38 15,3 10-1-15,3 15-76 0,0 41-34 16,3 28-5 0,9 29 5-16,0 11 81 0,3-2-44 15,-6-1 2-15,-5-10 0 16,-2-17-36-16,-1-16 8 15,5-21-11-15,6-24 0 16,12-17-7-16,12-16 7 16,7-2-14-16,6-22 4 15,-5-10-88-15,-13-7-7 16,-12 0-129-16,-16-1-251 16</inkml:trace>
  <inkml:trace contextRef="#ctx0" brushRef="#br0" timeOffset="107391.02">6679 8895 903 0,'0'0'113'0,"0"0"52"0,0 0-41 16,0 0-109-16,0 0-15 16,100-64-8-16,-39 51-223 15,0 4-194-15</inkml:trace>
  <inkml:trace contextRef="#ctx0" brushRef="#br0" timeOffset="108304.5">7435 8978 356 0,'0'0'234'0,"0"0"-116"16,0 0 22-16,0 0-34 16,3-81-23-16,-18 65-41 15,-3 2 73-15,-4 0-42 16,-3 1-15-16,-1 4 16 16,-1 6-42-16,-1 3-1 15,1 0-22-15,0 20 0 16,2 12-3-16,10 7-6 15,6 3 0-15,8 0 4 16,1-6-1-16,3-6-3 0,16-7 0 16,3-9 1-16,2-6 3 15,6-8-4-15,-1 0 0 16,-1-8 8-16,2-11-5 16,-8-3-3-16,-1 2 0 15,-8-3 4-15,-4-1-7 16,-3 0 3-16,-1 4 0 15,-4 5 2-15,-1 8 7 16,0 6-9-16,3 1 0 16,0 13 6-16,3 15 10 15,3 7-11-15,-2-3 11 16,1-6 35-16,3-4-43 0,-1-8 8 16,0-5-14-16,-1-6 5 15,3-3 8-15,-3 0-15 16,-3-11-51-16,-6-9-81 15,0-4-365-15</inkml:trace>
  <inkml:trace contextRef="#ctx0" brushRef="#br0" timeOffset="108499.71">6489 8819 850 0,'0'0'152'0,"0"0"-32"16,0 0 1-16,108 38-79 15,-31-38-4-15,14 0-35 16,5-15-6-16,-1-1-152 16,-8-1-189-16</inkml:trace>
  <inkml:trace contextRef="#ctx0" brushRef="#br0" timeOffset="109723.33">7838 8341 973 0,'0'0'136'0,"0"0"138"16,-39-78-137-16,39 75-34 0,0 3-31 16,0 14-61-16,0 33-11 15,21 24 5-15,3 23-5 16,-2 8 73-16,-4-2-68 16,-3-6 14-16,-3-15 4 15,-3-9-18-15,0-11 2 16,4-13-7-16,2-10 0 15,3-12-1-15,7-13 1 16,5-11-40-16,1 0-45 16,1-14-65-16,-8-10-39 15,-6-5-161-15,-14-5-138 16</inkml:trace>
  <inkml:trace contextRef="#ctx0" brushRef="#br0" timeOffset="110023.17">7859 8846 879 0,'0'0'152'0,"0"0"39"16,0 0-79-16,0 0-56 16,0 0 12-16,0 0-68 15,-21-10 4-15,65 2 28 16,9 2-32-16,8-2 0 16,-3 2 9-16,-6 2-9 15,-13 1 0-15,-10 3-2 16,-13 0 2-16,-6 0-8 15,-5 6 8-15,2 11 0 0,1 5 5 16,-1 6 12 0,1-1 27-16,0 3-44 15,0-4 10-15,1-2 0 0,2-2-10 16,-3-6 0-16,-3-4-2 16,-1-7-72-16,-2-2-103 15,-2-3-154-15,0-3-211 16</inkml:trace>
  <inkml:trace contextRef="#ctx0" brushRef="#br0" timeOffset="110159.69">8215 8603 238 0,'0'0'514'0,"0"0"-400"16,0 0-59-16,0 0-51 0,0 0-4 15,0 0-96-15,36-33-74 16,16 52-350-16</inkml:trace>
  <inkml:trace contextRef="#ctx0" brushRef="#br0" timeOffset="110437.92">8590 8656 595 0,'0'0'227'0,"0"0"-92"15,0 0 5-15,-72 77 28 16,59-45-87-16,10 2-17 0,3 0-6 15,12 0-26 1,18-3 12-16,8-2-25 0,-1-6-10 16,-4-1 51-1,-4-4-55-15,-9-4 2 0,-9-3 17 16,-8-1-17-16,-3-3 6 16,0 0-13-16,-8-3 0 15,-11-1 15-15,-3-3-15 16,7 0-90-16,-1-7-2 15,5-17-70-15,6-10-104 16,4-15-117-16</inkml:trace>
  <inkml:trace contextRef="#ctx0" brushRef="#br0" timeOffset="110654.57">8706 8393 840 0,'0'0'231'0,"0"0"113"15,0 0-180-15,0 0-46 16,0 0-59-16,0 0-58 15,55 86 100-15,-24-14-42 16,1 4-25-16,-1-1 57 16,0-6-91-16,-4-2 5 15,-9-8-5-15,-3-3 0 16,-6-9 0-16,-6-11-9 16,-3-13-94-16,0-10 18 15,0-10-124-15,0-3-86 16,0-7-165-16</inkml:trace>
  <inkml:trace contextRef="#ctx0" brushRef="#br0" timeOffset="110928.48">8827 8839 210 0,'0'0'907'0,"0"0"-707"0,0 0-47 16,0 0-53-16,0 0-99 15,0 0 1-15,122-57 7 16,-67 49-2-16,-7 6-7 15,-12 2 0-15,-8 0 0 16,-10 13-6-16,-6 4 6 16,-2 5 0-16,-4-2-4 15,-1 2 9-15,1-4-5 0,-3-1 6 16,9-1-2-16,-3-5 19 16,0 0-23-1,2-3 0-15,-3-1-5 0,1-4-6 16,-3-1-86-16,-2-2-115 15,-2 0-119-15,-2-3-178 16</inkml:trace>
  <inkml:trace contextRef="#ctx0" brushRef="#br0" timeOffset="111087.51">9137 8486 1052 0,'0'0'215'0,"0"0"-29"0,0 0-149 15,0 0-4 1,0 0-33-16,0 0-9 0,16 28 1 16,23-4-180-16,5 5-241 15</inkml:trace>
  <inkml:trace contextRef="#ctx0" brushRef="#br0" timeOffset="111906.24">9641 8732 1090 0,'0'0'215'0,"0"0"-28"16,0 0-81-16,-98 29-95 0,84-1 6 16,5 5 29-16,9 2-25 15,0-6 5-15,12-1-26 16,18-7 14-16,14-9 2 15,12-6-16-15,12-6 0 16,10 0 4-16,3-6 3 16,-5-8-7-16,-2-2 0 15,-11-4 0-15,-12 0-23 16,-11-4 12-16,-19-1 0 16,-11-4-1-16,-10-2 9 15,-3 2 1-15,-22 5-6 16,-3 10 8-16,-5 9 1 15,-2 5 3-15,3 14-4 0,2 12 25 16,6 8-19 0,9 3 2-16,11-4-8 0,4-4 8 15,0-3-1-15,13-6-7 16,4-5 0-16,0-6 3 16,3-6 3-16,4-3-12 15,4 0-6-15,2-9-54 16,3-5 36-16,-2-2-33 15,-1-1 2-15,-8-3 33 16,-4 4-45-16,-9 5 30 16,-6 5 39-16,0 6 4 15,-3 0 24-15,0 7-21 0,0 10 32 16,0 3 58-16,0-3-53 16,0-5 1-16,12 0-4 15,4-5-16-15,5-4 56 16,0-3-68-16,5 0 5 15,-3-5 22-15,1-12-32 16,-4-5 1-16,-1-9-5 16,-1-7 2-16,-5-14-16 15,-2-15 10-15,-2-16-49 16,-9-13 43-16,0-13-23 16,-9-2 33-16,-8 18 0 15,3 27 1-15,3 32 1 16,6 31 8-16,2 22-10 0,3 46 19 15,0 29-8 1,0 24 3-16,8 5 33 0,4-11 13 16,0-12 56-16,0-17-94 15,4-14-12-15,11-16 11 16,4-12-20-16,11-15-1 16,7-13 0-16,4-13-82 15,-1-3-52-15,-5-25-131 16,-8-14-425-16</inkml:trace>
  <inkml:trace contextRef="#ctx0" brushRef="#br0" timeOffset="112453.02">12513 8612 243 0,'0'0'453'0,"0"0"-324"15,0 0 14-15,95-81-29 16,-86 67 17-16,-9 1 4 16,0 4-13-16,-18 1-75 15,-12 6-30-15,-7 2 31 16,-2 0-47-16,5 12 6 15,14 9-7-15,20 9 6 16,5 6-11-16,35 0 5 16,14 0 0-16,2-4 2 15,-2-4 2-15,-15-4-4 0,-14-4 0 16,-16-3 3 0,-9 0-4-16,-19-2 1 0,-18 0 0 15,-8-4 7-15,-4-4-7 16,1-6 0-16,0-1-39 15,9 0-27-15,11-17 13 16,12-7-168-16,14-8-134 16</inkml:trace>
  <inkml:trace contextRef="#ctx0" brushRef="#br0" timeOffset="112670.15">12817 8536 1009 0,'0'0'149'0,"0"0"108"0,0 104-109 16,11-68-77-16,8-5 7 15,1-2-38-15,0-5-24 16,-2-4 1-16,-2-6-17 16,-5-4 0-16,-4-6-14 15,-5-4-51-15,-2 0-75 16,0-1 4-16,0-19-238 15,0-13-135-15</inkml:trace>
  <inkml:trace contextRef="#ctx0" brushRef="#br0" timeOffset="112955.59">12860 8074 1025 0,'0'0'199'0,"0"0"-36"0,0 0-76 16,-87 108-63-16,86-69 16 15,1-6-35-15,15-5-4 16,9-10 54-16,6-10-39 16,2-8 28-16,3 0 2 15,-2-17-33-15,-5-7 13 16,-9-3-26-16,-10-2 0 16,-9-5 13-16,0 0-13 15,-15 2-7-15,-16 5-4 16,-8 13-25-16,-1 14 18 15,-5 4-42-15,2 34-11 0,13 24 42 16,12 11-79 0,18 8-96-16,3-3-143 0</inkml:trace>
  <inkml:trace contextRef="#ctx0" brushRef="#br0" timeOffset="113436.4">13391 8657 788 0,'0'0'263'16,"0"0"-2"-16,0 0-96 15,-28-83-60-15,11 66-35 16,-5 7-35-16,-6 6 17 16,-4 4-49-16,-1 7-3 0,-1 14 0 15,7 6 6-15,5 2-11 16,7 0 5-16,6-3 0 15,9-5-20-15,0-3 6 16,12-9-61-16,9-6 4 16,4-3 1-16,5 0 24 15,-2-9-1-15,-5-5 42 16,-7-1-13-16,-6 3 20 16,-5 5-2-16,-3 5 35 15,1 2 26-15,1 11-31 16,5 23-21-16,3 15 5 0,6 14 71 15,0 6 0 1,4 3-30-16,-4-2-7 0,-5-1-4 16,-8-3 15-16,-5-6-45 15,-5-7-10-15,-20-12 36 16,-6-9-31-16,-4-14-9 16,2-11 8-16,5-7-7 15,10-19-2-15,9-23-40 16,9-16-79-16,5-13 6 15,22-13-172-15,4-2-243 16</inkml:trace>
  <inkml:trace contextRef="#ctx0" brushRef="#br0" timeOffset="119456.5">13581 8520 822 0,'0'0'404'0,"0"0"-345"15,0 0 83-15,0 0-28 16,0 0-79-16,0 0 27 16,28 55 4-16,-18-10-39 15,-2 1 36-15,-1 3-48 16,-1-1-10-16,1-7 30 15,-4-9-30-15,0-10 3 16,-1-8-8-16,-1-9 8 16,-1-4 6-16,0-1-14 15,0 0 0-15,0 0 25 16,0-6-22-16,3-13 10 0,2-6-13 16,4-9 3-16,6-2-6 15,4-1 3 1,-1-1 0-16,3 7-4 0,-4 9 7 15,-3 10-6-15,-6 6 1 16,-2 6 2-16,1 0-11 16,1 17 11-16,1 14 0 15,0 7 1-15,4 3 4 16,2 0-5-16,3-5 0 16,4-5 0-16,1-4-1 15,-1-8 1-15,5-9-23 16,-2-5-11-16,2-5-49 0,1 0-5 15,-4-13-23 1,0-5-9-16,-2-6 21 0,1-4-73 16,-8-5 54-1,-2-3 54-15,-5-1 19 0,-7 8 45 16,-1 8 38-16,0 11 95 16,0 7 114-16,0 3-107 15,0 7-102-15,0 18-10 16,0 6-18-16,0 3 10 15,0-5-20-15,0-4 7 16,5-6-20-16,1-7-6 16,2-7-190-16,-2-5-208 15</inkml:trace>
  <inkml:trace contextRef="#ctx0" brushRef="#br0" timeOffset="119655.54">14049 8422 1068 0,'0'0'212'15,"0"0"-33"-15,0 0-62 16,0 0-91-16,0 0-8 16,0 0-18-16,-15-80-20 15,42 74-25-15,-2 5-221 16,2 1-366-16</inkml:trace>
  <inkml:trace contextRef="#ctx0" brushRef="#br0" timeOffset="120005.39">14314 8486 207 0,'0'0'949'16,"0"0"-792"-16,0 0-8 15,67-79-80-15,-32 45-63 16,-7 0 0-16,-8-4 36 16,-7-6-40-16,-10-3 18 15,-3-12-7-15,0-7-4 16,-18-6 24-16,-9-2-33 16,-5 7 0-16,0 22 40 0,9 18-39 15,9 20 26-15,3 14-5 16,5 49-15-16,6 31-14 15,0 41 1-15,15 12 6 16,14 0 11-16,-3-5-11 16,-5-18 0-16,-4-18 4 15,-1-14 1-15,2-20-10 16,6-17 4-16,-2-17-112 16,-1-18-18-16,-9-13-354 15</inkml:trace>
  <inkml:trace contextRef="#ctx0" brushRef="#br0" timeOffset="120295.68">14329 8716 536 0,'0'0'646'0,"0"0"-435"0,0 0-56 16,0 0-106-16,0 0 2 16,0 0-42-16,24-34-9 15,33 28 0-15,-5 3 6 16,-1-1-13-16,-9 1 7 15,-8 2 0-15,-9 1-8 16,-2 0 8-16,-7 0 0 16,0 0-1-16,1 17 5 15,-1 11 11-15,0 6-12 16,-3 2 4-16,0-1 31 16,-4-4-36-16,-2-3-2 0,-2-8 2 15,-1-8 2-15,-1-7-8 16,0-5-121-16,3 0-94 15,2-17-195-15</inkml:trace>
  <inkml:trace contextRef="#ctx0" brushRef="#br0" timeOffset="120456.51">14717 8449 889 0,'0'0'393'0,"0"0"-191"16,0 0-74-16,0 0-85 15,0 0-13-15,0 0-30 0,-28-61-33 16,62 76-49-16,8 10-150 16,4 5-226-16</inkml:trace>
  <inkml:trace contextRef="#ctx0" brushRef="#br0" timeOffset="121068">15082 8562 906 0,'0'0'226'16,"0"0"33"-16,0 0-169 15,-75 90-52-15,64-49 58 16,6 6-37-16,5-2 2 16,11-4-11-16,22-6-32 0,13-5 23 15,10-8-41-15,9-10 3 16,6-9 18-16,2-3-19 15,-3-3-2-15,2-14 5 16,-6-5-4-16,-3-6 2 16,-10-5-3-16,-13-5 0 15,-14-8-24-15,-13-2 13 16,-10 2-2-16,-3 5 11 16,-4 14 2-16,-16 13-12 15,-6 14 8-15,-6 2 4 16,-4 24-7-16,3 10 7 0,7 3 0 15,11 0-4 1,9-3 8-16,6-5 2 0,0-6-6 16,6-6 0-16,4-6 3 15,4-5-3-15,3-1 0 16,3-6-3-16,2-1-10 16,2 0-14-16,1-1-23 15,-2-14 23-15,-4-2 5 16,-2-8 4-16,-7 1 18 15,-5-2 1-15,-2 5 3 16,-3 8 16-16,0 6 3 16,0 5 3-16,0 2 36 15,0 3-62-15,0 17 0 16,0 9-1-16,0-2 3 0,7 2 1 16,8-5-3-1,3-5 0-15,1-3-20 0,-1-7 2 16,1-7-99-16,0-2-45 15,-3 0-150-15,-1-13-29 16,0-6-182-16</inkml:trace>
  <inkml:trace contextRef="#ctx0" brushRef="#br0" timeOffset="121435.58">15958 8674 528 0,'0'0'320'16,"0"0"-80"-16,0 0-40 15,0 0-104-15,0 0-91 16,0 0 35-16,40 76 37 15,-34-38-15-15,-1-4 14 0,-2-9-31 16,-1-6-12-16,-2-10 37 16,0-3-70-16,0-6 0 15,0 0 18-15,0 0-9 16,2 0 14-16,1-15-23 16,2-5 2-16,2-7-12 15,6-5 10-15,4-5-15 16,2-1 10-16,4 2-7 15,-1 11 4-15,0 13 5 16,-1 9 3-16,-4 3-12 16,2 13 12-16,-1 16 0 15,1 8 30-15,1-1-8 16,1-2 31-16,4-8-48 16,3-4 5-16,4-5 5 0,2-7-15 15,5-7-33-15,-4-3-74 16,1 0-109-16,-9-13-202 15,-3-9-445-15</inkml:trace>
  <inkml:trace contextRef="#ctx0" brushRef="#br0" timeOffset="121968.61">16641 8606 1176 0,'0'0'174'15,"0"0"-61"-15,-42 79-18 16,33-32 16-16,9-4 8 15,0-3-56-15,3-11-47 16,14-6 23-16,4-6-39 0,5-7 0 16,6-6 4-16,5-4-4 15,7 0-14-15,3-5-53 16,-2-13-14-16,-2-4 65 16,-5-6-85-16,-7-3 21 15,-9 5 32-15,-8 6 31 16,-6 10 17-16,-3 7 3 15,-4 3 23-15,-1 0 48 16,0 4-74-16,0 10 38 16,0 1 46-16,0-3-42 15,0-5-8-15,0-3-34 16,2-1 12-16,2-3 3 0,3 0-15 16,3 0 0-1,0 0 11-15,4-7-5 0,-4-8-6 16,-2-1 0-16,-5-7-11 15,-3-3-8-15,0-5 2 16,-8-5-12-16,-11 2 24 16,-2 9-25-16,1 9 29 15,-2 16-7-15,1 6 8 16,3 26-16-16,4 14 16 16,8 10 0-16,6 0 15 15,1-6 11-15,23-9 13 16,6-15-26-16,4-7-7 15,3-13 24-15,9-6-30 0,8 0-7 16,6-8 6 0,2-12-109-16,2-7-178 0,-1-5-567 15</inkml:trace>
  <inkml:trace contextRef="#ctx0" brushRef="#br0" timeOffset="137785.43">4040 9017 1030 0,'0'0'64'0,"0"0"160"15,0 0-160-15,0 0-48 16,0 0-16-16,87-36 6 16,-23 25-2-16,9 2-4 15,0 2-9-15,-4 3-29 16,-11 1-240-16,-12 3-132 15</inkml:trace>
  <inkml:trace contextRef="#ctx0" brushRef="#br0" timeOffset="138140.63">3946 8989 460 0,'0'0'125'0,"0"0"-125"15,0 0-84-15</inkml:trace>
  <inkml:trace contextRef="#ctx0" brushRef="#br0" timeOffset="138546.65">4079 9148 926 0,'0'0'159'0,"-92"0"10"16,51 0-13-16,10 0-103 15,7 0-17-15,14 0 31 16,10 0-56-16,9-1-7 16,34-3-4-16,19-5 2 15,22-2 6-15,14-5-8 16,4 1 0-16,-5-1 0 16,-6 3 0-16,-9 3-6 15,-9-3-36-15,-10 2-146 16,-14 1-186-16,-16-3-557 15</inkml:trace>
  <inkml:trace contextRef="#ctx0" brushRef="#br0" timeOffset="138949.1">4248 8738 854 0,'0'0'152'0,"-88"0"-69"15,67 0 121-15,13 0-130 16,8 8-38-16,8 4-27 16,30 7-4-16,18 3 25 15,14-2-12-15,6 1-11 16,1 0 19-16,-2-1-22 16,-5-1-4-16,-13-2 0 0,0-2 3 15,-16-3-2 1,-11-4-1-16,-7-3 0 0,-10-1 1 15,-6-4 0-15,-2 0-1 16,-5 0 3-16,0 0-2 16,0-5 21-16,0-7-22 15,0-2 0-15,-5-2 5 16,-4 2-2-16,2 3-3 16,0 2 25-16,-1 6 4 15,2 3 27-15,-6 4-40 16,-10 29-7-16,-14 22-7 15,-12 24-1-15,-5 16-2 16,-4 11 0-16,9-2-93 16,8-10-294-16</inkml:trace>
  <inkml:trace contextRef="#ctx0" brushRef="#br0" timeOffset="-196091.28">21389 2719 746 0,'0'0'192'15,"0"0"-62"-15,0 0 30 16,0 0-90-16,0 0-40 16,0 0-10-16,0 0-19 15,-9 33 3-15,9 17-4 16,5 14 6-16,0 9 12 16,-3 9-15-16,1 7-3 15,0 10 16-15,0 8-10 16,3 10 3-16,4 14-4 0,1 12-1 15,5 8 32-15,5 5-31 16,4 3 3 0,5 3 7-16,3 4-12 0,3 12 4 15,3 4-7-15,4 8 7 16,3 6-2-16,6 1-5 16,6 8 0-16,4 7 9 15,-1 6-8-15,0 7 2 16,-6 3-3-16,-3 3 2 15,-1 5 21-15,-2 5-23 16,3 5 4-16,1-4 28 16,3 5-25-16,0-4 7 15,-1 3-2-15,-5-3-4 0,-5-3 33 16,1 7-38 0,-4-2 6-16,-1 3 16 0,-2-1-25 15,0-2 18-15,-1 1-9 16,-1 3-5-16,2 0 31 15,-4-1-34-15,3 6 3 16,-4 0 16-16,1 0-17 16,-2 2 6-16,-4-4-9 15,1-3 4-15,-2 0 18 16,1-3-22-16,1-6 0 16,1-2 27-16,6-7-26 15,3-5 4-15,2-2-5 16,0-11 7-16,0-4 3 15,-5-4-10-15,-6-10 0 16,-4-7 3-16,-3-13-3 0,-4-14-8 16,0-13 0-16,-5-13-8 15,-4-10 15-15,-5-14-47 16,-3-12-22-16,-3-15 5 16,0-14-53-16,-6-15-52 15,-12-18-182-15,-3-15-207 16</inkml:trace>
  <inkml:trace contextRef="#ctx0" brushRef="#br0" timeOffset="-194756.86">22880 3395 432 0,'0'0'524'15,"-20"-96"-318"-15,15 77 41 0,5 14-102 16,0 5-59 0,0 9-76-16,5 30 7 0,14 19-4 15,2 24 25-15,-6 8 21 16,-9-1-40-16,-6-1 3 15,0-10-22-15,0-11 4 16,0-8-6-16,0-12 2 16,4-15-60-16,4-13-69 15,7-16-36-15,2-3-49 16,1-25-85-16,3-15-321 16</inkml:trace>
  <inkml:trace contextRef="#ctx0" brushRef="#br0" timeOffset="-194540.28">23068 3217 987 0,'0'0'263'0,"0"0"-39"0,0 0-174 15,0 0-33-15,17 77 0 16,7-11 21-16,0 4 26 16,-2 3-36-16,2 5-9 15,-3 0-3-15,0-3-11 16,-2-7-10-16,-6-10 5 15,-2-13-7-15,-1-11-99 16,-5-14-93-16,-5-12-243 16,0-8-294-16</inkml:trace>
  <inkml:trace contextRef="#ctx0" brushRef="#br0" timeOffset="-193958.82">22665 3779 794 0,'0'0'510'0,"0"0"-388"16,0 0-18-16,0 0-60 16,0 0-41-16,0 0 5 15,150-37 5-15,-68 22-12 16,4 5 2-16,1-2-3 16,-4 3-61-16,-8 0-45 15,-11 1-137-15,-15-4-20 16,-10 0-42-16,-13 2 4 0,-9-1 301 15,-11 3 34-15,-4 3 212 16,-2 5 86 0,0 0-90-16,0 0-65 0,0 0-109 15,0 13-39-15,0 8 2 16,0 1-19-16,0 0-7 16,9-1 21-16,4-6-20 15,1-1-3-15,0-3 4 16,0-3-7-16,-2-2 8 15,0-4-8-15,-5-2 0 16,4 0 15-16,-1 0-10 16,1-14-5-16,-1-10 6 15,2-6-4-15,-3-6 6 0,-3 5-8 16,-3 6 0 0,-1 13 3-16,-1 6 3 0,-1 6-6 15,6 8 1-15,4 34 4 16,8 23 0-16,2 18 14 15,0 6 52-15,-4-1 17 16,-6 1-42-16,-10-10 6 16,0-7-2-16,-19-13-15 15,-10-13-2-15,-5-15-33 16,1-13 0-16,0-14 9 16,2-4-9-16,2-24-24 15,6-24-51-15,6-19-84 16,7-15-78-16,10-4-294 0</inkml:trace>
  <inkml:trace contextRef="#ctx0" brushRef="#br0" timeOffset="-193722.08">23740 3582 777 0,'0'0'221'0,"0"0"-41"15,0 0-40-15,0 0-45 16,34 110 18-16,-13-42-19 15,4 6 32-15,3 1-63 16,2 4-2-16,-2-5-33 16,-3-6-18-16,-8-6-4 15,-6-8-6-15,-6-12 0 16,-4-11-12-16,-1-11 4 0,0-12-77 16,-1-8-55-1,-10-5-67-15,-4-24-200 0,-3-16-80 16</inkml:trace>
  <inkml:trace contextRef="#ctx0" brushRef="#br0" timeOffset="-193189.01">23696 3652 136 0,'0'0'1080'0,"0"0"-929"16,81-77-50-16,-18 72-72 16,1 5 18-16,-6 7-22 15,-10 18 3-15,-16 11-27 16,-12 6 7-16,-17 3 16 15,-3 4-23-15,-23-6 12 0,-9-5 10 16,-4-7-19-16,1-8 3 16,7-7-7-16,9-7 0 15,8-8-18-15,7-1-37 16,4 0-46-16,0-17 15 16,9-12-90-16,13-10 29 15,1-6-15-15,3-5-99 16,1 5-83-16,-1 16 344 15,-3 16 28-15,-1 13 215 16,-5 3-34-16,-1 25-69 16,-3 7 3-16,-3 5 8 15,3-1-20-15,1-4-68 16,4-8-17-16,1-5 8 16,5-7-24-16,3-9-3 0,1-6-8 15,1 0-17-15,0-15 24 16,-5-8-26-16,-9-8 0 15,-9-4 0-15,-6-5-17 16,-6 0-42-16,-21 5-12 16,-7 10 46-16,-2 11 10 15,-1 9 14-15,1 5 1 16,2 0 13-16,4 9-13 16,6 7 4-16,6 0-4 15,11 1 0-15,7 2-5 16,0-2 5-16,12-3-15 15,18-6-122-15,7-8-142 16,8-3-116-16</inkml:trace>
  <inkml:trace contextRef="#ctx0" brushRef="#br0" timeOffset="-192956.8">24475 3144 844 0,'0'0'274'0,"0"0"85"15,0 0-226-15,0 0-88 16,0 0-43-16,36 148 12 16,-9-39 89-16,-3 7-65 15,-2-1-3-15,-2-10-12 16,-6-12-18-16,-8-17-3 0,-1-23-2 16,-4-23-39-1,2-27-52-15,-3-14-218 0,0-35-785 16</inkml:trace>
  <inkml:trace contextRef="#ctx0" brushRef="#br0" timeOffset="-192056.04">24350 3546 714 0,'0'0'423'16,"0"0"-199"-16,108 7-76 15,-52-7-85-15,-2 0-12 16,-7-5-3-16,-6-4-44 0,-7-4 6 15,-3-1-9-15,-4-5 2 16,0-6-3-16,-2-7 0 16,-6-9-62-16,-7-4 30 15,-9 0-31-15,-3 3 25 16,-6 9 31-16,-16 10 7 16,-3 11 34-16,4 5 10 15,5 7-13-15,5 0 13 16,5 22-44-16,2 20-1 15,2 18 1-15,2 9 0 16,0 9 6-16,9 6 3 16,3-2 18-16,0-6 44 15,-2-10-50-15,1-12 7 16,-4-15-16-16,2-12-10 16,-3-8 3-16,-1-11-5 0,-1-5 0 15,1-3-7-15,5-4 10 16,5-22-6-16,6-12 3 15,2-13-12-15,0-4 4 16,-2 4-22-16,-3 14 21 16,-8 14-4-16,-5 15 13 15,-2 8-5-15,-2 7-3 16,2 25 8-16,3 10-3 16,2 8 3-16,1-3 0 15,4-6 22-15,3-4-15 16,5-12-4-16,-1-7-2 0,2-7 1 15,-1-7 2 1,1-4-4-16,-2 0-29 0,1-18-20 16,-5-10-71-16,0-8-6 15,-3-3-116-15,-3 3-39 16,-4 10 29-16,-3 12 252 16,-3 8 140-16,0 6 126 15,0 2-62-15,0 17-133 16,0 9 9-16,0 4 23 15,0-5-18-15,0-3-43 16,3-5-14-16,4-6 17 16,5-6-42-16,-1-7-3 15,5 0 4-15,-1 0 0 16,3-19-4-16,-6-5-13 0,-3-12-69 16,-9-10-2-16,0-3-97 15,-6 1-96-15,-14 10 119 16,-2 13 158-16,-2 10 36 15,2 14 80-15,2 1 24 16,1 13-45-16,1 19-54 16,5 8 6-16,5 7 7 15,8 0 9-15,0-4-23 16,5-4-21-16,15-9-13 16,9-8 17-16,3-7-20 15,6-11-3-15,5-4 0 16,3-4-9-16,1-15-89 0,-1-6-42 15,-7-4-118-15,-5-3-64 16,-10 0-212-16</inkml:trace>
  <inkml:trace contextRef="#ctx0" brushRef="#br0" timeOffset="-191476.01">25580 3687 441 0,'0'0'189'16,"0"0"87"-16,0 0-79 16,0 0-26-16,0 0-56 15,0 0-48-15,-28-69-25 16,28 69-23-16,0 0-19 15,0 0 0-15,3 6-10 16,7 2 15-16,5 1-5 16,-1-2 17-16,-1-3-6 15,-4-1 0-15,0-3-11 0,-6 0 3 16,-3 0 6 0,0 0-3-16,0 0-6 0,0 0 16 15,0 0-16-15,-3-3 0 16,-1 0-2-16,-1-1 2 15,0 0 4-15,1-2-4 16,1 3 0-16,2 0 1 16,-1 0 4-16,1 1-5 15,-4-1 0-15,2 0 0 16,0 3 36-16,2 0-35 16,1 0-1-16,0 0 9 15,0 0-5-15,0 0-5 16,0 0 1-16,0-2 0 15,0 2 2-15,0 0-2 0,0 0 0 16,0 0-1-16,0 2 9 16,1 8-8-16,13 7 1 15,8 4 0-15,8 1 29 16,4 3-27-16,-2-1-3 16,-4-5 22-16,-7-4-19 15,-9-6 2-15,-5-1-5 16,-4 0 0-16,-3-4 7 15,0 4-4-15,-6 0-3 16,-12-3 40-16,-7-1-24 16,-3-1 6-16,-5-3-20 15,0 0 0-15,0 0-4 16,5-11-10-16,7-1-66 0,10-9-45 16,11-3-205-1,0-2-376-15</inkml:trace>
  <inkml:trace contextRef="#ctx0" brushRef="#br0" timeOffset="-191277.93">25955 3585 797 0,'0'0'277'0,"0"0"-25"16,0 0-118-16,3 86-35 15,3-52-16-15,2-1-14 16,0-5-23-16,-1-6-46 0,1-5 2 15,-2-6 2-15,-3-6-3 16,-3-4-2-16,0-1-48 16,0-5-95-16,0-19-111 15,-3-15-174-15</inkml:trace>
  <inkml:trace contextRef="#ctx0" brushRef="#br0" timeOffset="-190997.8">25799 3183 1295 0,'0'0'94'0,"0"0"-27"16,0 0-50-16,-10 73 40 15,13-45-20-15,11-6 5 16,3-4 27-16,-2-4-55 0,2-5 2 16,-4-6-2-16,0-3-6 15,-1 0 14-15,2 0-22 16,-2-5 0-16,-3-9 16 15,-3-5-16-15,-5-4 0 16,-1-3-3-16,-3 4 0 16,-15 3-9-16,-4 11-36 15,-2 8-25-15,6 0 12 16,5 25-76-16,10 10-137 16,3 5-105-16</inkml:trace>
  <inkml:trace contextRef="#ctx0" brushRef="#br0" timeOffset="-190684.46">26368 3523 801 0,'0'0'194'0,"0"0"23"15,0 0-135-15,0 0-69 16,0 0 8-16,-84 6-21 15,84 15 0-15,0 6 0 16,8 5 0-16,8 4 5 16,4 6-1-16,0 1-1 0,3 1 72 15,-7-7-33 1,-3-5-6-16,-5-6-18 0,-5-8-8 16,-3-5-2-1,0-7-8-15,-3-6 0 0,-16 0-8 16,-4-14 2-16,-4-12-97 15,2-9-43-15,3-8-96 16,1-4-291-16</inkml:trace>
  <inkml:trace contextRef="#ctx0" brushRef="#br0" timeOffset="-189126.87">27134 2980 423 0,'0'0'757'16,"0"0"-506"-16,0 0-214 15,-17 76-23-15,31 13-3 16,9 17 31-16,-1 3 13 15,4-7-13-15,0-7 11 16,-3-7-6-16,-7-11-47 16,-3-15 0-16,-5-14 9 15,-2-17-4-15,-3-16-9 16,-1-10 4-16,-2-5-76 0,0-5-23 16,0-23-45-1,0-9-86-15,-11-12 70 0,-14 1-17 16,-10-1 9-16,-5 8 168 15,-4 10 62-15,3 9 133 16,7 4-22-16,10 5 13 16,13 2-68-16,11 0-61 15,15 0-36-15,27-2-21 16,18 0 0-16,8-2-3 16,-2 6 3-16,-9 6 0 15,-15 1-1-15,-13 2 1 16,-9 0-1-16,-5 0 1 0,-4 2 0 15,0 4-4-15,1-4 4 16,1 0 0-16,-1-2 5 16,0 0 0-16,-3 0-5 15,-4 0 4-15,-2 0 0 16,-3-3 19-16,0-4 3 16,0 1-11-16,-2 1 16 15,-4-1-23-15,-5 4 3 16,-3 2-9-16,-4 0 0 15,-5 19-2-15,0 10-4 16,0 8 4-16,10 4 2 16,4 0 3-16,9-2-5 15,0-5 0-15,18-6 2 0,9-6 3 16,4-8-5 0,3-10 0-16,2-4 8 0,-1 0-5 15,-4-7-3-15,-3-10 0 16,-2-3 1-16,-1-5-3 15,-1-2-8-15,-2-1-27 16,-4 2 30-16,-2 2-20 16,-5 4 23-16,-5 6 4 15,-6-1 0-15,0 6 7 16,0 2-7-16,0 1 0 16,0 2 8-16,-3 1 0 15,1 2-8-15,1 1 0 16,1 0 3-16,0 0 4 15,0 0-7-15,0 0 0 0,0 0-5 16,0 0 5-16,0 0 0 16,0 0 0-16,0 0 0 15,0 0 2-15,0 0-2 16,0 0 0-16,0-1 11 16,0 1-6-16,0 0-4 15,0 0 2-15,-2 0 9 16,1 0-4-16,1 0-8 15,-3 0 0-15,0 0 7 16,0 0-7-16,1 0 0 16,2 0-3-16,0 1-4 15,0 13 5-15,5 9-6 16,16 3 8-16,9 1-6 0,5 3 8 16,1-1-2-16,-2-2 2 15,-5-4 5-15,-10-4 14 16,-5-7-19-16,-10-4 0 15,-2-6 27-15,-2 0-26 16,0-2 5-16,-2 0 5 16,-8 0-3-16,-4-7-10 15,5-12-104-15,6-9-70 16,3-11-208-16,0-10-542 16</inkml:trace>
  <inkml:trace contextRef="#ctx0" brushRef="#br0" timeOffset="-188891.02">28077 2880 936 0,'0'0'258'0,"0"0"-67"15,0 0-155-15,-6 90 31 16,6-18 25-16,5 9 2 16,17 1-1-16,6-1-36 15,5-3-14-15,0-8-35 16,-2-6-1-16,-6-6 3 15,-6-8-10-15,-8-1 0 16,-9-12 0-16,-2-5-27 16,0-13-55-16,0-10-75 15,-2-9-23-15,-5 0-115 16,1-15-96-16</inkml:trace>
  <inkml:trace contextRef="#ctx0" brushRef="#br0" timeOffset="-188591.1">28146 3451 803 0,'0'0'261'16,"0"0"1"-16,0 0-179 16,0 0-82-16,0 0-1 15,132-9 24-15,-72 6-22 16,-7 3-2-16,-12-3 4 16,-13 1-2-16,-11 1 0 15,-9-1 0-15,-3 2 0 16,-3 0 46-16,-1 0-36 0,2 8-3 15,3 12 10-15,2 6-8 16,2 3 18-16,-3 0-2 16,1-4-23-16,0-4 15 15,-4-4-19-15,2-7 0 16,-5-5 7-16,1-5-7 16,2 0-41-16,2-9-109 15,0-14-232-15,1-3-210 16</inkml:trace>
  <inkml:trace contextRef="#ctx0" brushRef="#br0" timeOffset="-188438.91">28432 3073 663 0,'0'0'385'0,"0"0"-204"0,0 0-92 15,0 0-82-15,0 0-7 16,0 0 0-16,28 40-5 15,-2-23-259-15,-2-1-368 16</inkml:trace>
  <inkml:trace contextRef="#ctx0" brushRef="#br0" timeOffset="-187692.9">28720 3463 723 0,'0'0'299'15,"0"0"-18"-15,22 101-145 16,-10-70-52-16,-1-8-1 16,-4-6-33-16,-1-6-8 15,-4-7 11-15,-1-2-50 16,-1-2 4-16,0 0 8 16,0 0-7-16,0-3 17 15,5-15-14-15,5-9-9 16,4-11 7-16,6-6-7 15,2-2-4-15,-2 9 2 16,-2 11-12-16,-7 13 11 16,-4 12-14-16,2 1 6 15,1 10 1-15,4 17 4 16,1 5 4-16,3 2 0 16,1-2 0-16,5-3-1 0,4-5 1 15,6-7 0-15,5-9 14 16,4-8-13-16,1 0-1 15,-2-6 5-15,-1-11-5 16,-5-5-11-16,-3-3-39 16,-3-4-14-16,-9-1 20 15,-11 1-33-15,-10 5 34 16,0 6 39-16,-21 5 4 16,-8 6 10-16,-3 6-10 15,2 1 0-15,6 0 8 16,8 1-8-16,5 10 0 15,8 0-6-15,3 0 13 0,0 0-14 16,6-5 7-16,8 2 0 16,2-2-4-16,-2-3 4 15,-2 2 0-15,-2 1-1 16,1 5 2-16,0 6-1 16,1 12 0-16,3 19 0 15,0 23 9-15,5 17-5 16,-2 15 51-16,-1 5 52 15,-1 2-29-15,-8-2-28 16,-8-4-19-16,-1-12-5 16,-26-12 33-16,-6-21-49 15,-1-21-6-15,-5-21 22 16,5-17-20-16,1-11 14 0,5-30-20 16,11-17 6-1,10-17-6-15,7-14 0 0,7-15-33 16,17-9-65-16,8-11-77 15,3-12-146-15</inkml:trace>
  <inkml:trace contextRef="#ctx0" brushRef="#br0" timeOffset="-187525.7">29667 3192 1087 0,'0'0'176'16,"0"0"-64"-16,0 0-64 0,0 0-48 16,0 0 0-16,0 0-6 15,84 68-281-15</inkml:trace>
  <inkml:trace contextRef="#ctx0" brushRef="#br0" timeOffset="-187399.1">29810 3582 563 0,'0'0'0'0,"0"0"-204"16</inkml:trace>
  <inkml:trace contextRef="#ctx0" brushRef="#br0" timeOffset="-186692.11">23438 4678 566 0,'0'0'187'0,"0"0"-167"15,0 0 80-15,173 0 0 16,8-19-22-16,53-7-13 0,54-4 11 15,44-6 7-15,40 2 6 16,35 1-53-16,23 6 2 16,5 7-13-16,-2 3-8 15,-23 1 21-15,-39-1-38 16,-38 0 0-16,-48-1 13 16,-46 0-13-16,-46 1-8 15,-49 0-37-15,-45 2-53 16,-39 5-47-16,-34-1-62 15,-22 2-64-15,-4 1-355 16</inkml:trace>
  <inkml:trace contextRef="#ctx0" brushRef="#br0" timeOffset="-185807.41">23353 6355 814 0,'0'0'134'15,"-34"-77"139"-15,28 65-74 16,6 12-90-16,2 17-82 16,24 33-11-16,9 19 9 15,2 13 24-15,-6-5-6 16,-7-6 0-16,-9-9-43 16,-6-7 0-16,-8-5 0 0,-1-10 11 15,0-9-19-15,0-11 8 16,4-10-142-16,6-10 0 15,8-5-132-15,4-22 43 16,1-17-91-16</inkml:trace>
  <inkml:trace contextRef="#ctx0" brushRef="#br0" timeOffset="-185588.15">23675 6249 818 0,'0'0'256'0,"0"0"25"0,0 0-203 16,0 0-45-16,14 97-3 15,-4-23 44-15,1 4-35 16,-1-2 8-16,5-5 12 16,-1-9-59-16,-1-10 5 15,-3-8 5-15,-2-11-7 16,-5-8-3-16,-3-11 0 16,0-3-11-16,-6-7-92 15,-15-2-118-15,-9-2-229 16,-5-3-401-16</inkml:trace>
  <inkml:trace contextRef="#ctx0" brushRef="#br0" timeOffset="-185142.88">23098 6757 873 0,'0'0'212'0,"0"0"-69"0,0 0-19 15,0 0-121-15,0 0 9 16,145-24-12-16,-44 7 0 15,4 0 0-15,1 0-84 16,-11 0-79-16,-14 1-20 16,-19 3-52-16,-17 5 40 15,-15 4-130-15,-12 4 311 16,-11 0 14-16,-5 5 198 16,-2 14 30-16,0 4-6 15,0 5-55-15,0 3 17 16,0 1-57-16,0-4-49 0,1-1-20 15,12-5-19 1,3-3 13-16,1-7-26 0,3-2-11 16,-1-5 33-16,0-2-31 15,0-3 12-15,0 0 1 16,-1 0-10-16,-2-15 20 16,0-5-32-16,-8-5-8 15,-6-9 26-15,-2-6-26 16,-8 1 0-16,-16 3-2 15,-6 10 11-15,-3 11-18 16,-5 11 9-16,1 4-10 16,1 14-1-16,6 15-98 15,11 2-79-15,13 1-391 0</inkml:trace>
  <inkml:trace contextRef="#ctx0" brushRef="#br0" timeOffset="-184757.96">24649 6324 136 0,'0'0'1207'0,"0"0"-1057"15,0 0 22-15,0 0-97 16,0 0 28-16,0 0-86 16,-4 0-17-16,4 0 0 15,6 0 0-15,5 6-39 16,3 8-167-16,-2 8-307 0</inkml:trace>
  <inkml:trace contextRef="#ctx0" brushRef="#br0" timeOffset="-184587.74">24782 6724 1031 0,'0'0'205'16,"0"0"-12"-16,0 0-77 16,0 0-72-16,0 0-26 15,0 0-5-15,17 0-13 16,-17 0-67-16,0 0-361 0</inkml:trace>
  <inkml:trace contextRef="#ctx0" brushRef="#br0" timeOffset="-183695.04">23747 8428 854 0,'0'0'153'15,"0"0"51"-15,0 0-65 16,0 0-13-16,0 0-64 16,0 0-44-16,-7-30-11 15,32 83-7-15,0 10 71 16,-5-1-50-16,-5 2-14 16,-8-5 6-16,-4-1-10 15,-3-4-2-15,0-1-1 16,0-6-11-16,0-8-36 15,0-11-193-15,3-14-305 16</inkml:trace>
  <inkml:trace contextRef="#ctx0" brushRef="#br0" timeOffset="-183467.75">23974 8356 251 0,'0'0'659'0,"0"0"-374"0,0 0-174 15,0 0-51-15,48 117 56 16,-18-40-34-16,-4 3-19 16,0-3-9-16,-7-6-5 15,-7-10 4-15,-3-10-53 16,-6-8 0-16,-3-7 4 16,0-10-4-16,0-9-6 15,-9-8-170-15,-15-9-223 0,-6 0-541 16</inkml:trace>
  <inkml:trace contextRef="#ctx0" brushRef="#br0" timeOffset="-183280.27">23446 8801 1044 0,'0'0'93'0,"0"0"100"16,0 0-162-16,103-14-30 15,-24 9 6-15,7 5-4 16,5-2-3-16,0 2 0 16,-3-3-141-16,-3-2-127 15,-4-4-560-15</inkml:trace>
  <inkml:trace contextRef="#ctx0" brushRef="#br0" timeOffset="-182827.61">24584 8681 719 0,'0'0'303'16,"0"0"-69"-16,0 0-116 15,-104 45-76-15,82-11 34 16,0 0-27-16,4 0 4 16,6-4-10-16,3-5-26 15,8-5 27-15,1-8-44 16,0-4 0-16,0 0-1 0,6-4 3 15,7-3-2 1,5-1 0-16,-1 0 5 0,2-4 3 16,2-11-8-16,-5-7 0 15,2-4 5-15,-4-7-1 16,-4 1-4-16,-4 0 0 16,-3 9 6-16,-1 9 8 15,-1 6-11-15,-1 7 56 16,0 1 4-16,2 0-62 15,2 3 1-15,5 14-2 16,0 7 0-16,1 0 27 16,2 1-26-16,-3-5 4 15,-1-6 28-15,1-3-30 16,-2-6-3-16,0 1 0 16,4-4 3-16,5-2-14 0,6 0-20 15,4-8-98-15,3-9-58 16,0-7-297-16</inkml:trace>
  <inkml:trace contextRef="#ctx0" brushRef="#br0" timeOffset="-182636.11">25020 8475 1189 0,'0'0'209'0,"0"0"1"15,0 0-89-15,0 0-87 0,0 0-12 16,0 0-22-16,26-26 0 16,-10 26-12-16,-3 0-29 15,-6 12-128-15,-5 12-207 16,-2 7-428-16</inkml:trace>
  <inkml:trace contextRef="#ctx0" brushRef="#br0" timeOffset="-182478.67">25107 8756 967 0,'0'0'249'0,"0"0"-73"15,0 0-82-15,0 0-35 16,0 0-29-16,0 0-11 16,-3 2-19-16,3 1-12 15,0 1-59-15,-9 1-590 0</inkml:trace>
  <inkml:trace contextRef="#ctx0" brushRef="#br0" timeOffset="-84936.04">4540 13914 1103 0,'0'0'165'0,"0"0"-33"16,0 0-13-16,0 0-101 15,0 0 7-15,67 133 5 0,-33-34 18 16,-8-2-19-16,-10-5-23 16,-1-9 1-16,-4-8-7 15,-4-13 0-15,0-8-10 16,-2-15-3-16,-5-8-105 15,0-19-90-15,0-12-212 16,-13-2-464-16</inkml:trace>
  <inkml:trace contextRef="#ctx0" brushRef="#br0" timeOffset="-84700.58">4473 13953 794 0,'0'0'240'0,"0"0"-125"16,73-81 32-16,-15 81-70 15,8 13-33-15,-1 16-13 16,-11 5-12-16,-9 2-16 16,-17 1 34-16,-15 1-25 15,-13 1 0-15,-4 2 11 16,-27-1-14-16,-11-4 3 16,-3-5-12-16,5-9 3 15,9-11-13-15,13-11 8 16,9-2-152-16,9-22-173 15,0-10-435-15</inkml:trace>
  <inkml:trace contextRef="#ctx0" brushRef="#br0" timeOffset="-83720.24">5110 14413 987 0,'0'0'249'0,"0"0"-118"15,0 0-27-15,0 0-89 16,0 0-7-16,101 76 28 0,-47-49-12 16,0-6 28-16,-8-3-35 15,-7-5 1-15,-14-6 22 16,-13-3-21-16,-3-2 2 15,-8-2 7-15,-1 0-10 16,0 0 47-16,0-8-26 16,0-12-11-16,0-13-11 15,2-9-17-15,-1-6-1 16,4-5-3-16,-1 6-80 16,7 9-23-16,8 18-87 15,6 17-132-15,7 3-251 16</inkml:trace>
  <inkml:trace contextRef="#ctx0" brushRef="#br0" timeOffset="-82400.26">5841 14358 875 0,'0'0'149'15,"0"0"86"-15,0 0-139 16,-81-51-16-16,60 51-21 15,2 0-24-15,1 17-3 16,0 11-29-16,9 8 4 16,3 1 0-16,6 2-7 0,0-6 0 15,3-1 1-15,14-8 1 16,2-7-1-16,5-8-1 16,1-7 0-16,2-2-4 15,-3-6 4-15,4-14-4 16,-4-1-3-16,-2-4-10 15,-8 1 10-15,-4-3-4 16,-4 2 11-16,-6 5 4 16,0 4-4-16,0 10-1 15,0 4 1-15,0 2 4 16,0 8-4-16,0 13-5 16,5 7 5-16,4-5 0 15,4-5 0-15,2-3 0 0,1-8 4 16,1-2-3-16,-1-5 10 15,1 0 12-15,-1-9-16 16,1-13 37-16,2-4-40 16,-3-6-2-16,-1-5 7 15,-4-6-5-15,-4-8-4 16,-7-9-1-16,0-8 1 16,-24-8 0-16,-9-10 0 15,-3 8 0-15,1 15-1 16,9 22 3-16,10 24-2 0,10 17 0 15,6 34-3 1,0 27-7-16,22 23 10 16,8 13 0-16,4-5 9 0,-2-7 19 15,-4-10 15-15,0-11-13 16,-5-11-28-16,2-14 27 16,-1-12-29-16,-2-11 1 15,1-9 9-15,1-7-10 16,-3 0 4-16,-1-13-4 15,-6-10 6-15,-3-8 4 16,-4-5-10-16,-6-6-2 16,-1 7-3-16,0 9-1 15,0 14 6-15,0 7-2 16,0 5 7-16,5 0-20 16,5 24 15-16,5 5 0 0,5 7 1 15,-1 0 1 1,-1-5 1-16,0-6-2 0,1-6 7 15,-1-6-1-15,0-6-7 16,1-6 0-16,-1-1 5 16,0 0-4-16,-1-12-1 15,-4-7 0-15,-6-7 7 16,-5-4-11-16,-2-6 4 16,0 4-18-16,0 5 17 15,0 12-6-15,-2 8 6 16,2 7-1-16,0 0 4 15,0 14-6-15,2 13-3 16,13 3 7-16,-2 0 7 16,2-3-7-16,3-3 0 0,0-4 3 15,-3-5 0-15,6-3-1 16,-5-4-2-16,5-5 0 16,1-3-9-16,4 0-47 15,-2-2-68-15,1-17-7 16,-4-8-113-16,-9-2-69 15,0 0-95-15,-8 8 178 16,-2 6 230-16,-2 8 360 16,0 6-57-16,0 1-118 15,1 0-101-15,4 0-43 16,1 0-1-16,4 4-4 16,-1-1 10-16,2-2-31 15,-1-1 3-15,-1 0 13 16,0-1-9-16,1-10-4 0,-1-1-18 15,-4 1 4-15,-4-1 7 16,-1-2-11-16,0-2 0 16,-4 0 9-16,-14 0-9 15,-3 4 5-15,-3 4-5 16,-1 8 0-16,1 3 3 16,6 24 0-16,3 15-3 15,9 5 13-15,6 4 32 16,6-4 20-16,16-11-49 15,7-11-12-15,2-12 11 16,11-9-15-16,13-4 0 16,8-12 0-16,11-14 0 0,10-10-151 15,4-9-340-15</inkml:trace>
  <inkml:trace contextRef="#ctx0" brushRef="#br0" timeOffset="-82026.08">8815 14012 1038 0,'0'0'253'0,"0"0"-48"16,0 0-90-16,0 0-89 16,0 0-11-16,22 84 8 15,-4-43-2-15,-3-2-1 16,3-8-20-16,-6-9 13 15,-6-8-13-15,1-5 0 16,-7-6-7-16,0-3-9 16,0 0-92-16,-10-4-116 15,-2-21-188-15,-1-11-324 0</inkml:trace>
  <inkml:trace contextRef="#ctx0" brushRef="#br0" timeOffset="-81770.98">8660 13718 921 0,'0'0'166'16,"0"0"-37"-16,-50 107-7 16,50-69-65-16,3-7-13 15,16-9-20-15,6-8 0 16,-1-6-5-16,1-8 41 16,0 0-35-16,-4-12-3 15,2-10 1-15,-6-7-16 0,-6-4 2 16,-5-4-9-16,-6-2 0 15,-3-4-9-15,-22 0-65 16,-8 9-73-16,-3 14-121 16,0 20 97-16,5 9-112 15,7 29-75-15</inkml:trace>
  <inkml:trace contextRef="#ctx0" brushRef="#br0" timeOffset="-81471.06">9043 14069 508 0,'0'0'156'0,"0"0"68"0,0 0-81 16,0 0-41-16,0 0 20 15,58-74-64 1,-55 66-9-16,-3 5-19 0,0 3 12 16,2 0-6-16,1 3-26 15,4 14-10-15,6 9 9 16,9 1-6-16,3 2 39 15,3-5-26-15,1 0 16 16,-7-2-12-16,-10-5-13 16,-9-2 0-16,-3 1-7 15,-6-4 1-15,-24 1 16 16,-6-3-17-16,0-6-10 16,3-4-23-16,7 0-71 15,5-25-169-15,9-16-340 16</inkml:trace>
  <inkml:trace contextRef="#ctx0" brushRef="#br0" timeOffset="-80921.22">10691 13980 881 0,'0'0'186'15,"0"0"-23"-15,0 0-9 16,-70-75-97-16,57 65-2 15,2 7 22-15,-2 3-37 16,0 12-27-16,-3 14-6 16,3 5-6-16,6-1 5 15,4-6-6-15,3-5 0 16,0-6 5-16,4-6-5 16,12-4-1-16,3-3 1 15,4 0 1-15,-2-6 5 0,3-8-6 16,-3-5 0-16,0-1 4 15,-1-3-4-15,0-2-1 16,-1 5-2-16,-2 1 6 16,-2 5-4-16,-8 8 1 15,-1 6 0-15,-3 0-9 16,3 15 9-16,0 13 0 16,-1 5 3-16,1-2-2 15,0-6 1-15,5-5-2 16,6-7 0-16,5-7-2 15,11-6 2-15,8 0-54 16,9-16-205-16,7-11-527 16</inkml:trace>
  <inkml:trace contextRef="#ctx0" brushRef="#br0" timeOffset="-80486.96">12517 14146 583 0,'0'0'231'15,"0"0"-117"1,0 0 51-16,110-92-64 0,-74 49 17 15,0-4-30-15,-5-5-23 16,-1 1-23-16,-1 3-13 16,-7 4-22-16,-6 8 13 15,-7 10-20-15,-6 10 0 16,-3 9 12-16,0 5 5 16,0 2 10-16,3 8-27 15,6 18 1-15,9 15-9 16,6 2 9-16,4 1-1 15,-1-8 26-15,-6-4-9 16,-6-8 5-16,-6-5-16 16,-5-7-1-16,-2-1 5 0,-2-5-10 15,0-3 0-15,0-3-5 16,0 0-109-16,0-22-129 16,0-14-197-16,0-21-282 15</inkml:trace>
  <inkml:trace contextRef="#ctx0" brushRef="#br0" timeOffset="-80286">12881 13146 987 0,'0'0'247'0,"0"0"-188"16,54 117 43-16,-2-36 13 16,6 8 29-16,-2-5-51 15,-8-4-8-15,-6-4-51 0,-18-3-31 16,-8-4 13-16,-11-8-16 15,-5-10 0-15,0-18-7 16,0-18-109-16,0-15-88 16,9 0-236-16,9-25-525 15</inkml:trace>
  <inkml:trace contextRef="#ctx0" brushRef="#br0" timeOffset="-80119.92">13191 13759 866 0,'0'0'169'16,"0"0"-21"-16,0 0-48 0,0 0-73 15,0 0-27-15,0 0-8 16,111-66-84-16,-52 60-85 16,-1 3-241-16</inkml:trace>
  <inkml:trace contextRef="#ctx0" brushRef="#br0" timeOffset="-79588.74">13467 13676 593 0,'0'0'331'0,"0"0"-140"16,0 0 6-16,0 0-130 16,0 0-35-16,0 0-32 15,9 40 1-15,19-12 38 16,1 4-10-16,-3-3 11 0,-3-2-3 15,-5-7-20-15,-8-3 4 16,-4-6-8-16,-3-3-8 16,-3-5 23-16,0-3-27 15,0 0 1-15,0 0 15 16,0 0-3-16,2-19-2 16,2-9-12-16,5-13 11 15,6-3-16-15,0 8 5 16,0 9-42-16,-5 15 20 15,-1 10 10-15,0 2 9 16,3 8 0-16,0 12 2 16,1 5-6-16,1-1 7 0,2-4 0 15,-2-3 2-15,2-8 0 16,-1-1 0-16,1-2-2 16,-2-6 2-16,4 0 4 15,-2 0-6-15,1-4 0 16,-1-11 6-16,0-3-4 15,-3-5-2-15,-3-9 0 16,-10 1 0-16,0 0-4 16,-7 4 4-16,-19 10-12 15,-11 8 1-15,-7 9 8 16,-2 0 2-16,3 17-4 0,15 4-9 16,14 2 0-1,14 0-118-15,8-5-164 0,24-8-74 16</inkml:trace>
  <inkml:trace contextRef="#ctx0" brushRef="#br0" timeOffset="-78805.78">13998 13601 617 0,'0'0'330'0,"0"0"-116"15,0 0-93-15,0 0-83 16,54 75 27-16,-26-30 20 15,0 0-20-15,-4-6-25 16,-7-7 11-16,-7-10-22 16,-3-10-21-16,-5-7 13 0,1-3-16 15,-1-2-5 1,-1-2 14-16,4-16-5 0,1-13-2 16,2-8-7-16,1-6 0 15,-3-2-7-15,0 5-6 16,1 9-70-16,0 13 48 15,-3 11 23-15,4 9 11 16,2 0-11-16,7 13 12 16,5 16-4-16,5 4 10 15,2 1 1-15,7-5 38 16,2-2-5-16,1-8 0 16,1-9-21-16,-2-7-17 15,0-3 11-15,-2-1-10 16,-3-15-3-16,-4-6 0 0,1-7-2 15,-3-2-11-15,-5-1-52 16,-7 3-38-16,-6 7 57 16,-9 8 18-16,0 3 22 15,-6 7 1-15,-9 2 3 16,-4 2 2-16,1 0 0 16,2 4 2-16,4 6-8 15,1 0 6-15,8-1-1 16,2-1-3-16,1-2 3 15,0-3 0-15,0 0-3 0,1-1 0 16,14 0-4 0,4 2 8-16,3 2 0 0,1 8-1 15,3 11 1-15,-6 16-2 16,0 16 0-16,-1 17 4 16,-1 11 5-16,2 9 19 15,2 10 39-15,3 0 0 16,8 10-8-16,0-3-32 15,1-4 25-15,-5-10-6 16,-14-21 38-16,-14-22-42 16,-1-20-29-16,-15-18 9 15,-16-16-9-15,-10-3-4 16,-6-33 4-16,3-18-4 16,7-14 1-16,15-5-8 15,15 0-9-15,7 2-7 0,11 4-31 16,19 0-35-1,6-3-34-15,3-6-101 0,2-8-237 16</inkml:trace>
  <inkml:trace contextRef="#ctx0" brushRef="#br0" timeOffset="-78272.03">15748 13658 596 0,'0'0'267'0,"0"0"-194"16,0 0 35-16,0 0-69 16,0 0 12-16,0 0 13 0,76 63-30 15,-49-80 4 1,-7-3 7-16,-4-4-16 0,-6 4 5 15,-6-2-14-15,-4 1-10 16,0 3 27-16,-6 0-32 16,-12 2-1-16,-4 5 6 15,-1 9-8-15,-2 2 2 16,0 7-4-16,1 19 0 16,2 5 6-16,5 6-2 15,4 0 2-15,4-3 14 16,9-5-8-16,0-3-3 15,15-6-9-15,19-8 1 16,11-7 2-16,7-5-3 16,5 0-48-16,-1-17-174 15,-6-3-110-15,-7-4-28 0</inkml:trace>
  <inkml:trace contextRef="#ctx0" brushRef="#br0" timeOffset="-78038.93">16083 13580 824 0,'0'0'210'15,"0"0"20"-15,0 0-160 16,0 0-63-16,0 0 44 16,44 85 11-16,-25-60-18 15,-2-2-3-15,-3-6-13 16,-6-7-3-16,-4-6 22 16,-2-2-29-16,-2-2-2 15,0 0 22-15,5-6-6 0,3-10-8 16,4-7-20-16,4-5 6 15,1-2-20-15,2 1-46 16,-2 0-111-16,-1 3-110 16,-5 4-168-16</inkml:trace>
  <inkml:trace contextRef="#ctx0" brushRef="#br0" timeOffset="-77871.01">16325 13532 577 0,'0'0'262'15,"0"0"-13"-15,3 77-47 16,12-45-70-16,3-1-35 0,-1-4-3 15,-3-5-30 1,-2-5-28-16,-5-7-12 0,-2-6-19 16,-4-4-5-16,1 0 0 15,-2-6-3 1,1-17-55-16,2-10-81 0,2-7-77 16,1-14-200-16</inkml:trace>
  <inkml:trace contextRef="#ctx0" brushRef="#br0" timeOffset="-77756.6">16411 13217 514 0,'0'0'161'15,"0"0"-119"-15,0 0-42 16,-22 91-10-16,53-60-453 16</inkml:trace>
  <inkml:trace contextRef="#ctx0" brushRef="#br0" timeOffset="-76639.99">16734 13531 642 0,'0'0'193'0,"0"0"26"16,0 0-70-16,0 0-40 16,0 0-66-16,0 0-12 15,-109 15 29-15,77 7-15 16,7 3 2-16,10-6-18 15,9-5-21-15,6-3 17 16,0-5-25-16,11-3 0 16,11-3 15-16,5-3-4 0,6-14 2 15,0-5-13 1,-1-4 2-16,-2-7 2 0,-6-3-4 16,-6-3-11-16,-9-8-21 15,-8-6 17-15,-1-8 13 16,-1-11 1-16,-18-8 2 15,-3-1 2-15,-1 8-3 16,3 20 0-16,8 21 5 16,6 22 29-16,6 10 19 15,0 36-53-15,18 29 8 16,12 27-5-16,3 12 9 16,-3 0 37-16,-3-9 8 15,-2-13-24-15,-1-14-16 0,-1-10-17 16,0-13 5-16,4-15-6 15,1-11 1-15,4-15-42 16,1-4-26-16,-4-9-15 16,-2-15-24-16,-6-2-53 15,-6 1-126-15,-3 4 186 16,-8 9 76-16,-1 2 24 16,0 2 3-16,2 1 2 15,2-3 15-15,5-2-11 16,0 0-1-16,-3 0 13 15,0-2-18-15,-3 3 8 16,-3 0 18-16,-3 1-8 16,0 0 14-16,0 0 14 0,-8 1 1 15,-8-2-7-15,-4 0-10 16,0 2-7-16,-4 4 26 16,0 5-14-16,5 0-3 15,-1 7-15-15,8 17-20 16,5 10 12-16,6 7-12 15,1-2 0-15,4-2 11 16,14-10-9-16,9-7-2 16,5-12 0-16,6-8 3 15,8 0 2-15,2-10-5 16,1-8-10-16,-7-4-37 16,-11 2-37-16,-7-4 30 0,-12 1 2 15,-8 0 13 1,-4-4 26-16,0 5 6 0,0 8 7 15,-3 4 47-15,2 5 33 16,1 5-26-16,0 0-24 16,0 6-30-16,0 13 7 15,0 1 5-15,3-1 11 16,1 1 14-16,-2-6-24 16,-1-5 2-16,-1-2-4 15,0-5-9-15,2 0 3 16,-2-2-5-16,1 0 0 15,2 0 18-15,2-4-15 16,3-12-2-16,3-4 1 16,-2-5 0-16,3 0-3 0,-3 3 1 15,0 7 0-15,4 7 0 16,1 4 0-16,5 4-4 16,-1 7 2-16,1 16 2 15,1 4 6-15,-5 0-3 16,-2-3-2-16,1-7 16 15,2-2-17-15,2-6-2 16,9-5 0-16,6-4 2 16,7 0-59-16,3-6-172 15,-1-11-60-15,-8-7-295 16</inkml:trace>
  <inkml:trace contextRef="#ctx0" brushRef="#br0" timeOffset="-76122.13">17884 13334 548 0,'0'0'364'16,"0"0"-192"-16,0 0 4 16,-36 101-101-16,36-74-26 15,3-5 17-15,12-5-46 16,0-6-3-16,4-5 9 16,1-4-20-16,0-2 6 15,1 0-12-15,0-3 9 16,0-6-6-16,1-5-3 15,2-1-61-15,-3-5-23 16,-2 0-51-16,-2 0 8 0,-4 6 73 16,-5 5 54-16,-1 5 6 15,-1 4 28-15,0 0 18 16,0 0 12-16,0 2-19 16,2 4-6-16,2-1 3 15,-3-2-17-15,4-2 17 16,1-1-18-16,3 0-2 15,1 0 11-15,-2-4-32 16,-3-7 4-16,-2 0-5 16,-3-2 3-16,-1 1-7 15,-5-3-2-15,0 0-46 16,-12-1 10-16,-12 1-7 16,-3 6-1-16,-4 8 25 15,3 1 23-15,2 7-1 16,8 18 4-16,5 8-1 0,6 4 41 15,7 2-4-15,0-3 4 16,14-7-13-16,10-8-15 16,9-9 1-16,6-9-7 15,4-3-3-15,3 0-4 16,1-15-15-16,2-2-339 16,6-3-670-16</inkml:trace>
  <inkml:trace contextRef="#ctx0" brushRef="#br0" timeOffset="-74388.9">5739 15931 579 0,'0'0'268'16,"0"0"-119"-16,6-76 18 16,-12 61-27-16,-16 6-49 15,-2 8-45-15,-12 1-2 0,-1 14-30 16,-2 17-3-16,5 8 1 15,8 5-10-15,9 0 2 16,11-6-4-16,6-5 0 16,3-11-1-16,25-6 1 15,11-11 0-15,8-5 2 16,1-4-2-16,-3-17 6 16,-11-4-6-16,-10 3 0 15,-9 0-8-15,-5 0 8 16,-7 3-2-16,-1 0 1 0,-2 4 2 15,0 5-1 1,0 4 0-16,0 6 1 16,0 0-8-16,0 2 7 0,0 19-10 15,0 6 8-15,6 4 3 16,13-2-1-16,5-4 0 16,10-4 0-16,14-10-1 15,10-10 1-15,8-1 0 16,2-12-3-16,-5-9 8 15,-5-2-6-15,-13 0 1 16,-15 3 0-16,-11 1-6 16,-13 1 6-16,-6 0-5 15,0-2 0-15,-13 3-5 16,-7 0 3-16,-2 7 6 16,3 6 2-16,1 4-5 15,-3 0 4-15,6 9 0 16,-4 9-6-16,5 1 6 0,2-1-1 15,9-1-1-15,3-6 0 16,0-2-5-16,11-8 2 16,10-1-5-16,4 0 2 15,0-13-29-15,-1-2 6 16,-3 0 20-16,-3-1 11 16,-6 7-3-16,-6 6 3 15,3 3 0-15,-3 6-5 16,4 25 6-16,10 19-1 15,3 21 44-15,4 11 33 0,-4 5 24 16,-2-2-24 0,-8-1-34-16,-6-7 32 0,-7-2-49 15,0-14 31-15,0-16-23 16,-11-14-12-16,-1-15 5 16,-6-9-22-16,-3-7-3 15,-6-19 30-15,-3-22-30 16,3-25 6-16,5-18-8 15,16-14-2-15,6-10-36 16,0-2-79-16,27 11-34 16,6 18-22-16,1 26 4 15,2 23-56-15,-3 17-69 16,-2 10-398-16</inkml:trace>
  <inkml:trace contextRef="#ctx0" brushRef="#br0" timeOffset="-73804.56">6792 15883 587 0,'0'0'316'0,"0"0"-93"16,0 0-27-16,0 0-93 15,0 0-25-15,0 0-14 16,-58-70-27-16,37 70-7 16,-7 15-21-16,1 14 20 15,3 5-27-15,8 3 0 16,7-2 6-16,9-6-3 0,0-6-2 15,13-9-3 1,11-7 2-16,3-3 4 0,-2-4-6 16,-1 0 0-16,2-11 3 15,-4-2-3-15,-1-3-1 16,-3-1-4-16,-5-3-5 16,-1 2-1-16,-6 0 11 15,0 4 0-15,-6 4-1 16,0 4 3-16,0 5-2 15,0 1 0-15,0 0 3 16,0 15-12-16,4 5 9 16,5 5 0-16,2 0 5 15,4-6-5-15,3 0 0 16,-2-9 0-16,3-5 1 16,-1-3 3-16,0-2-4 15,-3 0 0-15,0-7 5 16,-3-6-3-16,0-5-4 0,-5-2 2 15,-2-4 0-15,-2 3 0 16,-3 4 0-16,0 4 0 16,0 7 0-16,0 5 0 15,0 1 0-15,0 3 0 16,0 18-2-16,0 6-5 16,1 2 7-16,7-3 0 15,7-8-2-15,-3-6 2 16,1-4-3-16,-4-8-94 15,-6 0-87-15,2 0-131 16,-5-13-168-16</inkml:trace>
  <inkml:trace contextRef="#ctx0" brushRef="#br0" timeOffset="-73189.17">7186 15923 636 0,'0'0'264'0,"0"0"-46"16,0 0-103-16,0 0-58 16,0 0-32-16,0 0 10 15,58 26-35-15,-50-26 1 0,-5 0 5 16,0 0 0-16,1-4 35 15,5-10 18-15,3-6-35 16,5-7 0-16,2-2-24 16,3-1 2-16,0 7-4 15,-2 5 4-15,-2 9-4 16,-6 7 2-16,-2 2 0 16,-1 2-6-16,-1 13 5 15,1 3 1-15,1 1 4 16,2-3-2-16,6-6 3 15,0-1-5-15,6-4 0 16,-2-3 9-16,2-2-8 0,-3 0-1 16,0 0 9-1,-4-6-9-15,-5-2 3 0,-1-2-3 16,-2-2 2-16,-2-2-2 16,-1-6 0-16,-3-4-13 15,-3-2-21-15,0 6-14 16,0 6 8-16,0 6 30 15,2 8 10-15,2 0-8 16,5 18 4-16,3 12 4 16,2 2 27-16,2 1 34 15,3-5-10-15,-1-4-8 16,3-5-21-16,0-4 34 16,-3-7-52-16,4-8 0 15,-1 0 9-15,2-6-8 16,-3-14-5-16,1-6-27 0,-9-6-134 15,-6-8-117-15,-6-12-240 16</inkml:trace>
  <inkml:trace contextRef="#ctx0" brushRef="#br0" timeOffset="-73001.98">7866 15296 915 0,'0'0'273'0,"0"0"-76"15,0 0-169-15,6 130 51 16,20-52 39-16,3 0 4 15,1-10 4-15,-3-6-66 0,1-8-33 16,-5-12-10 0,-4-7-16-16,-4-13-2 0,-4-10-4 15,-8-10-94-15,-3-2-30 16,0-10-53-16,-5-16-258 16</inkml:trace>
  <inkml:trace contextRef="#ctx0" brushRef="#br0" timeOffset="-72851.2">7923 15668 1130 0,'0'0'162'15,"0"0"-12"-15,0 0-97 16,0 0-46-16,0 0-4 16,0 0 5-16,133-39-8 15,-57 15-164-15,15-4-358 0</inkml:trace>
  <inkml:trace contextRef="#ctx0" brushRef="#br0" timeOffset="-72395.84">9567 15258 821 0,'0'0'457'0,"0"0"-398"16,-11 87 21-16,11-12 60 15,0 6-28-15,9-3-44 16,4-8-24-16,1-4-39 0,8-9 12 15,-1-10-17-15,5-11-1 16,-4-12-2-16,0-9-63 16,-4-12-84-16,2-3-73 15,-5-13-117-15,1-21-25 16</inkml:trace>
  <inkml:trace contextRef="#ctx0" brushRef="#br0" timeOffset="-72209.18">9856 15262 456 0,'0'0'546'0,"0"0"-301"16,0 0-166 0,0 138 7-16,7-48 15 0,4-1-30 15,2-9 24-15,2-10-45 16,0-13-30-16,-1-12-12 16,-4-14-2-16,-6-9-11 15,-4-7 5-15,-7-8-106 16,-21-5-129-16,-13-2-352 15</inkml:trace>
  <inkml:trace contextRef="#ctx0" brushRef="#br0" timeOffset="-71856.78">9546 15709 811 0,'0'0'163'15,"0"0"-77"-15,0 0 1 0,118-91-74 16,-59 72-13-16,7 7 0 15,2 8-3-15,-5 4 3 16,-12 4 0-16,-11 16 3 16,-13 3 10-16,-15 5 69 15,-6-2 11-15,-3-3-25 16,4-6 8-16,4-5-48 16,8-7-8-16,8-5 5 15,9 0 1-15,1-6-3 16,2-10-19-16,-6-2-3 0,-11-2 17 15,-8 4-17 1,-14-1 4-16,0-1 19 0,-19 4-12 16,-18 2-3-1,-12 6-9-15,-9 6 0 0,-6 0-8 16,-2 11 2-16,11 8-79 16,9-2-155-16,15-2-443 15</inkml:trace>
  <inkml:trace contextRef="#ctx0" brushRef="#br0" timeOffset="-71067.88">6968 15633 714 0,'0'0'240'0,"0"0"-90"16,0 0-14-16,0 0-60 15,0 0-49-15,0 0-27 16,-7-3 7-16,17 3-6 15,8 0 0-15,6 0 2 16,1 0 22-16,-1-10 0 0,-4-2 5 16,-6-1-10-16,-6 1-11 15,-5 2 20-15,-3-1-22 16,0 3 3-16,0 4 1 16,-9 2-9-16,0 2 1 15,0 0-3-15,2 0-1 16,5 14-12-16,2 8 12 15,5-2-86-15,17-8-283 16</inkml:trace>
  <inkml:trace contextRef="#ctx0" brushRef="#br0" timeOffset="-61658.66">11164 15025 1073 0,'0'0'151'0,"-49"116"-113"16,38-28 73-16,11 12-67 16,8 3 13-16,20-2-39 15,5-11-13-15,-3-13 19 16,0-12-21-16,-5-17-3 15,-1-13 1-15,0-16-1 16,6-16-28-16,7-3-158 16,2-22-135-16,4-13-307 15</inkml:trace>
  <inkml:trace contextRef="#ctx0" brushRef="#br0" timeOffset="-61176.48">11916 15318 470 0,'0'0'543'0,"0"0"-385"16,-90-27 34-16,47 27-116 0,-5 3-56 16,-2 22-8-16,1 11 31 15,8 7-29-15,11 0 6 16,17 0 10-16,13-7-14 15,7-4-5-15,31-7-11 16,12-6 0-16,4-6 10 16,0-6-7-16,-14 0-3 15,-17-5 4-15,-16 1-2 16,-7 3 3-16,-34 3-2 16,-11 4 3-16,-10 1-7 15,0-1 1-15,5-5-3 0,7-1-3 16,15-5-39-1,11-2-32-15,16 0-72 16,1 0-136-16,25 0-127 0</inkml:trace>
  <inkml:trace contextRef="#ctx0" brushRef="#br0" timeOffset="-60227.16">11950 15507 675 0,'0'0'312'0,"0"0"-176"16,0 0 94-16,0 88-150 16,3-58-9-16,6-1-8 15,-1-5-35-15,0-4-4 0,-2-6-20 16,-3-4 1-16,-1-3 12 16,-2-5-17-16,0-2 0 15,0 0 22-15,0-2 1 16,0-12-12-16,0-6-11 15,0-5 3-15,4-2 1 16,4-1-4-16,-1 0 0 16,-1 7-3-16,0 8 4 15,0 10-1-15,3 3 0 16,5 2 2-16,-1 17-3 16,5 6 1-16,0 4 0 15,-5-2 9-15,2-5-5 16,-3-5-4-16,-3-6 4 0,-3-4-1 15,-3-4 15-15,-3-3-18 16,3 0 1-16,3 0 25 16,3-14-18-16,6-5-3 15,1 0-4-15,3-1 2 16,1 0-2-16,1 1-1 16,-3 0 0-16,-3 6 0 15,-2 3 1-15,-4 10-1 16,5 0 0-16,0 6 2 15,3 11-2-15,4 0 0 16,4 0 0-16,5-3 0 16,4-2 0-16,7-5 0 0,2-6 1 15,2-1-1 1,-1 0 1-16,1-2-1 0,-2-9 0 16,-4-1-3-16,-5 0 3 15,-4 0-1-15,-6-1-7 16,-7-1-12-16,-9-1 9 15,-8-4-5-15,0 1-5 16,-13 0 18-16,-8 5-15 16,-3 6 13-16,0 7 4 15,2 3 1-15,5 17-2 16,6-1-1-16,8 3 3 16,3-4-7-16,0-5 7 15,10-2 0-15,11-8-2 16,1-3 4-16,0 0-4 15,-5 0 2-15,-4-10 0 0,-4-2-7 16,-4 3 2-16,-2-1 0 16,-3 0 5-16,3 2 0 15,-3 2 0-15,2 1 0 16,-2 4 0-16,0 1-2 16,3 0 2-16,2 11-5 15,0 12 5-15,-1 4 1 16,1-2 0-16,1-1-1 15,-2-7 0-15,5-6 1 16,-3-5-1-16,3-6 0 16,4 0-3-16,2-12 3 15,6-12-88-15,-1-2-90 0,2-4-104 16,-3 1 41-16,-5-5 3 16,1-4 30-16,-11-8-97 15</inkml:trace>
  <inkml:trace contextRef="#ctx0" brushRef="#br0" timeOffset="-60043.81">13057 15268 233 0,'0'0'267'15,"-36"-92"-28"-15,25 66-29 16,10 17-28-16,1 9 3 16,1 22-141-16,19 24-26 15,5 20 54-15,-1 11-27 16,-6 5 43-16,-3-1-22 16,-9-6-20-16,-1-11 0 15,-2-9-45-15,4-9-1 16,0-15-2-16,9-13-40 0,7-18-30 15,4 0-63-15,1-16-95 16,-5-10-51-16,-8-7-62 16</inkml:trace>
  <inkml:trace contextRef="#ctx0" brushRef="#br0" timeOffset="-59259.98">13200 15025 480 0,'0'0'465'15,"0"0"-330"-15,0 0-3 16,31 75-34-16,-17 1-17 16,4 16-12-16,-6 1-14 0,2-4-1 15,2-11-13-15,-2-15-31 16,0-14-8-16,2-10-4 16,4-14-5-1,4-13-49-15,7-10 49 0,0-2-75 16,1-6-24-16,-4-8-49 15,-4-4 35-15,-8 0 28 16,-6 1-33-16,-5 2 18 16,-2 5 73-16,-3 6 34 15,0 1 72-15,0 3 13 16,0-2-1-16,2 0-3 16,1-2-59-16,1-3-15 15,3-1-3-15,1 0-2 16,-1-3 6-16,-1 2-2 15,-3 1-3-15,-3 2 24 0,0-3-14 16,0 3 8-16,-6-3 18 16,-7 3 1-16,-2-1-2 15,1 3-7-15,0 1-1 16,2 3 11-16,3 7-21 16,0 15-4-16,6 2 9 15,3 6 4-15,0-4-8 16,1-2-21-16,16-7 4 15,3-8-4-15,3-6 3 16,4-3-6-16,0-3 3 16,1-12-82-16,-1-5-84 15,-3 1-55-15,-6 3 14 0,-5 0 30 16,-6 1 25-16,-5 3 8 16,-2-2 56-16,0 4 88 15,-3 2 43-15,-3 3 195 16,4 5-55-16,2 0-11 15,0 2-80-15,8 13 15 16,10 8 36-16,4 3-83 16,5 3 15-16,8 3-37 15,3-1-1-15,1-1 17 16,-3-2-2-16,-9-11-34 16,-12-5-9-16,-8-4-6 15,-7-6 2-15,-6-2-3 16,-15 0 1-16,-1-10 2 15,1-7-5-15,9-6 0 0,7-4 0 16,5-5-4-16,2-1-36 16,22 1-28-16,5-3-65 15,7 0-133-15,6-2-227 16</inkml:trace>
  <inkml:trace contextRef="#ctx0" brushRef="#br0" timeOffset="-58853.89">15004 15257 808 0,'0'0'138'15,"0"0"36"-15,-52-87 17 16,41 87-91-16,8 22-20 15,3 33-27-15,3 20 28 0,16 5-12 16,5-2-47-16,-3-8-17 16,0-12-1-16,-4-7-4 15,-3-9-11-15,-3-7-27 16,-4-8-86-16,-4-10-50 16,-3-7-118-16,0-10-52 15,-21 0-103-15</inkml:trace>
  <inkml:trace contextRef="#ctx0" brushRef="#br0" timeOffset="-58209.7">14880 15679 401 0,'0'0'154'16,"-93"-78"-24"-16,68 46 94 16,19 8-69-16,7 3-35 15,37 5-39-15,17 0-30 0,14 1-39 16,8-1-6-16,0 0-2 16,-5 0-3-16,-11-1 3 15,-14 0-4-15,-12-3 0 16,-17 0-3-16,-12 1 4 15,-6-2-1-15,-9 2 0 16,-13 3 6-16,-2 6 21 16,2 6 10-16,5 4-6 15,7 6 18-15,5 22-42 16,5 16 5-16,0 12 23 16,8 8-8-16,2 2 6 15,-1-3-10-15,-4-8-18 16,-2-12 36-16,0-9-25 0,1-11-2 15,4-9-3-15,5-8-7 16,8-6 1-16,3 0-5 16,1-17 2-16,0-3 6 15,-5 1-8-15,-8-2 0 16,-2 1 2-16,0 3 2 16,1 3-8-16,0 4 3 15,5 9 1-15,3 1-3 16,4 5 3-16,2 15 0 15,0-3 0-15,2 2 2 16,-3-4-2-16,1-2 0 16,-1-6 0-16,2-5 1 15,1-2-1-15,-2 0 0 16,2-11-3-16,-4-4 3 0,-3 0-7 16,-2-1-15-16,-8 0 2 15,-5-1 15-15,-5-4-26 16,0-1 14-16,-18-1 13 15,-5 4-17-15,-2 6 15 16,3 11 5-16,2 2 1 16,4 22 0-16,7 12-1 15,6-1 1-15,3-1 3 16,3-9-3-16,18-6-4 16,6-11 3-16,11-5-4 15,10-1-100-15,22-4-166 16,16-16-135-16,18-2 53 0</inkml:trace>
  <inkml:trace contextRef="#ctx0" brushRef="#br0" timeOffset="-57776.7">16337 15415 643 0,'0'0'559'0,"0"0"-436"16,0 0 2-16,0 0-48 15,95 72 16-15,-47-35 18 16,-3 1-54-16,-4-6 5 15,-6-3-5-15,-7-4-31 16,-10-8-3-16,-3-4-23 16,-7-7 1-16,-4-6 15 15,-1 0-15-15,3-5 7 16,0-15 3-16,-2-6-5 16,-2-2 0-16,-2-6-6 15,0-4 0-15,0-4-8 16,0 4-7-16,0 7-38 15,0 11-32-15,21 10-10 0,14 10-17 16,18 0-30-16,12 10-58 16,7 7-25-16,5-2-73 15,-8-2-27-15</inkml:trace>
  <inkml:trace contextRef="#ctx0" brushRef="#br0" timeOffset="-56523.08">17242 15455 128 0,'0'0'480'0,"0"0"-270"16,0 0-25-16,0 0-45 15,-94-50 1-15,63 45-49 16,0 3-21-16,-1 2-23 16,4 2 11-16,3 15-24 0,1 10 8 15,7 2-2-15,4 2-31 16,7-1 0-16,6-5-10 16,0-5 3-16,8-5-1 15,12-6-2-15,6-9 0 16,2 0-1-16,0-2 3 15,-1-11-4-15,-6 1-1 16,-5 1 2-16,-7 2-7 16,-2 5 8-16,-6 2 0 15,-1 2-1-15,0 0 3 16,0 0-4-16,0 0 1 16,2 9 1-16,2-1-2 15,-1-1 2-15,1-4 0 16,-1-1 0-16,-1-2 2 0,2 0-2 15,4-5 5-15,4-10 7 16,1-5 2-16,3-6-14 16,3 0 0-16,-2-7 5 15,0-2-2-15,-2-6-3 16,-8-7 0-16,-2-8 1 16,-5-11-7-16,0-14 2 15,-11-8 4-15,-14-3-3 16,-2 16 4-16,3 24-1 15,8 28 0-15,6 24 2 16,2 34 1-16,8 41-3 16,0 31 0-16,0 15 20 15,18 4-13-15,4-13 10 0,5-20 16 16,2-17-15-16,7-25-9 16,3-20-9-16,5-15 0 15,0-15-4-15,-2-2 4 16,-3-17-38-16,-8-5-19 15,-8-5 15-15,-9-1 12 16,-6-2-4-16,-8 3-9 16,0 7 16-16,0 7-9 15,0 11 36-15,-5 4 0 16,1 4 5-16,1 14 17 16,-3 1-7-16,6 2-11 15,0-1 10-15,0 0-10 16,0-2 7-16,9-4 12 15,4-3 2-15,7-4-3 0,3-4-17 16,3-3 1-16,3 0 7 16,0 0-13-16,1-7 0 15,-2-1 3-15,-4-4-3 16,-6-1 4-16,-6-2-4 16,-7-3 0-16,-5-2 7 15,0 4-6-15,0 6-1 16,0 3 4-16,0 7 2 15,4 0 26-15,5 7-32 16,1 12 12-16,1 4 19 16,-1-1-30-16,1-4-1 15,-1-2 2-15,5-6 0 0,0-6-4 16,7-3 2-16,4-1-14 16,5 0 2-16,5-5-53 15,0-7-9-15,-2 1 16 16,-4 1-15-16,-8-5-15 15,-6 1-12-15,-7-3 2 16,-6 5 61-16,-1 0 8 16,-2 4 29-16,0 4 11 15,2 4 49-15,-2 0 39 16,0 0-60-16,0 0-18 16,0 0 27-16,0 0-28 15,0 0 5-15,0 0 12 16,0 0-11-16,4-6 5 15,3-1-20-15,4-2-9 0,-2-3-1 16,2 2-1-16,-1-3 0 16,-4 2 1-16,-5 0 2 15,-1 1-3-15,-1 3 0 16,-22 7 1-16,-2 0-1 16,-1 6 0-16,7 16 0 15,10 4 3-15,9 6 3 16,0-3 3-16,20-4 1 15,17-7-9-15,8-9 4 16,8-7-5-16,4-2-4 16,-1 0-4-16,0-6-84 15,-4-5-263-15,-7 2-189 0</inkml:trace>
  <inkml:trace contextRef="#ctx0" brushRef="#br0" timeOffset="-55793.98">11324 17060 673 0,'0'0'215'0,"67"-79"11"16,-42 32 4-16,-13 2-120 15,-12 3-50-15,-4 6-25 16,-26 11-11-16,-7 10 20 16,-7 13-28-16,-2 2-1 15,4 29 7-15,9 11-18 16,17 11 6-16,16 4-10 15,21 0 2-15,28-4 12 0,15-8-14 16,2-7 6-16,-8-6 15 16,-18-5-20-16,-19-1-1 15,-21-1 5-15,-16 1-2 16,-35-2 21-16,-13-2-24 16,-8-9 0-16,7-5-3 15,11-6-7-15,18 0-56 16,20-21-5-16,16-14-25 15,18-15-34-15,22-12-125 16,11-11 12-16,7-13-46 16,0-4-226-16</inkml:trace>
  <inkml:trace contextRef="#ctx0" brushRef="#br0" timeOffset="-55632.84">11532 16554 442 0,'0'0'262'0,"38"-72"-64"16,-32 63 29-16,-3 9-24 15,-3 30-140-15,4 21-21 16,8 19 17-16,6 12-17 15,5 3-14-15,6-4-2 16,4-7 7-16,4-13-31 16,-1-8 0-16,-2-14-2 15,-5-6-16-15,-6-16-99 16,-6-9-157-16,-9-8-85 16</inkml:trace>
  <inkml:trace contextRef="#ctx0" brushRef="#br0" timeOffset="-54844.62">11586 17020 592 0,'0'0'302'0,"0"0"-122"15,0 0 37-15,0 0-162 16,-3-79-38-16,45 60 14 16,7 8-29-16,5 5-2 15,3 6 3-15,2 0-3 16,-1 2 0-16,-7 7-69 15,-6-1-30-15,-12-5 36 16,-9 0 0-16,-10-3 3 16,-8 0 12-16,-6 0-12 0,0-1 3 15,-6-4 8 1,-11 0 48-16,-4 1 1 0,3 1 16 16,0 2 27-16,6-1 28 15,2 1 12-15,7 0-7 16,3-3 34-16,0 1-37 15,3 0-33-15,11-3-16 16,2 3-4-16,0 3 9 16,3 0 2-16,1 6-3 15,5 11-2-15,3 5-5 16,2 3 19-16,0 0-23 16,-2-4 2-16,-4-6 2 15,-9-1-20-15,-6-7 8 16,-5-2 1-16,-4-2-6 15,0-1 19-15,0-2-10 0,-7 0 1 16,0 0 3-16,5-5-13 16,2-7-1-16,0-7-3 15,6-5 0-15,10 1-2 16,-1 0 2-16,3 6-10 16,-6 7-11-16,1 10-4 15,-5 0 16-15,3 10 8 16,0 7 1-16,0 3-3 15,5 0 3-15,-1-3 0 16,4-3 1-16,0-6 1 16,4-2-4-16,1-2 2 15,1-4 0-15,1 0 19 0,-5 0-19 16,0 0 0-16,-2-10 11 16,-7 1-10-16,-1-3 0 15,-7-3 4-15,-4-2-5 16,0-5 7-16,-12 1-7 15,-13-3 0-15,-7 4 3 16,1 6-3-16,0 7 0 16,1 7-1-16,8 4 6 15,5 16-11-15,8 5 5 16,9-2-7-16,0 1 7 16,21-5-101-16,9-6-51 15,3-5-170-15,5-5-110 16</inkml:trace>
  <inkml:trace contextRef="#ctx0" brushRef="#br0" timeOffset="-54226.96">12642 16929 608 0,'0'0'253'15,"0"0"-19"-15,0 0-35 16,0 0-60-16,0 0-79 16,0 0 9-16,24 48 17 15,-5-23-27-15,-2 2-1 16,5-4-31-16,-2-8-15 15,-2-1 15-15,-4-8-26 16,-3-3-1-16,-2-3 4 16,-3 0-1-16,0-6 2 0,0-6-5 15,1-4-11-15,2 0 7 16,5-2-16-16,0-2 6 16,0-1-2-16,-2 4-5 15,1 7 16-15,-2 7-2 16,-4 3 7-16,-1 2-7 15,0 12 7-15,0 0 0 16,-1-3 2-16,5-2 2 16,2-3-5-16,6-2 1 15,6-4 0-15,7 0 12 16,6 0-12-16,-3-12 0 16,2 0 2-16,-9-2-1 15,-7 4-2-15,-10 1-1 16,-7 1 2-16,-3-1-13 15,0 5 13-15,0 2-6 0,0 2 3 16,0 0-2-16,0 19 0 16,0 9 3-16,0 12 2 15,8 11 30-15,6 12-8 16,-2 7 22-16,-1 10 15 16,2 3-16-16,-4 1 6 15,2 3 17-15,-1-7-54 16,-7-8-12-16,-3-16 0 15,0-14 0-15,-6-18 0 16,-9-12 0-16,-4-12 0 16,-2-6 0-16,5-27 0 15,2-20 0-15,14-12-21 0,0-15-77 16,15-5-10-16,15-2-41 16,7-7-46-16,8 2-199 15,7 2-249-15</inkml:trace>
  <inkml:trace contextRef="#ctx0" brushRef="#br0" timeOffset="-53262.58">14176 16570 758 0,'0'0'192'0,"0"0"-41"16,0 0 62-16,0 0-137 16,0 0-62-16,-35 107 20 15,52-12 17-15,-1 4-34 16,-2-3-6-16,0-11 10 15,-2-9-21-15,0-14 0 16,-4-13-1-16,-8-15-77 16,0-19-56-16,0-12-104 15,-8-3-4-15,-10-18 12 16,-7-14 109-16,-6-11 121 0,-10-6 59 16,1 4 15-16,0 3 71 15,9 9-2-15,17 6 2 16,14 5 59-16,12 5-89 15,37-2-60-15,17 2-22 16,14-2-25-16,7-1-1 16,1 1-7-16,-6-1 0 15,-12-1 1-15,-18 1-1 16,-19 1-2-16,-17-1 2 16,-14-2 0-16,-2-2 3 15,-15 0-3-15,-10 1 0 16,1 8 5-16,0 8-2 15,3 7 44-15,6 16 5 0,6 30-13 16,9 17 2-16,0 10 0 16,2 6-9-16,16-4 10 15,-2-8-27-15,1-8 7 16,2-13 19-16,-6-14-29 16,2-10-7-16,-1-13-5 15,2-9 3-15,4-3-1 16,0-20-2-16,1-4-13 15,-3-1 5-15,-2-6-1 16,-3-1-1-16,0 1-25 16,-4 5 0-16,0 10 35 15,1 12-12-15,2 7 8 0,3 10 4 16,3 15 0-16,1 5 0 16,1-2-1-16,2-3 1 15,0-8 0-15,4-6 0 16,3-7 0-16,3-4 1 15,2-7 2-15,4-10 0 16,-4-3-3-16,-3-1 0 16,-5-1-11-16,-11-1 11 15,-8 0-20-15,-7 2 5 16,0 4-18-16,-13 6 15 16,-4 11 11-16,-1 0 7 15,3 13-2-15,2 8 2 0,7 4 0 16,6-1 9-16,0-3-7 15,6-2-2-15,18-6 0 16,4-7 0-16,6-5-3 16,4-1 3-16,3 0-103 15,3 0-139-15,3 0-228 16</inkml:trace>
  <inkml:trace contextRef="#ctx0" brushRef="#br0" timeOffset="-52344.8">15989 16783 403 0,'0'0'584'0,"0"0"-403"15,0 0-2-15,0 0-105 16,0 0-35-16,0 0-18 15,73 45-3-15,-56-45-15 0,-1 0 21 16,-1-6-7-16,-3-5-15 16,-6 1 7-16,-6-2-3 15,0 2-6-15,0-1 3 16,-15 3 2-16,-3 1 4 16,-1 5 1-16,-1 2 2 15,0 1 17-15,3 24-19 16,2 6 8-16,6 5 12 15,8 3-1-15,1-7-16 16,15-3-13-16,18-6 0 16,8-6-6-16,6-7-24 15,3-7-34-15,2-3-4 0,-5-7-35 16,-9-5-39-16,-13-3-22 16,-14-1 35-16,-11-1 40 15,0 0-46-15,-18-1 59 16,-5 0 76-16,1-1 67 15,8 2 33-15,6 3 28 16,8 5 19-16,0 2 28 16,9 7-94-16,12 0-1 15,3 13 17-15,3 10-26 16,0 5-17-16,5-1-28 16,-3-2-8-16,3-5 10 15,-4-6-28-15,-5-2 4 16,0-7 13-16,-6-3-9 0,-3-2 3 15,-3 0-8 1,-3-12-1-16,-3-2 9 0,-1-3-11 16,2-1 0-16,2-4 0 15,2-6 1-15,2 0-2 16,4-2-2-16,0 7-10 16,-2 4 9-16,0 10-4 15,-4 7 8-15,1 2-1 16,-4 4 5-16,2 17-4 15,0 9 1-15,-2 1 3 16,3 2 5-16,0-5-9 16,0-4 0-16,-1-7-5 0,0-7 5 15,3-10 0 1,0 0-8-16,1-6-49 0,-2-13-54 16,-2 0-52-16,-3-4-112 15,-2 0-30-15,-2-2-162 16</inkml:trace>
  <inkml:trace contextRef="#ctx0" brushRef="#br0" timeOffset="-52068.23">16764 16481 643 0,'0'0'349'16,"0"0"-136"-16,0 0-49 16,0 0-118-16,-84 47-12 15,80-18 8-15,2-2-2 16,2-4-1-16,6-7-3 15,15-10-8-15,6-4 4 0,1-2-17 16,-3-2-9-16,-5-9 13 16,-10-3-14-16,-10 0-5 15,0-2 5-15,-19 3-5 16,-9-4 0-16,-4 3-10 16,2 2-26-16,5 5 3 15,10 4-34-15,10 3-17 16,5 12-67-16,11 12-80 15,20 3 23-15,14 0-210 16</inkml:trace>
  <inkml:trace contextRef="#ctx0" brushRef="#br0" timeOffset="-50977.87">17260 16699 589 0,'0'0'271'16,"-91"17"-116"-16,34 0 50 15,-2 8-79-15,2 5-27 16,8 1 11-16,16-1-39 16,17-4-31-16,16-3-10 15,3-6-16-15,31-8-1 16,11-6-13-16,9-3 4 16,1-10 2-16,-5-9-6 15,-6-5 0-15,-7-3-3 16,-9-4 6-16,-8-4-6 0,-7-6-5 15,-7-6-16-15,-3-6 20 16,-3-9-15-16,0-8 19 16,-15-2-3-16,-6 3 4 15,-1 13-1-15,-1 18 0 16,3 25 1-16,1 16 58 16,5 36-34-16,5 26-8 15,6 20 7-15,3 10-21 16,12-1 2-16,13-6-5 15,6-15 3-15,4-14-5 16,-1-20 2-16,2-12-8 16,1-18-18-16,-1-9-18 15,1-3-46-15,1-18-10 16,-4-5-27-16,-2-2-38 0,-9 2-30 16,-8-3 14-16,-9 8-10 15,-6 7 106-15,0 8 85 16,0 6 191-16,-2 0-17 15,-1 0-32-15,0 9 24 16,3-6-100-16,0 2-46 16,0-5-16-16,11 0-2 15,1 0 2-15,1-5-3 16,-5-3 0-16,-5 2-1 16,-3-1-2-16,0 3 2 0,-2 3-21 15,-11 1 13 1,-4 0 5-16,-1 0 3 0,1 0 5 15,-1 0-4-15,3 12 16 16,3 2 23-16,1 6-7 16,4 2 9-16,5-1-7 15,2-3-22-15,2-2-5 16,17-8-8-16,7-1-6 16,8-5-2-16,3-2-66 15,5 0-35-15,0 0-57 16,-7-5 32-16,-5-3 13 15,-10-1-2-15,-8 0 92 16,-9-4 31-16,-3 1 30 16,0-5 60-16,-3 0 14 15,-3 1-16-15,1 5 15 0,4 5 21 16,1 6-33-16,0 0-24 16,6 9-35-16,4 11 32 15,-1 1-32-15,-1 1-16 16,-3-2-5-16,-3-2-11 15,-2-5 1-15,0-4 9 16,0-6-9-16,0-3-1 16,0 0 8-16,6 0-3 15,5-11 2-15,8-6-7 16,2 0 0-16,0-2-7 16,1-2 7-16,-3-5-2 15,-2 0 1-15,-2 6 1 16,-5 6-2-16,1 9 0 0,-3 5 2 15,0 12 6-15,0 15-4 16,-2 4 11-16,4-2 6 16,-1-7-18-16,4-6-1 15,5-8-3-15,4-8-9 16,13 0-63-16,10-3-141 16,10-11-163-16,6-1-361 15</inkml:trace>
  <inkml:trace contextRef="#ctx0" brushRef="#br0" timeOffset="-50779.25">18356 16721 1009 0,'0'0'135'0,"0"90"83"16,6-57-135-16,8-13-42 15,4-13 2-15,-2-7-30 16,5 0-12-16,4-13 10 15,4-4-11-15,-1-2-9 16,0-1-27-16,-1-1-50 16,-4 0-57-16,-2-3-90 15,-1 1-132-15</inkml:trace>
  <inkml:trace contextRef="#ctx0" brushRef="#br0" timeOffset="-50396.32">18668 16634 459 0,'0'0'122'0,"0"0"-7"15,0 0 6-15,0 0-73 0,0 0 29 16,0 0 46-16,-6 11-21 16,6-2-4-16,2-2-36 15,1-3-22-15,-2-1-33 16,2-1-6-16,3-2 15 16,-1 0-11-16,2 0 6 15,-1-4-3-15,-1-4-3 16,-1-2 1-16,1 0-6 15,-4 1 0-15,-1-3 22 16,0 2-8-16,-3 1 4 16,-11 4 2-16,-3 2-3 15,-1 3 9-15,-3 0-6 0,0 14 14 16,3 11 21-16,2 5-21 16,5 1 8-16,8-2-6 15,3-5-22-15,6-7 3 16,18-11-17-16,4-6 0 15,8 0 10-15,6-9-10 16,4-7-33-16,1 1-59 16,-1 2-73-16,-6-1-164 15,0 0-211-15</inkml:trace>
  <inkml:trace contextRef="#ctx0" brushRef="#br0" timeOffset="-50073.81">19008 15970 978 0,'0'0'173'15,"0"0"52"-15,0 0-83 16,0 0-64-16,0 0-57 16,-22 126 81-16,64-31-28 15,0 12 6-15,-4 3 8 16,-8 0-25-16,-12-2-40 0,-13-11-23 16,-5-7 0-16,-23-6 0 15,-22-11 0-15,-14-1 0 16,-13-8 0-16,-7-13-204 15,-1-20-269-15</inkml:trace>
  <inkml:trace contextRef="#ctx0" brushRef="#br0" timeOffset="-27054.9">24609 12353 574 0,'0'0'525'15,"0"0"-400"-15,0 0 26 16,0 0-151-16,0 0 0 15,99-23-2-15,-44 15-2 16,4 2-146-16,-1 0-162 16</inkml:trace>
  <inkml:trace contextRef="#ctx0" brushRef="#br0" timeOffset="-26733.26">24975 12189 1075 0,'0'0'187'0,"0"0"-36"16,0 0-100-16,0 0-38 15,0 0 28-15,83 87 31 16,-47-53-9-16,-6-3 2 16,-9-4-59-16,-3-6 1 15,-9-5 20-15,-5-7-27 16,-2-6 0-16,-2-3 13 0,0 0-12 15,0 0 10-15,1-9 11 16,8-16-5-16,0-10 1 16,7-8-18-16,2-4-9 15,1 2-16-15,0 8-103 16,0 15-31-16,0 15-78 16,2 7-81-16,3 7-21 15</inkml:trace>
  <inkml:trace contextRef="#ctx0" brushRef="#br0" timeOffset="-25435.02">25625 12243 597 0,'0'0'220'0,"0"0"9"15,0 0-110 1,0 0 21-16,0 0-33 0,-46-76-41 16,28 66 20-16,0 4-51 15,3 6-11-15,-3 0 12 16,2 11-34-16,-1 16-4 15,2 10 1-15,4 3 1 16,6-1-2-16,4-3 2 16,1-6 0-16,0-10-6 15,7-6 6-15,6-7-3 16,2-7 1-16,5 0 4 16,2 0-6-16,3-12 4 15,-2-5 0-15,-2 0-7 16,-4-1 8-16,-6 2-1 15,-3 0 0-15,-5 3 5 0,-2 6-5 16,-1 4 0-16,0 3 0 16,0 0-18-16,2 17 16 15,2 2 2-15,0-1-1 16,2-1 6-16,2-6-9 16,1-3 4-16,1-5 0 15,1-3-2-15,2 0 3 16,2-1-1-16,4-13 10 15,-2-6-9-15,1-2 1 16,-3-4-2-16,-2-1 0 16,-2-8 2-16,-5-5-2 15,-2-9-2-15,-4-9-3 0,0-11 5 16,0-9-7-16,-10 6-1 16,-6 11 4-16,5 25-18 15,2 21 22-15,4 15 0 16,4 34-5-16,1 24 6 15,0 24-7-15,0 6 6 16,12-3 0-16,1-11 60 16,-1-14-55-16,3-11 8 15,1-12 4-15,5-9-12 16,2-8-3-16,2-9-2 16,5-8 0-16,0-3 6 15,-5 0-6-15,-3-1 0 16,-5-10 7-16,-4-3-2 0,-1-2-1 15,0-8-4-15,-2 0 0 16,1 0-6-16,-1 4 6 16,-1 9 0-16,-3 5-4 15,0 6 4-15,0 0-5 16,3 16-3-16,-1 9 8 16,-1 5-1-16,2-3 1 15,0 0 0-15,1-5 3 16,5-2 6-16,3-6-7 15,3-5-2-15,1-2 0 16,4-7 6-16,-4 0-6 16,2 0 0-16,-5-10-10 15,-4-6-36-15,-1-5-3 16,-5-4-16-16,-2-5-28 0,-2-3-6 16,-1 6-97-16,2 3 42 15,-2 10 111-15,-2 9 37 16,-2 5 6-16,0 0 11 15,0 2 13-15,0 10 50 16,0 1-36-16,0-4-13 16,0 1 60-16,0 0-49 15,6-2-13-15,2 0-10 16,0-3-9-16,1-2 9 16,-1 1-13-16,0-1 0 0,0-1 8 15,-2-2-6-15,2 3-2 16,-1-3 3-16,3 0-2 15,0 0 6-15,-4 0-7 16,1 0 0-16,-1-5 9 16,-2-2-3-16,-1-1-6 15,0 2 2-15,0 0 4 16,0-4-4-16,0 3-2 16,-1-2 0-16,-2 4 30 15,0 3 0-15,0-1 8 16,0 1 14-16,0 2-19 15,0 0 7-15,-5 0-40 16,-5 7 0-16,-2 11 6 16,3 5-3-16,5 1-3 15,4-1 17-15,0-4-5 0,0-2 6 16,3-2-18-16,10-7 0 16,-1-3 6-16,6-2-6 15,3-3 0-15,3 0 0 16,4 0-40-16,-1-3-34 15,-2-8-47-15,-4-3-170 16,-2-4-128-16</inkml:trace>
  <inkml:trace contextRef="#ctx0" brushRef="#br0" timeOffset="-23582.86">26948 11886 712 0,'0'0'156'0,"0"0"27"15,-80-53 8-15,73 49-40 16,7 4-90-16,5 11-53 0,23 18 1 15,10 11-5-15,9 4-4 16,1-3 16-16,1-4-4 16,-1-6 12-16,-2-6-24 15,0-5 3-15,-5-6 8 16,-4-5-11-16,-6-7 0 16,-7 0 6-16,-9-2-2 15,-4 0-1-15,-8 0-3 16,0-3 2-16,-2-8 52 15,-1 0-37-15,0 0-12 16,0 6 28-16,0 4-21 16,0 1 7-16,-3 5-19 0,-22 28 3 15,-16 14-14-15,-11 14 11 16,-1 0 0-16,8-5 1 16,6-5-1-16,12-9 0 15,11-6-29-15,11-11-83 16,5-8-16-16,3-11-283 15</inkml:trace>
  <inkml:trace contextRef="#ctx0" brushRef="#br0" timeOffset="-22886.79">28569 12012 544 0,'0'0'318'0,"0"0"-128"0,0 0 100 16,0 0-163-16,0 0-44 16,0 0-43-16,27-48-34 15,-37 77 8-15,-19 10-14 16,-12 7 1-16,-7-2 42 15,-7 1-36-15,-5-3-3 16,-1-4 9-16,-3-5-12 16,4-3 7-16,7-11-8 15,12-7 0-15,11-6-3 16,13-3 3-16,6-3 0 16,6 0 11-16,5-11-7 15,0-13-4-15,0-11-1 16,14-2 1-16,2 3 2 15,-1 7-1-15,-1 8-1 0,1 13 19 16,5 6-14-16,12 0 12 16,11 16-15-16,12 12-2 15,5 1 58-15,0 3-57 16,-1-5 20-16,-7-4 16 16,-8-6-21-16,-11-7 9 15,-13-5-25-15,-7-2 7 16,-6-3 7-16,-6 0-14 15,1 0 0-15,-2 0 7 16,1 0-1-16,1 0-12 16,-1 0-3-16,5 0-89 0,3-8 36 15,6-9-130 1,0-9-250-16</inkml:trace>
  <inkml:trace contextRef="#ctx0" brushRef="#br0" timeOffset="-21520.56">29268 12182 940 0,'0'0'181'0,"0"0"41"15,0 0-78-15,0 0-23 16,0 0-102-16,0 0-12 0,0 0-3 15,-24 46 0 1,12-2 6-16,-6 3-10 0,-6 3 0 16,-8 4-18-16,-2-2-34 15,5-11-305-15,9-10-687 16</inkml:trace>
  <inkml:trace contextRef="#ctx0" brushRef="#br0" timeOffset="-20350.32">26156 14093 685 0,'0'0'185'0,"0"-106"32"0,-2 49-97 15,-8 10-30-15,0 13 11 16,3 15-21-16,6 14 13 16,1 5-72-16,0 4-11 15,6 23-10-15,11 13 0 16,2 8 0-16,0-3 4 15,-1-4-2-15,2-9-2 16,-1-5 0-16,0-11 0 16,4-6-2-16,2-7 2 15,6-3 0-15,4-5 4 16,1-15-4-16,-2-6 4 16,-4-2-4-16,-5-3 0 15,-7 0 2-15,-8 2-2 0,-5 10 0 16,-4 7 10-16,1 9-10 15,-2 3 6-15,5 0-6 16,5 7 0-16,3 10-8 16,8 0 8-16,-3 0 0 15,1-5 10-15,-5-4-10 16,-5-3 19-16,-5-4 16 16,-2-1-25-16,-2 0 56 15,0 0-54-15,0 0 16 16,0 0 20-16,0 0-30 15,0-14 2-15,0-6-20 16,0-5 1-16,3-5-22 16,4-3 9-16,5 4-81 0,0 4 21 15,3 8-40 1,-2 12 5-16,2 5-52 0,0 8 0 16,-3 18 149-16,0 8-16 15,-1 0 26-15,0-5-8 16,1-5 8-16,2-9 0 15,1-4 14-15,0-8 13 16,6-3 65-16,-2 0-30 16,3-9-12-16,1-8-14 15,-6-5-33-15,-3 0 6 16,-2-1 3-16,-8 0-7 16,-2 2 51-16,-2-1-53 15,0 0-2-15,-8 4 19 16,-5 5-17-16,-2 9-3 0,-3 4 0 15,-3 15 5-15,0 19-6 16,0 8 1-16,8 4 0 16,6-5-9-16,7-7 11 15,0-8-4-15,13-9 2 16,18-7-5-16,16-6-44 16,15-4-83-16,22 0-71 15,16 0-184-15,16-12-193 16</inkml:trace>
  <inkml:trace contextRef="#ctx0" brushRef="#br0" timeOffset="-19819.97">27920 13892 508 0,'0'0'188'16,"0"0"18"-16,0 0-58 15,0 0 46-15,0 0-44 16,0 0-68-16,-4-34-76 0,-12 18 9 16,1 3 51-1,-3 3-57-15,3 6 6 0,0 4 9 16,3 0-21-16,-1 18-2 15,2 8-1-15,2 6 0 16,5-1-5-16,4-6 5 16,0-4 0-16,9-7-3 15,9-7 8-15,9-5-11 16,1-2 5-16,2-4 1 16,1-15 13-16,-4-3-13 15,0-3 0-15,-7-4 7 16,-1 3-5-16,-5 2 15 15,-3 7-1-15,-4 7-1 16,-4 3 43-16,-1 7-51 16,2 0 3-16,2 0-9 15,5 4 5-15,5 9-9 16,5 8 3-16,6-1 0 0,6 0-3 16,5-2 3-16,1-6-22 15,1-4-41-15,2-8-53 16,-5 0-94-16,-4-2-181 15,-3-14-365-15</inkml:trace>
  <inkml:trace contextRef="#ctx0" brushRef="#br0" timeOffset="-19570.3">28544 13701 678 0,'0'0'228'0,"0"0"-4"15,0 0-45-15,0 0-106 16,0 0-34-16,0 0-29 0,-82 73-5 15,80-30 31-15,2 4-33 16,0-6-1-16,3-7 20 16,12-6-17-16,12-6-5 15,9-7 0-15,12-5 3 16,7-8 0-16,6-2-3 16,5 0-23-16,1-12-34 15,-4-5-94-15,-8-3-54 16,-12-8-29-16,-13-5-88 15,-12-2-161-15</inkml:trace>
  <inkml:trace contextRef="#ctx0" brushRef="#br0" timeOffset="-18986.06">29053 13776 282 0,'0'0'227'0,"0"0"4"15,0 0-61-15,0 0-38 0,0 0-40 16,0 0-92-16,-20-26 8 16,20 44 27-16,0-1 8 15,0 0 4-15,0-3-29 16,0-5-8-16,0-2 7 15,3-5-17-15,5-2 0 16,1 0 20-16,5 0-17 16,3-7 1-16,-1-7 0 15,-4 0-1-15,-4-2 5 16,-4-1-8-16,-4 3 0 16,0 0 12-16,0 3-12 15,0 5 0-15,-6 1 6 0,-4 5 8 16,-1 0 4-16,-3 13-18 15,1 8 0-15,3 1 2 16,6 2-2-16,4 0 0 16,0-5 3-16,7-2-3 15,16-7 0-15,2-7-43 16,6-3-135-16,2 0 29 16,0-3-51-16,-3-8-1 15,-2-3 201-15,-7 0-42 16,-9-1 42-16,-6-1 14 15,-6-1 123-15,0 0 37 16,0 5-41-16,0 5-14 16,0 4 51-16,0 3-78 15,0 1-66-15,9 27-26 0,0 19 0 16,1 13 47-16,-1 12-45 16,-8 1 43-16,-1 2-7 15,0 0-5-15,0 3-1 16,0 0-32-16,6-4 4 15,8-9-1-15,1-19-3 16,0-13 0-16,0-16-5 16,-2-17-94-16,0 0 2 15,-5-23-52-15,-4-19-39 16,-4-14 17-16,0-16-114 16,-1-10-107-16</inkml:trace>
  <inkml:trace contextRef="#ctx0" brushRef="#br0" timeOffset="-18803.98">29408 13874 522 0,'0'0'119'15,"67"-74"38"-15,-24 65-95 16,2 9 24-16,-6 5-25 16,-10 21-20-16,-11 7-7 15,-15 8 5-15,-3 4 55 16,-19-5-14-16,-11-6-39 16,-1-6-11-16,7-12-26 15,9-5-8-15,10-7 0 16,5-4-105-16,9-5-76 15,18-17-19-15,5-9-25 16,-3-5 17-16,-2-11-204 16</inkml:trace>
  <inkml:trace contextRef="#ctx0" brushRef="#br0" timeOffset="-18616.01">29713 13596 36 0,'0'0'298'16,"2"-113"-53"-16,-2 89-4 0,1 20-32 15,5 8-39-15,8 35-141 16,4 22 33-16,6 17-8 15,1 3-24-15,-4-1 56 16,-3-10-63-16,-6-8-5 16,-2-11-9-16,-2-11-8 15,-2-14-1-15,4-11-6 16,2-10-120-16,3-5-96 16,3-8-142-16,1-15-285 15</inkml:trace>
  <inkml:trace contextRef="#ctx0" brushRef="#br0" timeOffset="-18463.17">29865 13822 732 0,'0'0'221'0,"0"0"-48"15,0 0-123-15,0 0-41 16,0 0 43-16,0 0-46 16,101 12 3-16,-55-12 1 15,3-2-10-15,-1-10-184 16,-2 0-256-16</inkml:trace>
  <inkml:trace contextRef="#ctx0" brushRef="#br0" timeOffset="-18017.16">31026 13609 160 0,'0'0'904'0,"0"-84"-674"16,-6 59-38-16,3 14-72 15,3 11 7-15,0 14-107 16,5 34-9-16,2 22 26 16,-5 13-4-16,-2-2 1 15,-11-5-26-15,-7-8 0 16,3-6-2-16,8-11-6 15,4-14 0-15,3-11-10 16,0-13-17-16,15-13-86 16,11-1-41-16,3-26-28 15,1-17-105-15,-5-18 6 0,-5-16-79 16</inkml:trace>
  <inkml:trace contextRef="#ctx0" brushRef="#br0" timeOffset="-17852.53">31150 13372 511 0,'0'0'229'0,"0"0"-24"15,0 0 1-15,0 0-181 16,0 0 105-16,69 139-45 16,-53-53-30-16,-3 1 0 15,-1-6-50-15,-3-10-4 16,-3-10 12-16,-4-8-9 16,-2-9-8-16,0-12-63 15,-18-8-134-15,-8-12-194 0</inkml:trace>
  <inkml:trace contextRef="#ctx0" brushRef="#br0" timeOffset="-17470.39">30814 13850 847 0,'0'0'169'16,"0"0"-81"-16,90-45-74 15,-17 31-11-15,13 2-3 16,8 2 0-16,-1 5 1 15,-13 3-1-15,-17 2 0 16,-20 0-2-16,-16 14 2 16,-11 6 0-16,-6 3 1 0,-2-1 8 15,-2-2 80 1,0-5-35-16,5-3-14 0,2-8 4 16,2-2-21-16,4-2 14 15,2 0 13-15,-4-9-28 16,-1-1 40-16,-5-2-35 15,-7-2 12-15,-4-2 17 16,0-2-46-16,-3-1 3 16,-18 2-13-16,-10-3 0 15,-8 5 1-15,-10 4-1 16,-2 8 0-16,1 3-4 16,6 8 4-16,13 18-12 0,15 8-120 15,12 4-170 1,4 2-479-16</inkml:trace>
  <inkml:trace contextRef="#ctx0" brushRef="#br0" timeOffset="-16382.78">24273 11589 754 0,'0'0'194'16,"-29"-79"-30"-16,-19 52 19 15,-15 7-146-15,-8 7-21 16,-4 13 27-16,8 0-39 16,15 23 8-16,18 25-12 0,23 20 6 15,11 19 6 1,33 20-5-16,24 10-3 0,10 5 49 15,0 2-26 1,-13-5 2-16,-16-11-4 0,-17-9-22 16,-16-9 12-16,-5-12-15 15,-11-6 0-15,-13-13 19 16,-1-16-16-16,1-15-3 16,3-12 6-16,0-10-6 15,4-6 13-15,-2 0-13 16,2-7 0-16,2-16 15 15,1-10-11-15,8-10-5 16,6-3 1-16,0 2 0 16,11 10-6-16,16 20-22 15,7 14 26-15,5 25-20 0,-3 35 19 16,-5 24 3 0,-6 18 0-16,-10 10 2 0,-9 6 1 15,-4 2-3-15,-2-1 0 16,0-6 13-16,8-8-12 15,18-12-1-15,14-14 5 16,21-14-2-16,16-16-6 16,15-13 3-16,11-14-25 15,6-13-41-15,12-9-99 16,7-2-89-16,8-27-157 16</inkml:trace>
  <inkml:trace contextRef="#ctx0" brushRef="#br0" timeOffset="-15551.23">30927 11313 666 0,'0'0'222'0,"-20"-74"-129"16,56 46 14-16,33 10-61 16,24 17-33-16,12 10 5 15,-1 40 43-15,-10 29-43 16,-18 33 42-16,-21 21-11 16,-24 15-11-16,-17 10 11 15,-14-6-33-15,0-9 16 16,-6-11 23-16,-2-16-49 15,8-15 7-15,3-14-11 16,29-15-1-16,18-16 8 16,21-13-9-16,17-16 0 0,12-13 31 15,4-13-28-15,-4 0-4 16,-12-20 2 0,-13-7 0-16,-16-2 2 0,-16 0-3 15,-17 1 0-15,-16 5 14 16,-5 9-11-16,-5 6-3 15,0 8 2-15,0 16-2 16,-5 37 0-16,-1 32-11 16,5 25 11-16,1 13 54 15,3 11-40-15,10-1 9 16,-1 6 5-16,-6-7 18 16,-6-11 3-16,-2-11-30 15,-29-12-13-15,-15-16 16 0,-12-14-15 16,-12-20-14-1,-4-17 0-15,-3-13-91 0,-2-11-70 16,1-5-138-16,-5-2-294 16</inkml:trace>
  <inkml:trace contextRef="#ctx0" brushRef="#br0" timeOffset="-12072.86">24293 12168 620 0,'0'0'215'0,"0"0"-102"15,0 0 39-15,0 0 5 0,0 0-72 16,0 0-21-16,-6-22-64 15,11 51 3-15,14 20 17 16,5 20-15-16,-5 10 8 16,-1 11 6-16,-6 5-14 15,-2-1 3-15,-5-6-8 16,-4-11 0-16,2-15 2 16,-1-13-2-16,2-11 0 15,1-11-2-15,-1-12-29 16,1-8-73-16,-4-7-73 15,1 0-34-15,1-2-85 16</inkml:trace>
  <inkml:trace contextRef="#ctx0" brushRef="#br0" timeOffset="-11783.91">24354 12285 602 0,'0'0'208'0,"0"0"-38"16,0 0-51-16,0 0-16 16,0 0-68-16,126-47 12 15,-58 49-16-15,-5 13-17 16,-18 6 33-16,-20 2-47 16,-21 5 0-16,-4 1 11 15,-26 3-9-15,-19-3 11 0,-7-5-13 16,-2-7 6-16,12-7 0 15,11-6-6-15,11-4-6 16,13 0-33-16,7-11-90 16,0-3-53-16,3-2-139 15</inkml:trace>
  <inkml:trace contextRef="#ctx0" brushRef="#br0" timeOffset="-3131.01">23438 7257 485 0</inkml:trace>
  <inkml:trace contextRef="#ctx0" brushRef="#br0" timeOffset="27501.64">8199 5850 369 0,'0'0'172'0,"30"-80"-100"16,-24 36 36-16,-6-2-17 15,-5 0-35-15,-23 1 18 16,-14 4-26-16,-10 9-20 16,-9 11 61-16,-2 15-8 15,0 6-44-15,5 29 8 16,3 29-33-16,4 23 4 0,2 19-8 16,3 17-7-1,13 6 56-15,15 3-57 0,18 0 0 16,8-8 14-16,37-7-8 15,23-11-6-15,23-18 0 16,18-18 2-16,12-21 7 16,3-16-9-16,-4-18 0 15,-6-9-4-15,-9-17 10 16,-11-17-6-16,-14-11 0 16,-13-9 1-16,-15-9 5 15,-15-7-6-15,-13-11 0 16,-12-10 11-16,-12-11-11 15,-12-15 0-15,-24-5-18 0,-14-1-48 16,-13 10 49 0,-6 22-26-16,-4 28 43 0,-4 24-4 15,0 22 4-15,3 17-21 16,13 4-160-16,14 19-14 16,9-4-143-16</inkml:trace>
  <inkml:trace contextRef="#ctx0" brushRef="#br0" timeOffset="27915.76">8743 5444 820 0,'0'0'199'15,"0"0"-50"-15,0 0 48 16,0 0-106-16,0 0-38 0,0 0 46 16,-36-32-99-16,90-8 0 15,16-12 8-15,9 1-7 16,-3 5 0-16,-7 7-1 16,-8 4 0-16,-4 7-23 15,-5 3-85-15,-10 4-86 16,-11 0-95-16,-13 1-128 15</inkml:trace>
  <inkml:trace contextRef="#ctx0" brushRef="#br0" timeOffset="28165.96">9046 4937 417 0,'0'0'330'16,"0"0"-144"-1,0 0-49-15,0 0-85 0,0 0-44 16,0 0 27-16,63 32 28 15,-16-15-8-15,0 2-28 16,-3-1 61-16,-6-1-82 16,-9-1 1-16,-6 1 23 15,-10 2-24-15,-5 3 1 16,-8 5-7-16,0 7 5 16,-8 7 9-16,-20 2-14 15,0 1-13-15,-5-3-42 16,5-7-316-16</inkml:trace>
  <inkml:trace contextRef="#ctx0" brushRef="#br0" timeOffset="28933.48">10220 5070 601 0,'0'0'207'16,"0"0"-23"-16,-97-86-24 16,71 76-5-16,7 10 6 15,6 1-109-15,2 29-32 16,7 13-11-16,4 10-7 15,0 3-1-15,6-2-1 16,16-8 0-16,5-7 1 0,3-10-1 16,6-12 0-16,4-7-5 15,2-10 10-15,-2 0-10 16,-4-14 0-16,-5-7-75 16,-7-2 58-16,-5 0-37 15,-10-2 43-15,-6-1 14 16,-3-1 4-16,0 5 7 15,-3 8-9-15,0 10 7 16,2 4 111-16,1 0-118 16,0 12 11-16,0 10-19 15,4 7 12-15,7-4-4 16,4-5 0-16,-2-2 0 0,-1-6 2 16,-3-6-2-16,-1-3 0 15,-1-3 4-15,3 0 7 16,4 0-11-16,4-9 0 15,4-6 7-15,-1-4 1 16,-2-5-8-16,-8-1 0 16,-11-4 8-16,0-2-1 15,-21-3-7-15,-18 4 0 16,-4 5 2-16,-2 11 10 16,8 11-12-16,7 3 0 15,12 9 1-15,8 13-1 16,10 4-1-16,7 3-5 15,29-4-98-15,9-7-267 16</inkml:trace>
  <inkml:trace contextRef="#ctx0" brushRef="#br0" timeOffset="29121.07">10763 5101 1022 0,'0'0'180'16,"0"0"-67"-16,0 0-52 15,134-51-46-15,-71 35-13 16,-4 4-4-16,-8 5-234 0,-9 4-315 16</inkml:trace>
  <inkml:trace contextRef="#ctx0" brushRef="#br0" timeOffset="29500.02">11227 5020 572 0,'0'0'266'0,"0"0"-100"16,0 0-30-16,0 0-57 16,0 0 17-16,0 0-63 15,28-22-6-15,-17 10 9 16,-2-1-16-16,1-1 8 15,-4 0-28-15,-2-1 1 16,-4-1 23-16,0 0-22 0,-1-2-2 16,-13 2 11-16,-5 2-5 15,0 9 1-15,1 5-7 16,0 0 1-16,4 22 4 16,4 10-5-16,6 6 0 15,4-1 5-15,0-1-1 16,10-4 1-16,8-7-5 15,1-5 0-15,5-6 0 16,-1-3 0-16,3-4 0 16,4-5-5-16,2-2 0 15,0 0-110-15,3-3-162 16,2-8-54-16,-6-4 50 0,-4-2 111 16</inkml:trace>
  <inkml:trace contextRef="#ctx0" brushRef="#br0" timeOffset="29816.74">11558 5006 70 0,'0'0'222'16,"0"0"-20"-16,0 0-62 15,-5-89 95-15,-2 71-86 16,6-4-36-16,1 0 19 16,0-6-70-16,1-4-41 15,11-2 1-15,-2-5-18 16,-1-1 17-16,2-5-21 16,-7-2 0-16,-2 0 5 15,-2 1 1-15,0 7-6 16,-11 1 1-16,-10 6 2 15,-1 8 22-15,-2 7-24 16,6 12 11-16,0 5 35 16,8 21-47-16,7 27-2 0,3 22 0 15,12 16 4-15,18 9-4 16,1 2 2-16,0-8 0 16,-5-7 2-16,-7-17 4 15,-7-15-12-15,-6-10-14 16,-3-10-102-16,-3-9-34 15,0-9-56-15,0-10-80 16,0-2 38-16</inkml:trace>
  <inkml:trace contextRef="#ctx0" brushRef="#br0" timeOffset="30170.71">11583 5095 191 0,'0'0'238'16,"0"0"-84"-16,0 0 61 16,-70-87-9-16,70 65-117 0,15-5-34 15,18-2-30-15,9-6-11 16,2-2 2-16,1 0-16 15,0 4 0-15,-8 2 2 16,-4 3-2-16,-5-2-2 16,-6-1-3-16,-6 0-32 15,-3-5-4-15,-10 0-84 16,-3-4-36-16,0-1 36 16,-15 5 23-16,-12 5 80 15,-7 14 22-15,1 9 170 16,2 8 8-16,9 15-36 15,8 26-74-15,11 20 39 16,3 12-38-16,12 4-15 0,18 1 4 16,1-6-37-16,-1-7 4 15,-3-9-25-15,-10-11 6 16,-4-10 23-16,-6-5-29 16,-4-6 0-16,0-6 4 15,-3-2 3-15,3-7-14 16,0-5-72-16,3-4-253 15,-2 0-103-15</inkml:trace>
  <inkml:trace contextRef="#ctx0" brushRef="#br0" timeOffset="30336.06">11705 4966 672 0,'0'0'276'0,"0"0"-123"15,0 0-81-15,86-32-53 16,-24 14 6-16,7-3-25 16,-5-7-94-16,0 2-369 15</inkml:trace>
  <inkml:trace contextRef="#ctx0" brushRef="#br0" timeOffset="46945.03">25608 6433 798 0,'0'0'139'0,"-37"-97"2"16,27 71 111-16,5 12-125 16,4 10-8-16,1 4-43 15,0 1-67-15,0 34 33 16,9 19-22-16,6 14-20 15,-6 4 53-15,-5-6-41 16,1-4 1-16,-4-7-13 16,-1-3 0-16,0-13 2 0,0-11-2 15,0-13-25-15,0-10-21 16,3-5-101-16,6-20 11 16,0-18-123-16,-1-16 15 15,-7-11 163-15,-1-10-8 16,-6-5 89-16,-12 7 16 15,3 18 27-15,5 21 130 16,8 27 32-16,2 7-84 16,18 24-60-16,18 17-47 15,9 10 52-15,0 7 18 16,1-1-65-16,-1-7 13 16,-2-6-22-16,-3-7-2 0,-4-10 3 15,-6-10-11-15,-4-9 0 16,0-8-14-16,1-14 12 15,-2-19-104-15,-4-17-126 16,-9-9-188-16,-12-11-300 16</inkml:trace>
  <inkml:trace contextRef="#ctx0" brushRef="#br0" timeOffset="47159.7">25906 5981 831 0,'0'0'252'0,"0"0"7"16,0 0-146-16,0 0-111 0,-2 74-2 15,26-2 28 1,4 13 36-16,0 7 23 0,-1 0-43 16,-6-2-20-16,-6-8 34 15,-6-12-51-15,0-12-7 16,-8-9 0-16,1-12 2 16,-2-7-5-16,0-10-3 15,0-10-155-15,4-7-69 16,4-3-424-16</inkml:trace>
  <inkml:trace contextRef="#ctx0" brushRef="#br0" timeOffset="47995.27">26356 6604 650 0,'0'0'183'16,"0"0"22"-16,0 0-15 15,0 0-76-15,-89-57 18 16,78 57-95-16,2 23-10 15,2 11-25-15,2 7 0 16,5-4 34-16,0-3-36 0,12-7 0 16,6-8 21-16,4-7-11 15,4-9-10-15,0-3 22 16,4-6 15-16,-3-13 12 16,-3-3-49-16,-5-1 2 15,-5-2 10-15,-8-4-8 16,-6-3-4-16,-3-1 6 15,-23 4-5-15,-8 4-2 16,-9 13 0-16,1 10 1 16,5 2-9-16,8 2 9 15,16 15-20-15,13 3-52 16,13-1-53-16,26-5-79 0,12-5-237 16</inkml:trace>
  <inkml:trace contextRef="#ctx0" brushRef="#br0" timeOffset="48410.14">26988 6539 1005 0,'0'0'95'16,"0"0"32"-16,0 0-100 15,0 0-1-15,0 0 15 0,0 0 10 16,55 7 47 0,-29-21-96-16,-5 2 7 0,-2-3 8 15,-7-1-15-15,-3 1 10 16,-9-2-12-16,0-1 0 16,-2 1 18-16,-17 6-18 15,-6 6 0-15,-3 5 11 16,1 5-7-16,4 18 0 15,5 9-4-15,11 2 0 16,7 2 14-16,0-4-14 16,16-1 0-16,7-2 5 15,2-5 5-15,-1-5-19 16,1 0 9-16,5-4 0 16,7-5-17-16,11-5-32 0,13-5-78 15,9-9-144-15,-3-18-74 16,-7-8-205-16</inkml:trace>
  <inkml:trace contextRef="#ctx0" brushRef="#br0" timeOffset="48742.63">27452 6425 921 0,'0'0'165'16,"0"0"95"-16,0 0-137 16,0 0-75-16,0 0-34 15,0 0 36-15,26-46-33 16,5 28 6-16,-1-2 4 15,-6-4-21-15,-5-1 15 16,-4-6-21-16,-4-5 0 0,-6-7 9 16,-5-10-8-16,0-13-1 15,-10-2 0 1,-10 4 4-16,-7 13-6 0,1 20 2 16,3 20 0-16,4 12 1 15,3 48-1-15,8 30-10 16,8 26 8-16,0 9 2 15,20-1 0-15,-1-4-2 16,-7-9 2-16,-5-13-7 16,-5-19 7-16,-2-16-77 15,0-18-31-15,0-16-18 16,0-14-124-16,0-4-169 0</inkml:trace>
  <inkml:trace contextRef="#ctx0" brushRef="#br0" timeOffset="49113.74">27439 6553 786 0,'0'0'268'16,"0"0"50"-16,0 0-202 16,0 0-80-16,0 0-30 15,0 0-6-15,124-55 4 16,-63 43-4-16,-3-2 0 16,-9 1-17-16,-12-1 3 15,-8-6-64-15,-8-3 8 16,-3-9-32-16,-5-10-23 15,-3-8 28-15,-7-7 8 16,-3-3 84-16,0 8-15 16,-16 8 20-16,-4 15 85 0,-3 18 81 15,-3 11 15-15,3 18-109 16,4 35-54-16,8 20 39 16,8 17-27-16,3 4 12 15,1-5 6-15,14-6-18 16,0-13 10-16,1-9-40 15,-5-9 7-15,-4-8 0 16,1-13-7-16,-4-12-6 16,1-13 6-16,-1-6-153 15,-1-6-19-15,-3-22-101 0,0-9-150 16</inkml:trace>
  <inkml:trace contextRef="#ctx0" brushRef="#br0" timeOffset="53482.62">27643 6638 776 0,'0'0'95'16,"0"0"8"-16,0 0-33 15,0 0-41-15,0 0-1 0,0 0-28 16,64-14 3 0,-23 7 7-16,-1 2-10 0,1 2-7 15,-6-2-81-15,-4 0-308 16</inkml:trace>
  <inkml:trace contextRef="#ctx0" brushRef="#br0" timeOffset="53908.85">28019 6597 672 0,'0'0'38'0,"0"0"99"0,0 0-98 15,0 0 4 1,0 0 26-16,0 0-25 0,66 48 16 15,-49-48 9-15,2-4-16 16,0-8 26-16,-6 0-79 16,1-1 0-16,-8-1 12 15,-3 3-1-15,-3-1-16 16,0-1 5-16,0 1 0 16,0 2 1-16,-9 4-1 15,-1 6 0-15,-6 0-4 16,-1 6 11-16,-3 15-10 15,-1 5 3-15,4 7 0 16,4 1 18-16,7-1-18 0,5-1 0 16,1-6 14-16,10-6-7 15,17-6-7-15,12-5 0 16,7-5 1-16,6-4 9 16,-1 0-10-16,0-5-90 15,-1-14-202-15,-2-6-537 16</inkml:trace>
  <inkml:trace contextRef="#ctx0" brushRef="#br0" timeOffset="54325.01">28517 6520 684 0,'0'0'122'0,"0"0"-30"0,0 0 5 15,-40 70-63-15,37-39 11 16,3 1 16-16,0-3-11 15,0-4 25-15,14-4-53 16,3-7-11-16,5-9 46 16,5-3-52-16,3-2 29 15,4-7 0-15,2-12-21 16,0-8 2-16,-3-4-15 16,-5-3 0-16,-5-7 3 15,-5-6-3-15,-7-10 0 16,-4-9-3-16,-7-13 2 15,0-10-4-15,-5 6-9 16,-8 17 14-16,4 25-1 16,1 27 8-16,4 19-7 0,4 46 5 15,0 33 1-15,13 21 13 16,13 5-3-16,-1-13 10 16,-6-15 72-16,-8-12-82 15,-2-11 8-15,0-13-12 16,1-15-11-16,1-16 0 15,2-13-1-15,0-2-113 16,2-26-96-16,-6-18-495 16</inkml:trace>
  <inkml:trace contextRef="#ctx0" brushRef="#br0" timeOffset="54480">28692 6469 960 0,'0'0'78'15,"0"0"96"-15,0 0-55 16,0 0-119-16,0 0 0 16,95-5 12-16,-25-5-12 15,-4-2-11-15,-5-2-352 16</inkml:trace>
  <inkml:trace contextRef="#ctx0" brushRef="#br0" timeOffset="55907.47">29940 6317 455 0,'0'-82'196'0,"0"4"-63"15,-1 7-5-15,-13 16-37 16,-4 21 93-16,2 17-56 16,-5 17 3-16,-6 24-51 15,-6 29-44-15,-2 28 13 16,0 18-27-16,8 12-8 15,8 7 50-15,12-5-57 16,7-2-2-16,9-11 4 16,28-12-8-16,12-9 0 15,6-16-1-15,6-12 0 0,-1-15-24 16,-3-14 1 0,-1-14-74-16,-2-8-38 0,-3-11-88 15,-7-17-112-15,-8-13-483 16</inkml:trace>
  <inkml:trace contextRef="#ctx0" brushRef="#br0" timeOffset="57390.45">30174 6486 750 0,'0'0'165'0,"0"0"-5"0,0 0-2 16,0 0-114-1,0 0 21-15,0 0-17 0,-10 109 33 16,7-64-2-16,-1 2-39 16,-1-5 13-16,4-5-25 15,-1-7-21-15,2-9 44 16,0-9-50-16,0-5 3 15,0-5 33-15,0-2-37 16,0 0 14-16,0 0 1 16,0-18-8-16,0-11 10 15,0-10-17-15,0-8 0 16,-1-8 4-16,-6-5 1 0,0 1-10 16,-2 4 5-1,5 16 0-15,2 15-2 0,2 13 2 16,0 9 0-16,0 2-10 15,5 13 10-15,14 16-5 16,6 5 4-16,-1 3 1 16,0-1 3-16,2-4-3 15,-4-6 0-15,-3-4 1 16,-2-8 5-16,-6-5-6 16,-3-5 0-16,-2-3 0 15,2-1 1-15,3 0-1 16,6 0 0-16,5-17 7 15,3-6-4-15,-2-7-3 0,-1-3 5 16,-5-1-5-16,-7 6 2 16,-2 7-2-16,-3 9 0 15,-2 7 1-15,-1 5-1 16,-1 0 0-16,4 12 0 16,1 17 4-16,5 15 20 15,-1 7-20-15,-4-1 1 16,0-2 54-16,-3-6-53 15,0-6-2-15,0-8-2 16,1-8 1-16,-3-9 2 16,1-4-5-16,0-7 0 15,4 0-21-15,4 0 2 16,8-8-52-16,4-11-41 16,-2-7-70-16,-1-7-180 0,-5-3-691 15</inkml:trace>
  <inkml:trace contextRef="#ctx0" brushRef="#br0" timeOffset="58654.59">31011 6547 991 0,'0'0'180'0,"0"0"1"16,0 0-54-16,0 0-108 16,0 0-8-16,0 0 14 15,-7 2-22-15,34-2-3 16,16-4 2-16,9-9-1 16,9 3-2-16,5-3-19 15,-5 0-123-15,-12 3-155 16,-11-1-631-16</inkml:trace>
  <inkml:trace contextRef="#ctx0" brushRef="#br0" timeOffset="58968.62">30956 6721 978 0,'0'0'157'0,"0"0"4"15,0 0-116-15,0 0-19 16,0 0-9-16,0 0 29 16,56 19-4-16,-11-19-33 0,9 0 22 15,1-5-31-15,-2-2 0 16,-4 0 7-16,-7 1-3 15,-7 2-6-15,-11 1 2 16,-5 0-24-16,-6 0-7 16,-3-3-108-16,-4 0-128 15,-3-5-334-15</inkml:trace>
  <inkml:trace contextRef="#ctx0" brushRef="#br0" timeOffset="59957.29">31098 6560 218 0,'0'0'203'16,"0"0"-70"-16,0 0-27 16,0 0 25-16,0 0 13 0,0 0-51 15,-57-17 15-15,54 17 13 16,3 0-71-16,0 0 5 16,4 0-55-16,19 0 0 15,15 0 0-15,10 0 2 16,4-1-4-16,2 1-4 15,-6 0-70-15,-8 0-93 16,-10-1-118-16,-13-3-465 16</inkml:trace>
  <inkml:trace contextRef="#ctx0" brushRef="#br0" timeOffset="60422.72">30987 6769 569 0,'0'0'204'16,"0"0"-55"-16,0 0-55 15,0 0-59-15,0 0 2 16,0 0-12-16,-15 5-5 15,26-5-9-15,11 0 6 16,18 0 53-16,13 0-62 16,11 0 0-16,4 0 2 15,1 0-10-15,-2 0 16 16,-6 0-10-16,-13 0 0 16,-12 0 12-16,-15-3-18 0,-12 3 0 15,-6 0-1-15,-3-1-6 16,0 0-113-16,-3-2-119 15,-5-1-464-15</inkml:trace>
  <inkml:trace contextRef="#ctx0" brushRef="#br0" timeOffset="61061.51">31881 6531 281 0,'0'0'592'0,"0"0"-455"0,0 0 61 16,0 0-64-1,0 0-56-15,0 0 3 0,-42-72-26 16,40 72-25-16,-1 15-6 15,0 16-15-15,-4 10-4 16,0 3 75-16,2 0-70 16,2-7 12-16,3-4-18 15,0-5 1-15,8-3 2 16,14-5-7-16,5-7 0 16,9-4 4-16,2-8 4 15,1-1-9-15,4-1 2 16,-4-18-1-16,4-4 2 0,-2-7-2 15,-8-7 0-15,-8-7-9 16,-15-1 9-16,-10-2-40 16,-3 6 6-16,-31 11 30 15,-20 8-8-15,-14 11 11 16,-7 6 1-16,5 5 0 16,15 0 7-16,21 5-14 15,18 9 6-15,16 1 1 16,0 1 0-16,32 1-53 15,11-6-95-15,14-2-73 16,3-7-268-16</inkml:trace>
  <inkml:trace contextRef="#ctx0" brushRef="#br0" timeOffset="61389.29">32294 6131 80 0,'0'0'935'0,"0"0"-706"15,0 0-29-15,0 0-136 16,0 0 26-16,0 0-85 16,-6-32-3-16,43 54 17 15,18 11 12-15,11 15 18 16,-3 13-34-16,-5 10-7 0,-13 9 65 15,-15 6-65 1,-17 1 16-16,-13-7 27 16,-5-7-40-16,-23-10 0 15,-11-10-11-15,-6-6 0 0,-1-14-12 16,6-5-31-16,3-14-132 16,5-10-228-16</inkml:trace>
  <inkml:trace contextRef="#ctx0" brushRef="#br0" timeOffset="70358.26">25937 8154 986 0,'0'0'234'0,"0"0"-64"0,-14 79-77 16,29 6-60-16,9 14 99 15,1-12-53-15,-4-9-31 16,-7-11-15-16,-4-9-33 15,-9-8 7-15,-1-8 0 16,0-10-7-16,0-8-2 16,-7-13-52-16,0-10-102 15,-4-1-62-15,-5-23-187 16,-5-16-222-16</inkml:trace>
  <inkml:trace contextRef="#ctx0" brushRef="#br0" timeOffset="71254">25686 8250 959 0,'0'0'174'16,"0"0"32"-16,0 0-144 15,0 0-62-15,0 0 6 16,0 0 4-16,136 2-10 16,-63-2 0-16,4 0 6 15,-5-2-4-15,-8-5 2 16,-16-1-4-16,-18 1 0 15,-15 3-13-15,-12-4 7 16,-3-1 0-16,0 1 1 16,-5-1 7-16,-5 5-4 0,1 4 4 15,1 0-1-15,2 22 20 16,3 27-20-16,3 14-1 16,0 12 18-1,0 3 26-15,9-1-6 0,5-7 6 16,-5-7-22-16,0-8 39 15,1-13-50-15,-2-8 1 16,-1-12 9-16,-1-10-19 16,-1-5 2-16,0-7-4 15,4 0 1-15,4-9 13 16,4-18-14-16,0-10 0 16,1-10 4-16,-5-3-4 15,0 7-22-15,-4 11-3 16,-4 15 25-16,-2 14-11 15,3 3 11-15,-2 23-13 0,2 13 9 16,2 8 8 0,2 1 0-16,1-9-4 0,2-5 3 15,2-5 1-15,0-7-4 16,0-6 0-16,-3-4 5 16,2-7-5-16,2-2 0 15,0 0-2-15,0-10-4 16,1-10 4-16,1-3-65 15,0-9-2-15,1-1 15 16,-4 1-46-16,-3 6 15 16,-3 9 61-16,-5 12 24 15,-2 3 4-15,-2 2 7 0,0 0 11 16,0 0 21-16,0 0-28 16,0 0-4-16,0 4 18 15,1-1-25-15,-1-2 5 16,2 0-9-16,-2-1 0 15,0 0 7-15,0 0 0 16,1 0-7-16,-1 0 13 16,0 0 0-16,0-9-1 15,0-1-12-15,0 2 0 16,-3 1 14-16,-3 7-3 16,2 0 13-16,-2 0 3 15,1 10-22-15,5 9 5 16,0 6-10-16,0 2 0 0,0-1 27 15,11-2-26 1,1-5-1-16,5-4 3 0,2-5-3 16,4-8 0-16,6-2-6 15,2 0-108-15,3-4-32 16,-1-9-148-16,-4-2-29 16,-12-4 35-16</inkml:trace>
  <inkml:trace contextRef="#ctx0" brushRef="#br0" timeOffset="71519.8">26817 8624 560 0,'0'0'260'0,"0"0"-16"16,0 0-26-16,0 0-150 15,0 0-65-15,0 0 49 0,-3 66-28 16,21-41 7-16,-2 0-11 16,0-4-13-16,-5-2 2 15,-5-2-3-15,-3-6 0 16,-3-3 56-16,0-3-35 15,0-4-7-15,0-1-5 16,0 0 7-16,0 0 12 16,0-6 4-16,0-11-37 15,-3-11 14-15,-1-2-15 16,2-1-2-16,2 0-4 16,0 4-38-16,21 2-58 15,9 2-76-15,4 5-251 0</inkml:trace>
  <inkml:trace contextRef="#ctx0" brushRef="#br0" timeOffset="71954.66">27222 8657 763 0,'0'0'76'0,"0"0"57"15,0 0-45-15,0 0-37 0,0 0 34 16,0 0-54-16,38 16 2 16,-25-16 3-16,-1-2-15 15,-1-8 12-15,-1-2-33 16,-4-1 5-16,-3-1 6 15,-3-1-9-15,0 0-2 16,-5 2 2-16,-11 4 1 16,-5 4-3-16,-1 5 0 15,-1 2 0-15,6 20 14 16,3 11-14-16,7 5 14 16,5 1 17-16,2 1-6 15,2-8-8-15,19-4-17 16,10-9 0-16,14-9 6 0,8-7-5 15,14-3-2 1,11 0-74-16,6 0-211 0,4-9-471 16</inkml:trace>
  <inkml:trace contextRef="#ctx0" brushRef="#br0" timeOffset="72163.89">28085 8545 907 0,'0'0'408'16,"0"0"-286"-16,0 0 29 16,0 0-60-16,-27 79-33 0,27-49 9 15,7-3-58-15,5-1-5 16,-3-4 6-16,-6-7-7 16,-1-5-3-16,-2-4-73 15,0-5-62-15,-6-1-16 16,-5 0-186-16,-1-15-91 15</inkml:trace>
  <inkml:trace contextRef="#ctx0" brushRef="#br0" timeOffset="72307.73">27930 8410 840 0,'0'0'208'16,"0"0"21"-16,0 0-175 15,0 0-43-15,0 0-22 16,0 0-22-16,64-10-152 0,-14 29-107 15,1-2-394-15</inkml:trace>
  <inkml:trace contextRef="#ctx0" brushRef="#br0" timeOffset="72602.77">28265 8475 250 0,'0'0'271'0,"0"0"-80"16,0 0-1-16,0 0-28 15,0 0 75-15,0 0-106 16,-15-8-89-16,-18 14-5 15,2 11-5-15,6 4 8 16,13 6-32-16,12 2-1 16,18 2-7-16,21 0 0 15,8-3 0-15,0-3-1 0,-3 0 1 16,-8-5 0 0,-6-3 0-16,-10-3 3 0,-7-4-1 15,-10-3-2-15,-3 0 0 16,-5-1 10-16,-17-2-10 15,-2-2 5-15,3 3 0 16,8-5-2-16,8 0-6 16,5 0-75-16,9-14-74 15,20-10-153-15,12-7-379 16</inkml:trace>
  <inkml:trace contextRef="#ctx0" brushRef="#br0" timeOffset="73252">28813 8581 894 0,'0'0'133'0,"0"0"-30"16,0 0-24-16,0 0 72 15,0 0-100-15,0 0-24 16,98-7-6-16,-82-3-16 16,-2 0 2-16,-4-4-7 15,-4 2 0-15,-3-5 11 16,-3-2-11-16,0 2 0 15,0-2 1-15,-13 2-1 16,-5 2 7-16,-1 6-2 16,0 9 9-16,2 0 52 0,5 15-65 15,2 14 7 1,6 7 16-16,4 0 1 0,0 1 12 16,9-2-37-1,8-8 3-15,3-1 4 0,9-6-7 16,5-6 0-16,5-8 0 15,10-3-28-15,3-3-74 16,-1 0-21-16,-3-1-112 16,-15-12 46-16,-15-4 85 15,-13-2 99-15,-5-4 5 16,-10 1 68-16,-13 2 64 16,-3 0 40-16,2 1-63 15,6 2 1-15,9 0-37 16,8 1-16-16,1-4-15 15,12-2-31-15,12-4-9 0,4-4-2 16,0-3 1-16,0-9 5 16,-1-8-6-16,-5-11 0 15,-5-9-6-15,-6 0 6 16,-9 8-34-16,-2 13 4 16,-8 14 30-16,-16 18-2 15,-3 17 2-15,-7 31 0 16,1 36 13-16,7 28-2 15,11 17 18-15,15 2 6 16,0-5-29-16,17-14 12 16,2-11-18-16,1-13 0 15,-7-11 1-15,0-12-1 0,-2-17-38 16,0-14-93-16,-1-15-135 16,-1-2-427-16</inkml:trace>
  <inkml:trace contextRef="#ctx0" brushRef="#br0" timeOffset="73635.52">29166 8490 1099 0,'0'0'214'15,"0"0"-65"-15,0 0-122 16,0 0-23-16,116-45-3 16,-63 39 7-16,0-3-8 15,2-1 0-15,-3-2 2 16,-8-1-2-16,-10-4-4 0,-7-3-12 15,-6-6-35-15,-9-3 14 16,-6-4-28-16,-6-4 1 16,0 1 51-16,-20 7 1 15,-8 7 12-15,-3 12 71 16,-2 10 20-16,5 8-15 16,5 30-40-16,11 18-10 15,11 12 37-15,1 4-49 16,12 1-2-16,10-3 7 15,-1-7-14-15,-5-8 3 16,-6-11-8-16,-4-6 0 16,-4-13 7-16,0-6-7 15,1-12-5-15,1-4-43 16,5-3-111-16,0-4-92 0,0-18-105 16,-3-8-427-16</inkml:trace>
  <inkml:trace contextRef="#ctx0" brushRef="#br0" timeOffset="73970.72">29550 8562 207 0,'0'0'817'16,"0"0"-610"-16,0 0-34 16,0 0-159-16,0 0-13 15,0 0 4-15,59-31-3 16,-32 31-2-16,0 0 0 16,0 0 3-16,-2 0-9 15,-3-3 6-15,-2-1 0 16,1-2 3-16,-4-1-2 15,0-4-1-15,-1 0-2 0,-4-1-20 16,-6 2 21-16,-6 1-16 16,0 4 17-16,-7 5 5 15,-17 0-1-15,-3 5 14 16,-1 12 17-16,5 7 4 16,7 3 31-16,8 0-59 15,8-1-6-15,0-1 4 16,2-3-7-16,15-5-2 15,5-3 0-15,3-7-11 16,5-5-48-16,1-2-118 16,2 0-88-16,-2-1-85 15,4-13-237-15</inkml:trace>
  <inkml:trace contextRef="#ctx0" brushRef="#br0" timeOffset="74370.73">30047 8503 1024 0,'0'0'164'0,"0"0"0"16,0 0-140-16,0 0-19 16,-52 81 21-16,52-55-17 15,14 0 8-15,2-3-1 16,5-4-1-16,3-4 6 16,3-7-12-16,5-7-7 15,6-1 18-15,4 0-18 16,-2-14 3-16,3-8-4 0,-9-2-1 15,-7-8 0 1,-12-7-56-16,-13-6-58 0,-2-6 33 16,-15-7 34-16,-10-7 47 15,-2-5 8-15,5 4 59 16,5 18 32-16,8 18-17 16,6 21-22-16,3 9 4 15,0 39-63-15,15 21-1 16,4 19 4-16,-2 4 4 15,-3-3 22-15,-5-5 1 16,-4-11-9-16,-5-9 11 16,0-12-31-16,0-12-2 15,0-13 0-15,3-13-27 16,9-5-140-16,0-10-223 0,2-22-526 16</inkml:trace>
  <inkml:trace contextRef="#ctx0" brushRef="#br0" timeOffset="74512.6">30279 8410 1072 0,'0'0'100'15,"0"0"32"-15,0 0-110 16,0 0-22-16,0 0 2 16,95 0-9-16,-47 0-176 15,6-12-380-15</inkml:trace>
  <inkml:trace contextRef="#ctx0" brushRef="#br0" timeOffset="75036.71">31475 7785 970 0,'0'0'158'15,"-132"148"9"-15,63-35-60 16,8 12-23-16,13 0-12 0,15-11 13 15,18-13-47 1,15-11-17-16,2-15 4 0,24-8-20 16,10-16-5-16,10-12 1 15,5-11-1-15,4-9 6 16,2-8-6-16,-2-7-28 16,-3-4-13-16,-2 0-73 15,-4-14-74-15,-7-12-166 16,-8-13-285-16</inkml:trace>
  <inkml:trace contextRef="#ctx0" brushRef="#br0" timeOffset="75653.81">31639 8190 1002 0,'0'0'240'16,"0"0"-146"-16,-46 103-22 15,46-43 15-15,0-3-14 16,1-3-1-16,13-7-24 15,-1-10-14-15,-4-8 19 16,-1-7-48-16,-7-11 4 16,1-6 0-16,-2-2-6 15,0-3 14-15,0 0-14 16,0-6 2-16,0-16 28 16,0-11-32-16,-3-10-1 15,-11-12 0-15,-4-9 1 16,-1-4 3-16,-1-2-4 15,4 12 0-15,7 17 1 0,5 22-1 16,2 13 0 0,2 6-2-16,0 7 0 0,15 24 1 15,14 13-2-15,3 8 3 16,5-2 9-16,-1-9-9 16,-4-7 0-16,-6-11 9 15,-6-7-5-15,-4-6-4 16,-5-9-1-16,0-1 1 15,0 0 12-15,4-6-10 16,1-13-2-16,2-5 8 0,-3-5-5 16,-3-8-3-1,-3-4 0-15,-4 4 0 0,-4 7 5 16,-1 12-5-16,0 11 0 16,0 7 6-16,0 7-6 15,0 27 0-15,2 14 1 16,-2 11-1-16,0-3 44 15,0-1-31-15,0-9 10 16,0-5 18-16,1-5-31 16,1-8-10-16,-1-8 0 15,4-7 0-15,-4-7 0 16,2-5 0-16,6-1-14 16,1 0-34-16,11 0-37 15,9-12-38-15,3-13-77 16,4-6-239-16</inkml:trace>
  <inkml:trace contextRef="#ctx0" brushRef="#br0" timeOffset="75929.64">32275 8338 857 0,'0'0'275'15,"0"0"-112"-15,0 0-90 16,0 0-63-16,0 0 35 0,0 0 6 16,95 7-26-16,-44-7-15 15,-2 0-4-15,-7-7-3 16,-6 1-3-16,-7-1-40 15,-6 3-110-15,-11 4-253 16</inkml:trace>
  <inkml:trace contextRef="#ctx0" brushRef="#br0" timeOffset="76131.58">32282 8470 779 0,'0'0'266'15,"0"0"-83"-15,0 0-79 0,0 0-11 16,0 0 1-16,136 75-26 16,-75-72-17-16,-2-1-36 15,-5-2-12-15,-11 0 11 16,-8-3-14-16,-10-8-47 16,-6-4-87-16,-10-5-248 15</inkml:trace>
  <inkml:trace contextRef="#ctx0" brushRef="#br0" timeOffset="76453.52">32476 8003 681 0,'0'0'524'0,"0"0"-356"15,0 0-85-15,0 0-59 16,0 0 94-16,-9 108-26 15,22-51-1-15,-4 3-11 16,0 5-26-16,-6-2-11 16,-3-2-30-16,0-5-10 15,-6-1 13-15,-3-4-16 16,3 0 0-16,2-5 4 16,4-6 4-16,0-8-16 15,1-9 2-15,8-7-48 16,-3-6-6-16,2-6-52 0,-2-4-24 15,4 0-8 1,8-21-231-16,9-11-673 0</inkml:trace>
  <inkml:trace contextRef="#ctx0" brushRef="#br0" timeOffset="76800.63">32808 8252 1059 0,'0'0'134'0,"-16"81"31"16,15-31-60-16,1-3 9 15,0-7-34-15,4-3-34 0,11-6 7 16,-1-5-47-16,5-4 4 16,3-5-3-16,2-5-2 15,9-4 10-15,-2-8-15 16,2 0 1-16,-5-3 16 15,-5-18-13-15,-7-4-3 16,-11-6 3-16,-5-11-3 16,-8-3-1-16,-22-6-1 15,-7 4-4-15,-8 7-7 16,2 11 6-16,0 7 6 16,7 9-1-16,11 9-14 15,13 4-32-15,9 2-68 16,3 12-73-16,15 2-127 15,14-4-461-15</inkml:trace>
  <inkml:trace contextRef="#ctx0" brushRef="#br0" timeOffset="77090.93">33020 7947 1004 0,'0'0'101'16,"0"0"34"-16,0 0-59 15,106 68 13-15,-66-12-43 0,-4 16 4 16,-6 11 41-16,-16 4-18 16,-10-3-2-16,-4-4-24 15,-15-9-23-15,-7-7 17 16,1-10-18-16,3-7-14 15,-3-10-6-15,4-9-3 16,0-7-2-16,5-9-75 16,1-2-80-16,5-7-71 15,3-3-275-15</inkml:trace>
  <inkml:trace contextRef="#ctx0" brushRef="#br0" timeOffset="83901.11">23412 8994 621 0,'0'0'213'15,"0"0"-77"-15,0 0 77 0,-110-18-80 16,51 40-59-16,-4 16 18 16,3 13-28-16,11 9 0 15,18 8 5-15,19 10-40 16,12 1 15-16,14-1-13 15,25-6-11-15,13-13 15 16,4-11-27-16,7-9-6 16,-2-8 5-16,-1-14-5 15,1-7-2-15,-2-10 0 16,0 0-4-16,-4 0-34 16,-6-12-51-16,-4-3-56 15,-5-2-36-15,-9 0-203 16,-5-5-171-16</inkml:trace>
  <inkml:trace contextRef="#ctx0" brushRef="#br0" timeOffset="84165.87">23752 9506 155 0,'0'0'705'0,"0"0"-520"16,0 0 31-16,-81-12-107 16,78 12-45-16,3 5-10 15,4 14-50-15,23 7 14 16,6 0 25-16,7-1-18 15,3 1 8-15,-2-1-24 16,-7 0 11-16,-10 3 24 16,-13-1-43-16,-11 0 6 0,0 2 14 15,-24-5-12 1,-6 2 3-16,-3-9-12 0,2 0 0 16,6-5-1-16,8-1 1 15,8-3-109-15,9-3-52 16,6-4-211-16,22-1-258 15</inkml:trace>
  <inkml:trace contextRef="#ctx0" brushRef="#br0" timeOffset="84442.52">24511 9610 1362 0,'0'0'67'0,"0"0"61"0,-12 91-18 15,27-32-42-15,7 2-5 16,1-1-40-16,-6-2 18 16,-6-5-41-16,-4-5 0 15,-5-11 5-15,-1-8-5 16,-1-10-11-16,0-12-62 15,0-7-63-15,0 0-50 16,-10-17-223-16,-5-12-169 16</inkml:trace>
  <inkml:trace contextRef="#ctx0" brushRef="#br0" timeOffset="84599.48">24235 9757 1006 0,'0'0'334'16,"0"0"-188"-16,0 0-29 15,0 0-55-15,119-41-36 16,-23 26-18-16,9 1 6 16,2 1-14-16,-8 4-91 15,-16 1-228-15,-17 8-608 16</inkml:trace>
  <inkml:trace contextRef="#ctx0" brushRef="#br0" timeOffset="85148.23">24909 9815 924 0,'0'0'375'0,"0"0"-251"15,0 0 28-15,0 0-79 16,0 0 11-16,0 0-76 16,-29 39 1-16,29-12 24 15,0 3-15-15,0 0 5 16,4-4-23-16,3-6 0 0,1-4 6 16,5-8-6-16,4-3 0 15,5-5 4-15,3 0-3 16,0-12 1-16,-3-5-2 15,-3-2 0-15,-7-2-6 16,-4-1 6-16,-5 4-5 16,-3 6 2-16,0 6 6 15,0 6-2-15,0 0-1 16,4 13-3-16,2 9-11 16,6 4 14-16,4-4 0 15,5-2 0-15,0-3 3 16,1-5 2-16,0-2-4 15,-3-7 3-15,-3-3 24 0,-3 0-24 16,-3 0-4-16,0-8 15 16,-6-7-14-16,-2-4 5 15,-2-5-6-15,0-5 3 16,0-3-16-16,1 0-81 16,11 4-83-16,6 11-98 15,6 6-227-15</inkml:trace>
  <inkml:trace contextRef="#ctx0" brushRef="#br0" timeOffset="85415.2">25376 9864 856 0,'0'0'242'0,"0"0"12"16,0 0-146-1,-9 83-10-15,25-66-33 0,10-3 22 16,1-6-48-16,4-2-9 16,2-6 13-16,3 0-34 15,-2 0 15-15,-6-2-7 16,-4-7-15-16,-8-3 33 15,-10-4-31-15,-6-3-3 16,0-7 13-16,-7-1-14 16,-13 2 0-16,-5 5-1 15,-2 8 6-15,1 7-13 16,-3 5 5-16,5 0-9 16,5 8 11-16,7 7-52 15,6 1-26-15,6 0-52 16,0-5-97-16,13-8-323 0</inkml:trace>
  <inkml:trace contextRef="#ctx0" brushRef="#br0" timeOffset="85834.8">26287 9549 959 0,'0'0'257'15,"0"0"-58"-15,0 0-56 16,0 0-16-16,0 0-108 16,0 0-12-16,32 144 54 15,10-48-33-15,-7 3-11 16,-9-10-17-16,-9-9 5 15,-8-12-8-15,-7-12 3 0,-2-15-69 16,0-15-70-16,0-17-116 16,0-9-251-16</inkml:trace>
  <inkml:trace contextRef="#ctx0" brushRef="#br0" timeOffset="86498.23">26251 9997 1072 0,'0'0'161'0,"0"0"-54"16,99-24-83-16,-11 16-23 16,6 3 1-16,1 1-2 15,-10 4-7-15,-17 0-27 0,-19 0-70 16,-21 0 64-16,-14 0 34 16,-11 0 6-16,-3-3 0 15,0 0 75-15,-6-3-15 16,-10 1 12-16,-4-2-13 15,0 3-18-15,-5 4 30 16,2 0-24-16,0 6 11 16,0 11-13-16,10 9-35 15,3 1 8-15,7 2-18 16,3-5 0-16,0-2 4 16,14-5-4-16,3-3 0 15,4-6-4-15,-2-4 8 16,-1-4-1-16,0 0-3 0,-5 0 0 15,1-4-14-15,-7-8 13 16,-1-2 0-16,-1-4-5 16,-1 1 12-16,2 0-10 15,-3 3 4-15,-2 7 0 16,1 2 1-16,-2 5-1 16,3 0-3-16,2 0 1 15,-2 12 2-15,4 5-1 16,3 0 1-16,1-2 0 15,5-1 1-15,-1-2-1 16,1-3 0-16,-2-4-1 16,1-2 5-16,-6-3-5 0,-2 0 1 15,-1 0 0-15,1-9 2 16,-2-5 0-16,3-2-2 16,-2-1 0-16,0 2 3 15,-1 1-1-15,0 7 6 16,-2 2-8-16,1 5 62 15,-1 0-62-15,1 5 0 16,-4 12 10-16,1 0-9 16,-1-1 11-16,0-2-12 15,3-3 0-15,4-2-17 16,5-9-53-16,3 0-104 16,5-3-223-16</inkml:trace>
  <inkml:trace contextRef="#ctx0" brushRef="#br0" timeOffset="86647.21">27008 9838 956 0,'0'0'212'16,"0"0"-82"-16,0 0-81 16,0 0-49-16,0 0-79 15,0 0-257-15,101-52-308 16</inkml:trace>
  <inkml:trace contextRef="#ctx0" brushRef="#br0" timeOffset="86881.31">27196 9571 511 0,'0'0'340'0,"0"0"-119"0,0 0 34 16,0 0-93-16,0 0-65 16,0 0-59-16,-35 68 63 15,35 9-26-15,5 6 27 16,8-1-64-16,5-3-13 15,1-11 11-15,1-9-31 16,-1-9-5-16,-2-13 0 16,-1-13-39-16,-2-12-15 15,3-12-88-15,7 0-25 16,3-14-27-16,3-16-243 16,1-7-297-16</inkml:trace>
  <inkml:trace contextRef="#ctx0" brushRef="#br0" timeOffset="87583.13">27549 9915 1061 0,'0'0'209'0,"0"0"-57"16,0 0-90-16,0 0-26 15,0 0-11-15,0 72 22 16,12-65-25-16,0-4-4 16,1-3-4-16,-4 0-11 15,1 0 8-15,-2 0-11 16,-2 0 0-16,-3-3 13 15,-1-4-11-15,-2-2-2 16,0-1 2-16,-5 0 1 16,-11 3-6-16,-4 7 0 0,0 0 3 15,-4 7-6 1,2 16 6-16,6 3 0 0,10 4-2 16,6 0 5-16,14-2-6 15,23-5 2-15,15-4 1 16,11-7-3-16,4-5 3 15,3-6 0-15,-6-1 3 16,-7 0-1-16,-12-3-4 16,-11-8-5-16,-5-3 3 15,-12-3-5-15,-6-2-5 16,-8-3 14-16,-3-2-3 16,0 1 7-16,-8 2-6 15,-9 7 2-15,-3 6 0 16,-2 7 9-16,-1 1-5 0,4 9 3 15,1 11 8-15,7-1-15 16,8-2 5-16,3-2-5 16,0-6 0-16,0-3-1 15,3-5 1-15,8-1 0 16,2 0 7-16,-1-11-6 16,2-7 8-16,-2-5-9 15,-5-4 0-15,-2-9-2 16,-4-6 2-16,1-11-15 15,-2-7 8-15,0-3 0 16,0 5 7-16,0 10 0 16,0 21 1-16,0 15 14 15,0 12 20-15,1 16-22 0,12 31 1 16,3 20-8-16,7 11 21 16,3-3 0-16,-1-6-9 15,0-13 32-15,-2-11-50 16,2-12 1-16,3-14 1 15,5-10-2-15,6-9-30 16,0-3-75-16,-2-20-125 16,-9-9-260-16</inkml:trace>
  <inkml:trace contextRef="#ctx0" brushRef="#br0" timeOffset="129368.33">14508 11785 863 0,'-141'7'39'0,"30"5"45"0,34-2 12 15,36-3-38-15,33 2-23 16,19 0-35-16,59-4 8 16,50-2 8-16,54-3-8 15,52-13 9-15,39-13 4 16,44-5-7-16,38-3 14 16,29 1 4-16,30 2-14 15,16-1 37-15,3 3-40 16,0 7-6-16,-12 2 16 15,-24 6-18-15,-29 6-6 16,-41 4-2-16,-43 4-8 16,-48 0 3-16,-49 0-62 15,-50 7-39-15,-49 1-4 16,-40 2-28-16,-40-1-90 0,-22-4-74 16</inkml:trace>
  <inkml:trace contextRef="#ctx0" brushRef="#br0" timeOffset="133752.7">14516 11177 312 0,'0'0'144'0,"0"0"-37"15,0 0-50-15,-102 0 26 16,75 0 8-16,1 0-13 16,2 0 29-16,3 0-26 15,3 0-8-15,7 0 34 16,7 0-62-16,1 0 1 16,3 0-22-16,0 0-24 15,0 0 11-15,0 0-11 16,7 2 0-16,8 4-2 0,5 1 3 15,-1-1-1-15,4 0 11 16,2 0-11-16,5-4 21 16,3 1-18-16,5-1-1 15,5-2 22-15,4 0-21 16,7 0-1-16,1 0 6 16,1-7-7-16,1-3 10 15,-3-3-11-15,-2-1 0 16,0-2 31-16,-4-1-27 15,-2-1 6-15,-1-1 6 16,0-1-11-16,0-2 17 16,-1 1-22-16,3-1 0 15,2-4 19-15,1-1-18 0,3 0-1 16,2-3 11-16,-2-3-10 16,-4 0 12-16,-4-2-13 15,-9-1 0-15,-4-3 18 16,-4-1-16-16,-3-9 0 15,0-2 13-15,4-6-13 16,1 0 12-16,2 4-14 16,4 5 0-16,2 6 1 15,-2 4-1-15,-3 1 0 16,-3 3 4-16,-5 1-1 16,-5 0 1-16,1 0-4 15,0-2 0-15,3-3 16 0,3-5-16 16,1 0 0-16,3-1 8 15,1 1-3-15,2 3-6 16,-1 3 1-16,-2 2 0 16,-1 4 0-16,-3 2 0 15,-3 0 0-15,-1 0 2 16,1 4 1-16,0-1-3 16,0-1 0-16,3 1 0 15,-2-1 3-15,2 3-3 16,0 3 0-16,-1 6-2 15,-1 2 8-15,-1 2-8 16,-2 3 2-16,-2 2 0 16,2 2-4-16,-1 0 4 0,2 1 0 15,0 0-4-15,2 0 9 16,4 1-7-16,4 1 2 16,2-1 0-16,-1 1-6 15,-8 1 6-15,-2 0 0 16,-5 0 0-16,-5 0 3 15,3 0-4-15,2 0 1 16,3 4 0-16,5 7 1 16,7-3-1-16,5 3 0 15,4 0 0-15,2 1 2 16,1 1-2-16,-6-1 0 16,-4 3 2-16,-4 3-1 15,-3-1-1-15,-2 2 0 16,-2-1 2-16,1 1 3 0,-1-1-5 15,0 3 0 1,5 1 6-16,0 0 2 0,6 4-8 16,0-4 0-16,1 0 23 15,5 0-22-15,-5 1 4 16,2-2-5-16,1 5 10 16,0-3 3-16,4 0-13 15,-1 1 0-15,-3-2 8 16,1 2-7-16,-6-2-1 15,2 0 0-15,-4 0 4 16,0-2-4-16,0 2 0 16,-2-3 0-16,2 2 5 15,3 1-2-15,3 2-3 16,2 0 0-16,1 0 6 0,3-1 6 16,0 3-12-16,2-4 0 15,1-1 20-15,0 2-17 16,-3-2 0-16,2 0 5 15,1 1-4-15,4 5 5 16,2-3-9-16,-3 3 0 16,-5 2 9-16,-6-2-7 15,-1-4-2-15,-5-1 0 16,-1-2 7-16,0-3-3 16,0-3-4-16,3-2 0 15,1-2-3-15,2 0 3 0,2-2 0 16,4-2 4-16,0-2-3 15,-1 1 0-15,0-5-1 16,-1 0 0-16,2 0 3 16,0 0-3-16,1 0 0 15,-1 0-4-15,-1 0 4 16,-3 0-41-16,-5-3-70 16,-11-3-111-16,-12-5-349 15</inkml:trace>
  <inkml:trace contextRef="#ctx0" brushRef="#br0" timeOffset="134587.07">14774 10771 853 0,'0'0'55'15,"0"100"4"-15,3-16 54 16,20 21 13-16,10 15-41 16,2 8-6-16,-1 11-52 15,-6 3-15-15,-7-13 18 16,-6-11-23-16,-7-18 1 15,-2-21-8-15,1-18 0 16,-3-16 4-16,1-19-4 16,3-13-3-16,2-13-169 0,0-2-194 15</inkml:trace>
  <inkml:trace contextRef="#ctx0" brushRef="#br0" timeOffset="135251.14">19299 10086 556 0,'0'0'140'16,"2"97"76"-16,17-5-40 16,10 33 1-16,6 21-94 15,7 19-19-15,0 7-15 16,-2-6-39-16,-9-13 34 0,-10-16-41 15,-4-13-2-15,-8-20 15 16,-2-19-12-16,0-19-3 16,-1-20-1-16,2-18 1 15,0-12-15-15,3-12 7 16,1-4-180-16,1-1-205 16</inkml:trace>
  <inkml:trace contextRef="#ctx0" brushRef="#br0" timeOffset="137490.75">13783 12688 636 0,'0'0'279'15,"0"0"-72"-15,0 0 29 0,0 0-133 16,0 0-49-16,0 0-20 15,-33 5-5-15,33-5-29 16,2 3 1-16,22-2 2 16,12 0-3-16,10-1-2 15,11 0-1-15,5-2-123 16,0-7-205-16,-4 4-274 16</inkml:trace>
  <inkml:trace contextRef="#ctx0" brushRef="#br0" timeOffset="137900.53">14374 12630 450 0,'0'0'527'0,"0"0"-375"16,0 0 69-16,0 0-134 15,0 0-69-15,0 0-15 16,-78 79 43-16,78-42-33 16,11 0 6-16,11-4 0 15,0-8-12-15,-2-5 2 16,1-7-9-16,-2-7 0 16,-1-6 8-16,3 0-4 0,1-8-4 15,-2-14 18-15,2-6-15 16,-6 0 7-16,-3-3-10 15,-9-1 1-15,-4 1 8 16,-1-3-9-16,-23 2 0 16,-6 6-1-16,-7 6 1 15,-1 11-2-15,2 6-6 16,0 3-23-16,8 7 6 16,6 14-57-16,11 4-88 15,11 2-110-15,0 1-264 16</inkml:trace>
  <inkml:trace contextRef="#ctx0" brushRef="#br0" timeOffset="138089.56">14777 12743 1029 0,'0'0'227'16,"0"0"-37"-16,0 0-100 15,0 0-27-15,0 0-63 16,0 0-3-16,6-21 2 16,3 21-91-16,2 0-115 15,3 0-211-15</inkml:trace>
  <inkml:trace contextRef="#ctx0" brushRef="#br0" timeOffset="138456.24">14887 12587 897 0,'0'0'70'16,"0"0"65"-16,0 0 3 15,-3 84-75-15,13-58 0 16,2-1-31-16,3-1 2 15,0-5-34-15,3-7 4 16,0-6 7-16,4-6-6 16,2 0-2-16,3-8 1 15,-4-5-2-15,-4-3 12 16,-8 1-14-16,-8-2 0 0,-3-1 29 16,0-2-28-16,-11-2 7 15,-11 0-8-15,-3 0 3 16,-1 3-6-16,-1 4 2 15,6 6 1-15,6 4-10 16,8 2-11-16,7 3-67 16,0 0-145-16,7 0-155 15</inkml:trace>
  <inkml:trace contextRef="#ctx0" brushRef="#br0" timeOffset="138801.77">15225 12526 889 0,'0'0'233'15,"0"0"-32"-15,0 0-107 16,0 0-54-16,0 0-29 16,83-32 2-16,-64 32 2 15,-7 7-14-15,-7 17 4 16,-5 4-5-16,0 3 0 15,-8 0 7-15,-10-3-7 16,-1-3 0-16,1-1 3 16,6-11 0-16,4-4-1 15,7-5-2-15,1-3 0 0,0 1-8 16,4-2 8-16,13 0 0 16,8 0 12-16,7-3-10 15,2-3-2-15,6-4-16 16,2 2-111-16,2 1-106 15,3-4-55-15,-3-2-254 16</inkml:trace>
  <inkml:trace contextRef="#ctx0" brushRef="#br0" timeOffset="139170.68">15702 12478 573 0,'0'0'215'16,"0"0"-39"-16,0 0-59 15,0 0-47-15,0 0 35 16,0 0-59-16,-63 13-10 16,63 4-7-16,0 1 4 15,12-2 33-15,1-4-43 16,-1-2 0-16,-2-4 19 16,-5-2-36-16,-2-2 1 15,-1-2-7-15,-2 3 4 16,0-3 2-16,0 0-6 15,0 0 0-15,0 0 13 16,0 1-12-16,-2 0 4 16,-7-1-5-16,-4 0 6 0,1 0 7 15,-3 0-13 1,1-5 0-16,-2-5 6 0,4 1-5 16,1 2-1-16,3 2 0 15,6 3-12-15,2-1 9 16,2 1-80-16,17-1-104 15,8-4-239-15</inkml:trace>
  <inkml:trace contextRef="#ctx0" brushRef="#br0" timeOffset="139434.45">15649 12397 493 0,'0'0'344'0,"0"0"-341"16,0 0 14-16,79 3 34 15,-33-11-50-15,-1-6-1 16,0-1-198-16</inkml:trace>
  <inkml:trace contextRef="#ctx0" brushRef="#br0" timeOffset="140750.87">19563 12408 839 0,'0'0'151'15,"0"0"-34"-15,0 0 27 16,0 0-117-16,0 0-5 16,-1 89 43-16,41-68-50 15,8-3 0-15,5-9 11 0,-1-7-7 16,-3-2 7-16,-10 0-22 16,-9-15 2-16,-10-3 23 15,-5-4-23-15,-8-5 11 16,-7 0 1-16,0-5-13 15,-12 1 3-15,-16 3-8 16,-8 6 0-16,-4 7 2 16,1 8-2-16,0 7-3 15,5 2-1-15,8 15-2 16,9 7-31-16,12 2-62 16,5-1-149-16,12-1-98 15</inkml:trace>
  <inkml:trace contextRef="#ctx0" brushRef="#br0" timeOffset="140931.55">20057 12388 864 0,'0'0'144'16,"0"0"60"-16,0 0-79 15,0 0-93-15,0 0-28 16,0 0-4-16,46-33-94 15,-14 25-205-15</inkml:trace>
  <inkml:trace contextRef="#ctx0" brushRef="#br0" timeOffset="141247.76">20284 12198 871 0,'0'0'118'0,"0"0"81"0,-26 87-41 16,26-45-108-16,0 0-7 16,20 0 12-16,3-6-32 15,3-8-5-15,-4-6-10 16,1-10 1-16,-1-5 1 16,-5-5-10-16,0-2 0 15,-3 0 19-15,-4-6-18 0,-2-9 6 16,-4-7 9-16,-4-2-14 15,0-4 10-15,-6-2-12 16,-15-2 0-16,-5 1-9 16,0 6 7-16,1 5-51 15,5 11-7-15,10 9-67 16,7 0-144-16,3 3-197 16</inkml:trace>
  <inkml:trace contextRef="#ctx0" brushRef="#br0" timeOffset="141667.88">20673 12221 684 0,'0'0'331'0,"0"0"-192"15,0 0 48-15,0 0-120 16,0 0-38-16,109-27 3 15,-85 44-32-15,-2 10 1 16,-6 8 12-16,-8 2-13 16,-8 1 0-16,0-3 3 15,-6-4 0-15,-16-4 5 16,-2-3-8-16,0-5 0 16,0-6 3-16,0-4-3 0,5-6 0 15,2-3 2 1,2 0 1-16,8 0 1 0,1-12-4 15,4-4 0 1,2-1-2-16,0 1 2 0,11 6-4 16,5 2-2-16,1 8 11 15,2 0-11-15,1 11 3 16,2 8 3-16,2-1-5 16,2-2 5-16,6-6-9 15,5-8-106-15,9-2-133 16,4 0-6-16,3-14-1 15,-1-1-33-15</inkml:trace>
  <inkml:trace contextRef="#ctx0" brushRef="#br0" timeOffset="141997.86">21200 12312 365 0,'0'0'313'0,"0"0"-108"0,0 0-70 15,0 0-95-15,0 0-12 16,0 0 22-16,-3 56-14 15,20-35 55-15,-2 1-45 16,-1-3-14-16,-5-2 0 16,-5-2-20-16,-2-2-4 15,-2-6-8-15,0 0 0 16,0-5-7-16,-3-2-91 16,-3 0-105-16,0 0 15 15,-2-13-68-15,-2-4 93 0,1-1 38 16,0-4 125-16,-3 1 103 15,4 1 50-15,5 6 64 16,3 2 2-16,0 2-78 16,14-4-37-16,17-3-74 15,9-3-27-15,2-2-6 16,-3-3 1-16,-4 2-375 16</inkml:trace>
  <inkml:trace contextRef="#ctx0" brushRef="#br0" timeOffset="163628.2">969 11521 873 0,'0'0'93'16,"0"0"108"-16,0 0-24 16,-83-12-75-16,59 13-28 15,3 19-25-15,-3 10-37 16,6 11 19-16,5 10-31 15,8 5 0-15,5-4 8 0,0-4-7 16,18-9-2-16,9-6 1 16,9-10 0-16,7-10-7 15,2-8 7-15,7-5-16 16,-6-5-55-16,-1-15-108 16,-6-4-139-16,-6-1-272 15</inkml:trace>
  <inkml:trace contextRef="#ctx0" brushRef="#br0" timeOffset="164228.66">1226 11601 546 0,'0'0'140'0,"0"0"39"16,0 0-5-16,0 0-17 15,0 0-15-15,0 0-67 16,-26-12-51-16,26 33-1 0,0 8-17 15,0 0-6-15,0-4 9 16,3-4-6-16,11-8 1 16,2-4-4-16,4-8 0 15,2-1 12-15,2-12-10 16,-2-11-2-16,-2 0 11 16,-6-2-10-16,-6 6 6 15,-5 2-7-15,-3 3 0 16,0 2 13-16,0 4-13 15,0 3 0-15,-3 4 7 16,3 1-2-16,0 11 4 16,3 22-9-16,16 18 0 15,5 12 18-15,5-2-16 16,-1-3 31-16,-1-7-9 0,-5-2 38 16,-8 1-20-16,-13-1-14 15,-1-1-5-15,-15 1 32 16,-15-7-48-16,-1-11-1 15,1-11 5-15,3-12-8 16,5-8-2-16,4-14-1 16,5-28-67-16,5-23-1 15,8-21-126-15,-3-19-220 16</inkml:trace>
  <inkml:trace contextRef="#ctx0" brushRef="#br0" timeOffset="164640.27">1387 11119 1021 0,'0'0'49'0,"0"0"53"15,0 0 5-15,24 98 1 16,0-38-38-16,4 5-15 16,2 0-5-16,4 0-28 15,-1-6 22-15,2-1-44 16,-3-7 0-16,-8-6 4 15,3-8 1-15,-8-12-3 16,-2-7-2-16,-3-9 0 16,-6-9-21-16,8 0 21 15,-1-13-46-15,0-18 24 0,0-9-21 16,0 1 18-16,-9 1 8 16,-5 14 17-16,-1 8-4 15,0 12 16-15,0 4-2 16,0 0 41-16,5 4-39 15,4 12-9-15,7 7 4 16,1 0-2-16,2-6 6 16,3 0-11-16,-5-2 0 15,2-6 1-15,-7-3 2 16,-3-3-6-16,-6-3-56 16,-3 0-96-16,0-17-76 15,0-7-190-15</inkml:trace>
  <inkml:trace contextRef="#ctx0" brushRef="#br0" timeOffset="164751.49">1788 11397 699 0,'0'0'249'15,"0"0"-115"-15,0 0-129 16,0 0-5-16,0 0-103 16,0 0-296-16</inkml:trace>
  <inkml:trace contextRef="#ctx0" brushRef="#br0" timeOffset="165091.33">2124 11540 703 0,'0'0'263'0,"0"0"-103"15,0 0-18 1,6 73-87-16,10-60-18 0,-4-4 12 16,4 0-18-16,-5-3-14 15,-4-4 33-15,-2 0-41 16,-5-2 3-16,0 0-1 15,0 0 4-15,0 0 41 16,0-14-24-16,0-11-15 16,3-12-1-16,-3-1-13 15,4 2-3-15,2 8 0 16,-3 10 3-16,6 8-6 16,1 10 1-16,1 0 0 15,10 8-12-15,3 16 11 16,4 0 3-16,2 1-2 15,4-6 4-15,2-3-6 0,-2-8-44 16,-1-4-61-16,-3-4-13 16,0 0-115-16,-5-8-37 15,3-7-236-15</inkml:trace>
  <inkml:trace contextRef="#ctx0" brushRef="#br0" timeOffset="165809.29">2580 11410 655 0,'0'0'260'0,"0"0"-105"16,0 0-58-16,-55 91-29 15,55-71-30-15,0-5-9 0,0-5 25 16,6-5-32-16,7-5-10 16,-1 0 37-16,3-5-41 15,0-15 6-15,1-3-4 16,-5-5-7-16,1-8 2 15,-8-9-5-15,-4-7-14 16,0-10-13-16,-18-9-54 16,-16-9 30-16,-9-5 25 15,3 13 26-15,1 17 7 16,12 21 38-16,13 23 70 16,9 11 10-16,5 21-95 15,8 32-28-15,18 19 3 16,17 17 5-16,5-2 27 0,4-9-17 15,-1-6-17 1,-5-13 15-16,-3-14-18 0,-7-10 0 16,-2-11-6-16,-5-12 3 15,-4-10-73-15,-1-2-43 16,-6-10-63-16,0-15-16 16,-6-6-15-16,-4-5-14 15,-3 3 69-15,1 8 158 16,-3 8 20-16,3 12 223 15,-1 5-59-15,-1 0-95 16,5 0-46-16,1 3 26 16,1 6 12-16,-1-4-50 15,1 0-13-15,-2-2-18 0,1-3 6 16,-1 0 14-16,2 0-17 16,0-8-3-16,0-4 15 15,-2-5-14-15,-5 0 4 16,-1-4-5-16,-3 1 1 15,0 1-5-15,-10 4 4 16,-7 6 0-16,-5 9-6 16,1 0 6-16,0 20-1 15,3 17 0-15,8 10 1 16,10 3 28-16,0-5-7 16,7-7-6-16,17-14-2 15,6-10-9-15,7-11-4 16,7-3 1-16,6-17 6 15,4-15-14-15,1-9-43 0,-7-9-450 16</inkml:trace>
  <inkml:trace contextRef="#ctx0" brushRef="#br0" timeOffset="166439.67">3573 10871 960 0,'0'0'138'0,"0"0"116"16,0 0-83-16,0 0-48 0,0 0-73 15,0 0-50 1,11 59 30-16,-2 14-26 0,4-3 9 16,-2-7-7-16,-1-6-4 15,2-7-2-15,3-8-1 16,-2-6 1-16,-2-7-10 15,2-11-91-15,1-14-71 16,-1-4-152-16,-1-13-122 16</inkml:trace>
  <inkml:trace contextRef="#ctx0" brushRef="#br0" timeOffset="166616.62">3752 11040 339 0,'0'0'196'0,"-7"-93"-5"15,7 76 60-15,0 17-79 16,7 12-85-16,10 27 18 15,8 13-48-15,-4 5-18 0,-4 1-13 16,-3-5-7-16,-6-5 14 16,-2-5-33-16,-3-10 6 15,-3-7-16-15,0-13-1 16,-9-10-321-16,-12-3-355 16</inkml:trace>
  <inkml:trace contextRef="#ctx0" brushRef="#br0" timeOffset="166799.63">3366 11171 1037 0,'0'0'255'0,"0"0"-169"16,0 0 30-16,0 0-98 16,0 0-13-16,91-8-5 15,3-30 3-15,12-7 6 16,-3 1-9-16,-15 9-16 15,-21 9-186-15,-22 12-200 16</inkml:trace>
  <inkml:trace contextRef="#ctx0" brushRef="#br0" timeOffset="166987.5">3654 11269 891 0,'0'0'168'15,"0"0"44"-15,0 0-144 0,0 0-53 16,0 0-11-16,0 0-4 16,98-19 24-16,-38-9-24 15,1-1-6-15,-1-1-107 16,-3 2-228-16,-2 3-580 16</inkml:trace>
  <inkml:trace contextRef="#ctx0" brushRef="#br0" timeOffset="167235.58">4334 11071 829 0,'0'0'351'0,"0"0"-184"15,0 0-21-15,0 0-79 16,0 0-32-16,0 0-11 16,3-3-24-16,30-14 0 15,7-4 7-15,6 0-7 16,1 4-100-16,0-3-309 16</inkml:trace>
  <inkml:trace contextRef="#ctx0" brushRef="#br0" timeOffset="167790.33">4740 10492 805 0,'0'0'219'16,"0"0"-27"-16,0 0 32 15,0 0-110-15,0 0-26 16,0 0-62-16,-18 86-18 16,18-7 23-16,6 4 15 15,15-13 11-15,9-11-57 16,8-11 0-16,3-13 3 0,2-12-3 15,3-14 4-15,-1-8-4 16,0-1 0 0,-11-10 0-16,-6-8 1 0,-14-3-1 15,-10-1 8-15,-4-1-3 16,-18 1-5-16,-19 4 0 16,-14 10-20-16,-5 8 11 15,1 0-8-15,11 22-17 16,13 5-78-16,12 0-120 15,8-2-403-15</inkml:trace>
  <inkml:trace contextRef="#ctx0" brushRef="#br0" timeOffset="168357.95">3630 11297 430 0,'0'0'167'15,"0"0"12"-15,0 0-43 0,0 0-33 16,0 0 30-16,0 0-22 16,-76 38-26-16,76-38-8 15,-3 0-36-15,3 2 3 16,0-2-3-16,0 0-23 15,0 0 16-15,0 0-34 16,11 0-1-16,38-19-6 16,27-16 6-16,27-8-1 15,6 0-27-15,-8 0-190 16,-7 6-406-16</inkml:trace>
  <inkml:trace contextRef="#ctx0" brushRef="#br0" timeOffset="169126.7">4237 11778 764 0,'0'0'149'16,"0"0"26"-16,0 0 52 15,-91-76-89-15,84 75-47 0,4 1 10 16,3 0-78-16,0 25-17 16,3 17 4-16,15 20 15 15,-5 9 23-15,2 3-17 16,3-1-15-16,4-1 43 15,8-10-58-15,12-11 9 16,9-13 2-16,10-16-12 16,9-13 0-16,6-9-1 15,4-6 1-15,-5-14-12 16,-8 1-43-16,-10 0-80 16,-11-1-78-16,-13-2-283 15</inkml:trace>
  <inkml:trace contextRef="#ctx0" brushRef="#br0" timeOffset="169439.57">4715 12079 1107 0,'0'0'127'15,"0"0"-12"-15,0 0-77 16,0 0-32-16,0 0 54 16,92 18-17-16,-55-13-24 0,-4 5 29 15,-3 4-46 1,-9 1 0-16,-2 7 19 0,-8 6-10 16,-8 8 11-16,-3 6 17 15,-5 6-39-15,-16 1 24 16,0 1-24-1,-1-4-11-15,4-4-46 0,2-9-166 16,5-10-350-16</inkml:trace>
  <inkml:trace contextRef="#ctx0" brushRef="#br0" timeOffset="170309.83">5954 11935 601 0,'0'0'152'0,"-45"-80"-3"16,32 59 47-16,7 13 13 16,3 8-69-16,3 3-47 0,0 29-87 15,0 16 1 1,0 19 34-16,6 2-6 0,7-4 2 16,2-7-19-16,6-13-17 15,6-12 23-15,1-13-21 16,6-10-3-16,-1-10 14 15,0-3-5-15,0-15 11 16,-5-7-20-16,-4-4 4 16,-7-4 7-16,-7-4-10 15,-10-7-1-15,-4 1 14 16,-26-3-14-16,-9 7 5 16,-3 6-5-16,-2 11 0 15,3 9-1-15,7 9 1 16,4 4-8-16,8 0-19 15,8 13-84-15,11 8-33 0,3 5-128 16,12-1-111-16</inkml:trace>
  <inkml:trace contextRef="#ctx0" brushRef="#br0" timeOffset="170603.28">6464 11918 775 0,'0'0'495'0,"0"0"-439"15,0 0 47-15,0 0-77 0,0 0 17 16,0 0 0-16,27 1-34 16,-27 1 29-16,0-1-35 15,0 0 4-15,0 4 20 16,0 0-11-16,-3-3 12 15,-6 0-20-15,5 1-4 16,-1-3 18-16,2 0-22 16,-1-7-4-16,2-15-18 15,-1-8-94-15,3 0-88 16,0 7-322-16</inkml:trace>
  <inkml:trace contextRef="#ctx0" brushRef="#br0" timeOffset="171360.49">6806 11560 871 0,'0'0'118'0,"0"0"87"16,0 0-44-16,0 0-118 16,0 0-27-16,0 0-7 15,85-63-8-15,-46 63 2 16,-8 0-3-16,-4 13 0 16,-11 8-1-16,-13 8 6 15,-3 4-5-15,-13 9 9 16,-13-1-7-16,-2-3 6 15,4-8-8-15,12-6 0 16,12-7-4-16,0-5 4 16,26-2-1-16,12-5-3 15,7-3 8-15,6 2-10 0,-6 1 6 16,-11 2 0-16,-4 4-1 16,-16 8 1-16,-9 0 0 15,-5 2 6-15,-8 4-5 16,-17 0 15-16,-5-2-16 15,-4 0 0-15,-2-7 3 16,6-3-3-16,0-9-2 16,7-4-36-16,3 0-42 15,8-17-57-15,9-9-19 16,3-10-150-16,5-9-295 16</inkml:trace>
  <inkml:trace contextRef="#ctx0" brushRef="#br0" timeOffset="171727.21">7217 11530 224 0,'0'0'828'0,"0"0"-606"16,0 0-35-16,0 0-97 15,106-19-23-15,-64 22-29 16,0 17 23-16,-3 6-61 16,-3 7 2-16,-10 9 3 15,-9-1-1-15,-16 6 4 16,-1 1-8-16,-25-5 1 15,-11-2 12-15,0-7-13 16,3-9 0-16,6-9 0 16,11-9 4-16,7-4-2 0,8-3-2 15,1-3 0 1,0-16-4-16,0-8 4 0,6 0 0 16,8 2-6-16,0 7 10 15,5 8-7-15,1 9 3 16,4 1 0-16,4 4-5 15,0 8 5-15,1 1 0 16,-1-6 0-16,0-6 2 16,2-1-2-16,1-8-97 15,-1-14-96-15,-5-7-213 16,-5 2-348-16</inkml:trace>
  <inkml:trace contextRef="#ctx0" brushRef="#br0" timeOffset="171936.38">7732 11304 1117 0,'0'0'282'0,"0"0"-188"15,0 0-7-15,12 82 8 16,12-38-17-16,7 1-5 16,2 0-11-16,1-3-27 15,-1 0-34-15,-6-2 13 16,-8 0-19-16,-5-2 5 15,-11-6-76-15,-3-12-20 16,0-7-137-16,-5-13-413 16</inkml:trace>
  <inkml:trace contextRef="#ctx0" brushRef="#br0" timeOffset="-122561.28">29928 3578 317 0,'0'0'169'0,"0"0"-110"15,0 0-11-15,0 0 5 16,0 0-21-16,0 0-17 15,0 0 24-15,-18 31-29 16,17-28 4-16,1-1 16 16,0-1-14-16,0-1 12 15,0 0-11-15,0 0-7 0,0 0 26 16,0 0-32-16,0 0 4 16,0 0 3-16,0 0-10 15,0 0 7-15,0 0-8 16,0 0 0-16,0 0 15 15,0 0-12-15,0 0 0 16,0 0 5-16,0 0 1 16,0 0 8-16,0 0-10 15,-2 0 8-15,1 0 15 16,-1 0-29-16,1 0 1 16,1 0 0-16,-2 0-1 15,2 0-2-15,0 0 1 0,0 0 0 16,0 0 0-16,0 0 0 15,0 0 0-15,0 0 5 16,0 0-3-16,0 0 13 16,0 0-2-16,0-6-12 15,-1 1 19-15,-4 0-17 16,1 2 0-16,-3 2 0 16,2 1-2-16,2 0 1 15,0 0-2-15,2 0 0 16,-1 1-9-16,2 7 9 15,0-3 0-15,0 1-1 16,0-3 1-16,3-3-1 16,3 3-4-16,1-3 5 15,-2 0 7-15,-1 0-6 16,1 0-1-16,-4-3 6 0,1-6-4 16,-2 1 6-16,0-1-8 15,0 2 0-15,0 2 2 16,-6 2-2-16,0 1 0 15,1 2 0-15,1 0-53 16,4 0-148-16,0 0-576 16</inkml:trace>
  <inkml:trace contextRef="#ctx0" brushRef="#br0" timeOffset="117293.74">3857 13654 592 0,'0'0'66'0,"0"-103"29"16,-19 67 8-16,-6 11 50 15,-6 12-80-15,-9 13 44 16,-2 2-38-16,-4 28-51 16,4 25 37-16,6 19-65 15,11 25 0-15,9 22 22 16,16 10-21-16,0 7 5 0,22 0-6 15,14-12 10 1,10-5 0-16,6-12-10 0,4-8 0 16,2-8 20-16,-6-7-12 15,-10 0 10-15,-14 0-7 16,-12 2-10-16,-16-1 46 16,0 1-46-16,-17 2 5 15,-18 0 17-15,-8 1-23 16,-11-10 13-16,-7-8-13 15,-6-13 4-15,-6-12 12 16,-3-13-16-16,-2-16 0 16,-1-17 13-16,6-2-9 0,9-28 4 15,12-4-8-15,16-2 4 16,21 3-6-16,15 4 2 16,0 5-8-16,30 7 0 15,10 11 3-15,12 4 3 16,9 33-3-16,5 25 5 15,0 23-8-15,-5 27 8 16,2 23 0-16,-7 14 5 16,-1 16-2-16,-1 7-2 15,0-3-1-15,6-6 1 16,2-13-6-16,10-15 5 16,11-13-5-16,11-21-18 15,15-25-82-15,9-29 81 0,9-32-106 16,10-12-50-1,9-54 15-15,15-32-159 0,5-30-261 16</inkml:trace>
  <inkml:trace contextRef="#ctx0" brushRef="#br0" timeOffset="118428.81">18791 13169 850 0,'0'0'69'0,"-88"-90"31"16,67 35-15-16,21-3-15 16,8 2-20-16,34 3-29 15,17 9 21-15,8 14-39 0,4 19 2 16,-1 14 17-1,-2 40-19-15,-7 22 17 0,-5 21-6 16,-8 17-13-16,-9 13 49 16,-8 7-49-16,-7 4 32 15,-7 0 3-15,-1-3-26 16,3 2 22-16,5-8-32 16,11-8 4-16,9-10 3 15,13-12-7-15,7-15 0 16,8-13 2-16,-1-16-1 15,-1-21-1-15,-7-17 0 16,-7-6 0-16,-5-32 6 16,-8-9-5-16,-10-13-1 15,-9-4 0-15,-13 1 2 0,-8 4-6 16,-3 16-1-16,0 15 5 16,0 13 1-16,0 9-1 15,0 22-9-15,0 27-2 16,0 25 11-16,0 23 9 15,9 9-7-15,29 12 0 16,23 13 84-16,17 12-66 16,16 19-4-16,12 8 38 15,3 9-36-15,-2 4 8 16,-13-3-26-16,-20-2 0 16,-28-3 2-16,-30-10 1 15,-16-13-3-15,-42-10 1 16,-28-18 4-16,-29-15 3 15,-20-10-8-15,-13-19-63 16,-9-14-36-16,1-16-104 0,-3-19-248 16</inkml:trace>
  <inkml:trace contextRef="#ctx0" brushRef="#br0" timeOffset="-167627.32">25528 15937 235 0,'0'0'192'0,"43"-121"-40"15,-29 43 34-15,-14 0 5 0,0-5-51 16,-20-3 32-16,-9 3-34 16,-3 11-52-16,5 21 6 15,11 23-26-15,7 19-22 16,8 9 50-16,1 14-94 15,4 43-6-15,17 31 3 16,6 28 6-16,-2 7-2 16,-4-6-1-16,-9-11 0 15,-6-6-23-15,3-10-12 16,-2-18-100-16,4-15-15 16,5-23-178-16,-2-24 21 15,0-10-393-15</inkml:trace>
  <inkml:trace contextRef="#ctx0" brushRef="#br0" timeOffset="-167396.38">25509 15566 555 0,'-15'-79'163'15,"15"22"-2"-15,16 25-21 16,36 17-70-16,14 15-10 16,10 5 52-16,-4 23-59 15,-14 6-45-15,-19 3 29 16,-17 0-35-16,-14 4-2 15,-8-1 32-15,-16 1-23 16,-18-1 9-16,-12-5-18 16,-6-5-16-16,1-8 14 15,2-8-121-15,10-13-50 16,11-1-20-16,8-27-239 0</inkml:trace>
  <inkml:trace contextRef="#ctx0" brushRef="#br0" timeOffset="-166913.68">26126 15605 821 0,'0'0'192'0,"0"0"33"15,0 0-116-15,0 0-109 16,0 0 6-16,36 75 24 0,-6-37-29 16,-4-4 14-1,-4-2 26-15,-6-3-15 0,-2-5 7 16,-3-6-30-16,-3-6 7 16,-4-5 7-16,-2-4-17 15,-1-3 0-15,1 0 19 16,2-10-16-16,5-17 26 15,3-14-29-15,6-6 10 16,2 4-31-16,5 12-43 16,3 12-68-16,3 14-80 15,4 5-43-15,-1 8-64 16</inkml:trace>
  <inkml:trace contextRef="#ctx0" brushRef="#br0" timeOffset="-165613.52">26703 15735 433 0,'0'0'174'0,"0"0"63"15,0 0-75-15,0 0 34 16,0 0-89-16,0 0-42 16,-19-67 13-16,-6 58-51 15,-5 6 6-15,2 3-25 16,-1 9 6-16,5 16-4 16,3 7-10-16,8 4 0 15,7 1-6-15,6-2 9 16,0-6-4-16,15-8 1 15,6-7 0-15,3-8-17 16,6-6 17-16,4 0 0 16,-1-9-12-16,2-12 17 15,-11-2-9-15,-4 0 4 16,-10-1 0-16,-4-1 6 0,-6-1-6 16,0 4 0-16,0 4-3 15,0 9 11-15,0 7-12 16,0 2 4-16,0 0 0 15,0 10-10-15,0 11 10 16,0 5 0-16,0-4-6 16,0-4 8-16,0-3-2 15,3-6 0-15,1-5 2 16,-2-4-6-16,-1 0 4 16,4 0 0-16,3-12 8 15,3-12-4-15,4-8-4 16,0-7 0-16,2-6 4 0,-4-13-5 15,-4-10 1-15,-4-10 0 16,-5-10-1-16,0 0 8 16,-7 10-7-16,0 23 0 15,0 23 0-15,4 26 3 16,1 15-3-16,2 41 0 16,0 28-8-16,0 23 15 15,0 5-9-15,0-3 2 16,13-12 0-16,4-11 12 15,10-14-12-15,6-17 0 16,7-11-6-16,0-16 13 16,-3-12-12-16,-1-10 5 15,-1 0 0-15,-5-20 3 0,-2-9-3 16,-7-9 0 0,-4-4-6-16,-5 3 6 0,-4 3-17 15,-2 15 7-15,-2 9 10 16,-2 7-5-16,-2 5 5 15,0 0 0-15,0 7-13 16,0 10 16-16,-3 3-3 16,3-1 0-16,0 0 0 15,0-2 0-15,4-3 0 16,8-4 0-16,4-4-1 16,0-3 1-16,1-3 0 15,0 0 0-15,1 0 1 0,-2-9 1 16,2-5-2-16,1-4 0 15,-4-3 5-15,0-5-3 16,-4-1-2-16,-7 2 0 16,-1 8 7-16,-1 7-5 15,-2 7-2-15,0 3 0 16,0 3 14-16,0 19-12 16,1 5-2-16,1 7 0 15,5-5 7-15,4-1-11 16,5-6 4-16,5-5 0 15,7-5 1-15,4-9-1 16,2-3 0-16,3 0 0 16,2-15 4-16,-8-3-8 15,-4-3-46-15,-9 0-35 16,-2-3 48-16,-7 1-69 0,-3 0-13 16,-1 4 30-16,-3 6 52 15,0 9 22-15,0 4 15 16,-1 0 0-16,-1 12 18 15,0 5 34-15,3 0-4 16,2-1-4-16,1-3-20 16,3-6 12-16,4 1-29 15,2-8 6-15,4 0 39 16,4 0-52-16,-1-11 9 16,-2 0-4-16,-3-4-3 15,-6 4 4-15,-7-2-6 16,-2 4 0-16,-2 0 2 0,0 5-2 15,-11 4-1-15,-6 2-4 16,-2 14 5-16,0 5-3 16,1 3 3-16,6-4 0 15,8 0-9-15,4-2 9 16,4-1-42-16,25-5 0 16,13 0 30-16,16-4 6 15,18-6-43-15,13-2-94 16,8 0-233-16</inkml:trace>
  <inkml:trace contextRef="#ctx0" brushRef="#br0" timeOffset="-165145.8">28774 15363 829 0,'0'0'236'0,"0"0"-55"15,0 0-65-15,0 0-68 0,0 0-41 16,0 0-7-16,101 32 8 15,-59-1-4-15,-2-4 13 16,1-3-17-16,2-4 0 16,-6-6 6-16,-3-6-6 15,-4-4 0-15,-9-4 3 16,-6 0 0-16,-7 0 2 16,-3 0-5-16,-3-3 0 15,-2-2 63-15,0-1-57 16,0 5 20-16,-18 1-4 15,-12 11-6-15,-12 20-15 16,-13 9-1-16,-3 7 0 16,3 2-2-16,8-1 2 15,15-4-8-15,18-6-60 16,14-9-79-16,12-9-100 0,28-13-26 16,20-7-297-16</inkml:trace>
  <inkml:trace contextRef="#ctx0" brushRef="#br0" timeOffset="-164713.21">29758 15437 839 0,'0'0'225'16,"0"0"-29"-16,-81-5-47 15,59 24-98-15,3 14-11 16,8 9-40-16,8 1 2 16,3-7 24-16,14-4-26 15,16-10 0-15,10-8 3 16,6-11 1-16,6-3 6 15,2-6-10-15,-6-15 0 16,-12-2 9-16,-11-2-8 16,-15-2-1-16,-10-2 16 15,-13-5-3-15,-23-2 10 0,-13 5-23 16,-7 4 0-16,-2 17 1 16,3 10-1-16,8 4-11 15,12 19-19-15,16 7-49 16,19 0-70-16,9-2-159 15,30-7-260-15</inkml:trace>
  <inkml:trace contextRef="#ctx0" brushRef="#br0" timeOffset="-164551.32">30289 15565 991 0,'0'0'120'0,"0"0"105"0,0 0-209 16,0 0-11-16,0 0-5 16,0 0-58-16,0-61-158 15,22 57-170-15</inkml:trace>
  <inkml:trace contextRef="#ctx0" brushRef="#br0" timeOffset="-164229.8">30431 15416 765 0,'0'0'177'16,"0"0"12"-16,0 0-23 15,-79 85-80-15,66-57-43 16,7 2 26-16,6-3-66 0,1-2-2 16,18-4 15-16,7-4-16 15,5-4 6-15,6-6-6 16,5-5 0-16,4-2 51 15,-2-1-51-15,-1-15 3 16,-10-5 9-16,-8-3-11 16,-15-6 13-16,-10-9-14 15,-9 0 0-15,-29-1-6 16,-10 5 6-16,-10 14-20 16,-5 11 17-16,2 10-23 15,7 0-3-15,14 13-38 16,19 5-73-16,21 1-57 0,9-3-142 15</inkml:trace>
  <inkml:trace contextRef="#ctx0" brushRef="#br0" timeOffset="-163922.81">30868 15352 198 0,'0'0'597'16,"0"0"-386"-16,-84-15-80 15,59 15-58-15,8 12-10 16,13 8-50-16,4 8 11 16,21 2-6-16,19 1-6 15,2 2 70-15,3-4-58 16,-4 1-6-16,-6-6 19 0,-8-3-24 16,-7-4 10-16,-11-4-23 15,-5-1 0-15,-4-4 11 16,-2-4-11-16,-14-3 0 15,-2-1 0-15,-2 0-5 16,5-10-47-16,-1-10-30 16,2-9-66-16,-2-6-24 15,-3-8-160-15,-2-2-261 16</inkml:trace>
  <inkml:trace contextRef="#ctx0" brushRef="#br0" timeOffset="-163817.93">30868 15352 476 0,'9'-25'265'0,"37"13"-74"16,5-3-78-16,1 3-7 15,-3-1-74-15,-7 1-18 16,-11 4-14-16,-14 5-156 16,-17 3-400-16</inkml:trace>
  <inkml:trace contextRef="#ctx0" brushRef="#br0" timeOffset="-155742.57">30104 15656 162 0,'0'0'93'16,"0"0"-1"-16,0 0-17 16,0 0-31-16,0 0-2 15,0 0-19-15,0 7 1 0,0-5-18 16,0-2 0-16,0 1 8 15,0-1-8-15,0 0-6 16,0 0 40-16,0 0 23 16,0 0 1-16,0 0-42 15,0-3-21-15,0 0 27 16,0 2-6-16,0 1-11 16,0 0 11-16,0 0-20 15,0 0-4-15,0 0 1 16,0 0 1-16,0 0-3 15,0 0 3-15,0 0 0 16,0 0 3-16,0 1-1 16,0-1-2-16,0 0 0 15,0 0 0-15,0 0 7 0,0 0-7 16,0 0 0-16,0 0 7 16,0 0 0-16,0 0-7 15,0-2 7-15,0-6 9 16,0 4 27-16,0 1-19 15,0 3-13-15,0 0 15 16,0 0-26-16,0 0 0 16,0 9-2-16,0 2 2 15,0-1 1-15,0-2-1 16,0-2-14-16,6-3 9 16,0-3-4-16,-1 0 6 15,-1 0-4-15,0 0 7 0,-4-6 12 16,0-2-12-16,0 0 0 15,0 0 10-15,0 2-7 16,0 0 8-16,-5 3-4 16,0 1-5-16,1 2-2 15,-1 0 0-15,1 0 0 16,-1 6-6-16,-1 3 5 16,6-2-12-16,0-1-23 15,0 1-57-15,0-4-125 16,0-3-320-16</inkml:trace>
  <inkml:trace contextRef="#ctx0" brushRef="#br0" timeOffset="-155107.33">30179 15660 391 0,'0'0'205'0,"0"0"-78"16,0 0 28-16,0 0-100 15,0 0-7-15,0 0-21 16,0 0-26-16,-24-4 0 16,24 16-1-16,0-2 0 15,0-2 4-15,0 1-4 0,0-4 0 16,0-1-1-16,0-4 2 16,0 0-2-16,7 0 1 15,-1 0 0-15,2-9 26 16,-5 1-25-16,0 0 15 15,-3 0 14-15,0 3-3 16,0 1 7-16,-2 1-5 16,-5 2-2-16,1 1-1 15,-4 0-26-15,2 1 0 16,-1 11 0-16,3 3 3 16,1-1-8-16,3-2 5 15,2 0-6-15,0-5 2 0,0-3-90 16,2-4-20-16,3 0-231 15</inkml:trace>
  <inkml:trace contextRef="#ctx0" brushRef="#br0" timeOffset="-153105.2">22869 14778 383 0,'0'0'157'0,"0"0"-108"0,0 0-23 15,0 0 55-15,0 0 2 16,0 0-29-16,25 15 4 16,-13-13-20-16,3 0-16 15,7 1 25-15,9 1-38 16,14-3-2-16,15 1 7 16,16-2-13-16,12 0 5 15,10 0 2-15,8 0-4 16,6 0 22-16,6 0-25 15,4-2 23-15,2-1 4 16,3 1-21-16,8 2 7 16,3-3-12-16,5 0 3 15,6-1 7-15,0 0-12 0,2-2 0 16,-2 4 1-16,-7 0 3 16,-7 2-1-16,-2-2-3 15,-3 1 2-15,-2-1 3 16,-4-3-5-16,-6 2 0 15,-6-2-4-15,-2 1 7 16,-5-1-3-16,-3 2 0 16,-3 0 1-16,-3-1-1 15,-1 2 0-15,8-2 0 16,1 0 3-16,8-2 0 16,4 1-6-16,2-5 3 15,-3 0 0-15,3 1-2 0,-3 2 2 16,-6 1 0-16,-8 5-1 15,-4 0 4-15,-3 1-3 16,0 0 0-16,4 0 3 16,1 0-1-16,6 0-2 15,2-4 0-15,6-4-4 16,1 0 6-16,2-1-4 16,-1 0 1-16,-2 1 1 15,-4 0 3-15,0 3-3 16,0-1 0-16,0 1 2 15,1 0 3-15,0 1-5 16,-1-2 0-16,4 0 0 16,0 1 1-16,3-1-1 15,0 1 0-15,-3-3 2 16,1 2 4-16,-2-1-6 0,-2 2 0 16,-2-2 2-16,-4 2-4 15,-4 1 2-15,-3-2 0 16,1-1 2-16,1 1 4 15,1 0-6-15,1-2 0 16,2 1 0-16,3 0 27 16,4 1-23-16,-1-2 5 15,2-1 8-15,-3 1-13 16,-8-2-4-16,-6 1 0 16,-6 1 0-16,-6 2 9 15,-10 0-7-15,-5 3-2 16,-4 2 21-16,-4 1-8 0,-2 0-2 15,-5 0-11-15,-5 0 2 16,-9 0 4-16,-7 0-6 16,-6 0 0-16,-9 0 2 15,-6 0 3-15,-5 0-7 16,-1 0 2-16,-4 0 0 16,0 0 6-16,0 0-6 15,0 0 0-15,0 0-5 16,0 0 5-16,0 0-158 15,0 0-144-15</inkml:trace>
  <inkml:trace contextRef="#ctx0" brushRef="#br0" timeOffset="-106195.39">23402 7450 635 0,'0'0'134'0,"0"0"-44"0,0 0-4 15,0 0-61-15,0 0 45 16,0 0-44-16,0 0 20 16,-4 4 34-16,4-4-28 15,0 0 6-15,0 0-21 16,0 0-22-16,0 0 29 15,1 2-40-15,16-2 2 16,5 1 34-16,5-1-31 16,3 0 9-16,1 0-7 15,1 0-10-15,1 0 31 16,-2 0-27-16,0-1-5 16,2-3 15-16,0-1-11 0,0 3-4 15,1-2 0-15,-2 2 0 16,0-1 0-16,-1 2 0 15,-1-1 0-15,1 0 5 16,2 0 2-16,2-3-12 16,3 1 5-16,2-2 0 15,2 0 9-15,-1 1-9 16,0 0 0-16,3 2 6 16,-1 1-2-16,3 0-8 15,3 1 3-15,-2 0 1 16,-1 1-2-16,-3-3 2 15,2 0 0-15,-3-2-3 16,3 1 11-16,2 0-13 0,2-3 5 16,1 1 0-1,-3-1-3-15,0 2 3 0,-1-1 0 16,-4 2 1-16,-2 1 8 16,-1 2-17-16,-4-2 8 15,3 3 0-15,2-3 3 16,0 0-3-16,1 0 0 15,3-1 3-15,-2 0 1 16,-1 1-6-16,0-1 2 16,-2 2 0-16,0-4-1 15,2 2 1-15,-2 1 0 16,2 2 2-16,0-1 3 0,-1 1-8 16,1-2 3-1,-1-1 0-15,-1 3-5 0,-2-1 5 16,5-1 0-16,0 1-1 15,3-3 6-15,4 2-10 16,1-1 3-16,1 0 2 16,-3 2-1-16,1-1 1 15,-4 2 0-15,1-2 1 16,-3 1 8-16,2 0-15 16,1-1 6-16,-1 0 0 15,3-2 2-15,2 2-2 16,-2-3 0-16,1 3 2 15,2-2 5-15,-3 2-13 16,2-3 6-16,0 2 0 16,-3 0 1-16,1 3-1 0,-5-1 0 15,1 2-5-15,0 0 10 16,0-3-9-16,0 3 4 16,1-5 0-16,1 2-1 15,1-2 1-15,-4-1 0 16,-1 1-2-16,-6 0 8 15,-2 3-10-15,0-1 5 16,-4 0-1-16,1 2 0 16,0-2-2-16,4 3 2 15,2-3 1-15,5-2 8 16,4 1-12-16,2-1 3 16,1 0 0-16,0 1 3 0,-1 1-3 15,0-2 0-15,-3 3 10 16,1-1-2-16,-4 2-2 15,-5-2-1-15,-2 1 5 16,-5 1 22-16,-4-2-31 16,-2 1 6-16,-6-1 41 15,-3 0-48-15,-2 1 21 16,-3 0-11-16,0-1 2 16,0 0 12-16,-3 2-24 15,-1-1 0-15,0 1 15 16,-3 0-11-16,1-2-5 15,-2 3 1-15,-2 0 0 16,0 0-2-16,0 0-17 16,-19 8-133-16,-14 6-170 15</inkml:trace>
  <inkml:trace contextRef="#ctx0" brushRef="#br0" timeOffset="52586.5">6892 5917 231 0,'0'0'63'0,"0"0"96"0,0 0-39 16,33-98 11-16,-33 67-5 16,0 0-24-16,-6-2-16 15,-13 2-20-15,-4 1 4 16,-5 4-20-16,-8 6-11 15,-4 5-16-15,-5 13-9 16,-6 2 6-16,-2 26 0 16,3 25-6-16,4 17 0 15,12 17 15-15,10 19-1 16,9 5-3-16,15 2-9 16,0-4-4-16,9-13-5 0,18-7 1 15,12-14-5 1,14-9 2-16,15-14-2 0,9-11-1 15,8-8 0-15,5-12-2 16,6-8 3-16,0-10-3 16,-2-1 3-16,0-14 4 15,-12-15-4-15,-13-10 8 16,-14-10 0-16,-18-8 6 16,-13-13-5-16,-17-8 5 15,-7-12-11-15,-19-12-6 16,-26-13 4-16,-19-5-4 15,-12 5-9-15,-10 21-6 0,-5 32 6 16,0 29 1 0,-2 31 3-16,4 12-11 0,-1 36-19 15,14 19-74-15,16 12-110 16,20 9-256-16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1-08T03:08:41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5359 2888 1029 0,'0'0'278'0,"0"0"-153"15,-42 71-110-15,36 1 2 16,6 7-6-16,0-1 9 16,15-10-18-16,9-11 1 15,7-10 17-15,4-16-20 16,6-12 0-16,4-15 3 0,6-4 0 16,4-22 9-16,0-15-12 15,-7-9 0-15,-5-9 1 16,-16-4-1-16,-9-2 0 15,-12 11 3-15,-6 11 1 16,0 20-1-16,0 18 2 16,0 11 61-16,0 42-36 15,0 30-17-15,0 37 9 16,6 20 53-16,15 16 19 16,-5 4 32-16,-7-11-104 15,-9-14 6-15,0-23-11 16,-19-21-17-16,-8-23 0 15,-6-26 0-15,2-23 0 0,-2-18 0 16,-1-18 0 0,2-37 0-16,4-26 0 0,4-19 0 15,9-5 0-15,9-4 0 16,6 7-17-16,12 6-47 16,18 7-35-16,12 11-10 15,7 10 20-15,6 6-119 16,11 9-206-16</inkml:trace>
  <inkml:trace contextRef="#ctx0" brushRef="#br0" timeOffset="189.49">6415 3266 1053 0,'0'0'330'0,"0"0"-178"15,0 0-22-15,0 0-115 16,0 0-8-16,0 0-6 16,76-18-1-16,-37 18-49 15,0 0-141-15,-5 4-314 16</inkml:trace>
  <inkml:trace contextRef="#ctx0" brushRef="#br0" timeOffset="352.31">6318 3484 130 0,'0'0'997'0,"0"0"-828"16,0 0 12-16,0 0-116 15,0 0-65-15,0 0 0 16,66 23 1-16,5-23-1 16,14 0-49-16,2 0-194 15,7 0-786-15</inkml:trace>
  <inkml:trace contextRef="#ctx0" brushRef="#br0" timeOffset="951.63">7480 3248 1314 0,'0'0'232'16,"0"0"-159"-16,0 0 29 15,0 0-77-15,0 0-3 16,-12 107 7-16,12-54-11 16,0-2 29-16,-3-8-45 15,0-6 7-15,0-12-4 16,-2-11-2-16,4-8 4 16,-2-6-7-16,3 0 0 15,0-11 23-15,0-16-23 16,0-9-1-16,15-11 0 15,0-7 1-15,3 0-2 0,-2 11 2 16,4 15 0-16,-1 13-11 16,1 15 11-16,3 0-6 15,3 22 0-15,-1 11 6 16,2 7 1-16,-5 4-1 16,-5-5 0-16,-3-6 14 15,-5-8-5-15,-3-10-9 16,-4-6 4-16,-2-7-2 15,0-2 1-15,3 0-3 16,3-6 0-16,6-16 17 16,4-11-17-16,7-12 0 15,-1-3 2-15,3-1 1 16,-1 9-4-16,3 15 1 16,-3 10 0-16,0 13-9 0,-1 2 9 15,0 20 0-15,1 16-2 16,-5 9 8-16,-5 4-2 15,-4 0-4-15,-4-6 0 16,0-6 5-16,0-7-5 16,0-8 0-16,6-7-6 15,3-12-27-15,9-3-80 16,7-14-82-16,0-21-291 16</inkml:trace>
  <inkml:trace contextRef="#ctx0" brushRef="#br0" timeOffset="1679.19">8855 3162 902 0,'0'0'193'0,"12"-75"56"16,-12 55-68-16,0 13-52 15,0 7 5-15,-6 16-87 0,-25 32-39 16,-15 20 8-16,-10 14-13 16,1-1-1-16,6-6-2 15,10-10 1-15,8-12-2 16,7-9 1-16,8-15-36 16,5-12-29-16,2-12-60 15,0-5-39-15,3-11-145 16,2-19-60-16,2-12 32 15,2-13-62-15,0-11 399 16,-3-6 141-16,-3 6 119 16,-1 14 0-16,3 22 52 15,4 20-25-15,0 10-91 0,7 5-131 16,21 22-41 0,17 12 116-16,10 8-66 0,5 0-12 15,1-1-18-15,2-4-28 16,-4-8 12-16,-4-4-28 15,-11-10 0-15,-11-3-5 16,-8-7-22-16,-9-3-88 16,-7-5-54-16,-7-2-78 15,-2 0-239-15</inkml:trace>
  <inkml:trace contextRef="#ctx0" brushRef="#br0" timeOffset="2003.17">10036 3229 989 0,'0'0'443'0,"0"0"-340"16,0 0 63-16,0 0-95 16,0 0-58-16,-28 99 19 0,28-40-11 15,0-4 3-15,0-4-4 16,0-5-15-16,3-7-5 16,0-5 0-16,-3-11-1 15,0-6-40-15,0-7-84 16,0-10-101-16,0-2-211 15</inkml:trace>
  <inkml:trace contextRef="#ctx0" brushRef="#br0" timeOffset="2190.98">9732 3417 1015 0,'0'0'269'15,"0"0"-84"-15,0 0-68 16,0 0-59-16,0 0-17 15,0 0-40-15,40-7-1 0,17 6 2 16,12-3-1-16,8 0-1 16,4 2-17-16,7 1-154 15,-2-2-141-15,-1 0-370 16</inkml:trace>
  <inkml:trace contextRef="#ctx0" brushRef="#br0" timeOffset="2467.08">10885 3350 1047 0,'0'0'168'0,"0"0"3"16,0 0-106-16,-107 21-28 16,75 2 23-16,6 5-25 15,7 3-12-15,6 0 24 16,13-2-34-16,0-2 2 15,18-3-12-15,19-4 6 16,11-5 5-16,9-5-14 16,10-10 0-16,3 0 2 15,2 0-2-15,-1-10-52 16,-5-2-95-16,-14-2-183 16,-7-3-289-16</inkml:trace>
  <inkml:trace contextRef="#ctx0" brushRef="#br0" timeOffset="4358.22">11022 3288 207 0,'0'0'413'0,"0"0"-266"15,0 0 18-15,0 0-26 16,0 0-40-16,0 0-4 16,-97-28-24-16,68 28-25 15,-12 3 5-15,-6 16-44 16,-7 12-2-16,3 8 0 16,5 7-5-16,21 3-50 15,20-5-193-15,5-8-152 16</inkml:trace>
  <inkml:trace contextRef="#ctx0" brushRef="#br0" timeOffset="5032.8">11741 3406 972 0,'0'0'170'0,"0"0"-61"0,0 0 52 16,0 0-84-16,0 0-77 15,0 0 5-15,142 0 1 16,-35-3-6-16,2 1-7 15,-9 1-30-15,-3 1-160 16,-12 0-181-16,-15-2-329 16</inkml:trace>
  <inkml:trace contextRef="#ctx0" brushRef="#br0" timeOffset="6064.53">10977 2931 468 0,'0'0'257'16,"-153"-6"-161"-16,75 37 32 16,0 18-39-16,4 16-48 15,6 13 32-15,12 12-10 16,19 10-33-16,15 4 10 16,22 2-26-16,7 1-6 15,47-8 18-15,26-11-25 16,19-17 3-16,9-21-2 15,5-14 1-15,2-18-2 0,4-14-1 16,2-4 0-16,-4-18 14 16,-10-18-10-16,-13-14-4 15,-16-14 5-15,-16-15-3 16,-22-13 5-16,-24-12-7 16,-16-11-37-16,-22-7 15 15,-26-3-30-15,-13 9 44 16,-7 20 8-16,-9 23 4 15,-2 27 52-15,-4 25-20 16,2 21-22-16,5 9-4 16,11 32-10-16,17 20-13 15,18 4-209-15,12 2-404 16</inkml:trace>
  <inkml:trace contextRef="#ctx0" brushRef="#br0" timeOffset="6982.09">12283 3121 888 0,'0'0'132'0,"0"0"-97"15,0 0 8-15,31 96 28 16,11-61-20-16,8-7-32 16,1-4 13-16,0-7-22 15,-9-4-7-15,-11-4 16 0,-8-7-19 16,-13 1 0 0,-6-3 10-16,-4 0-10 0,0 0 14 15,0 0 64-15,0 0-28 16,0 0 16-16,0 0-57 15,0 0-3-15,0 0 22 16,0 0-28-16,-4 13 0 16,-11 10 0-16,-6 7 0 15,0 6-1-15,-3-1 1 16,4 2 0-16,6-3-11 16,9-3-102-16,5-6-115 15,23-12-185-15</inkml:trace>
  <inkml:trace contextRef="#ctx0" brushRef="#br0" timeOffset="7499.66">13454 3185 1101 0,'0'0'183'16,"0"0"-124"-16,-80 109 19 15,63-62-23-15,9-1-33 16,8-3-4-16,0-9-14 16,15-5-4-16,6-8 7 15,3-6-7-15,-3-7 0 16,0-6 3-16,-1-2 4 0,3 0-7 16,-2-8 0-16,4-11 0 15,-1-5-2-15,-2-5-17 16,-4-5 7-16,-3 7 5 15,-6 6 0-15,-4 8 7 16,-4 11 1-16,1 2-1 16,-1 2 0-16,2 22-9 15,3 4 9-15,3 3 0 16,2-3 0-16,2-5 0 16,-1-8 0-16,1-5 1 15,4-6 0-15,2-4 6 16,4 0-7-16,3-10 35 15,1-7-33-15,0-8 0 0,-5-1 5 16,-8-6-6-16,-10-4 11 16,-4 0-12-16,-6 1 0 15,-19 9 7-15,-5 8-7 16,-3 18-3-16,1 0 2 16,2 9-3-16,6 13 3 15,13 2-76-15,11-1-101 16,0-3-84-16,21-6-152 15</inkml:trace>
  <inkml:trace contextRef="#ctx0" brushRef="#br0" timeOffset="8048.16">13931 3331 693 0,'0'0'310'0,"0"0"-131"0,0 0-25 15,0 0-93-15,0 0 44 16,0 0-63-16,33 94 5 15,-30-72-13-15,0-3-20 16,0-7 8-16,-2-3-22 16,1-7 0-16,-1 0 6 15,2-2-4-15,-3 0-2 16,3 0 7-16,6-3-4 16,6-14 9-16,7-9-12 15,5-7 0-15,-6 2 7 16,-3 5-6-16,-5 12-1 15,-7 8 2-15,-1 6-2 16,-2 3 0-16,5 20-10 0,-1 7 10 16,-1 4 3-16,0 0-3 15,1-6 0-15,5-6-3 16,2-5 3-16,5-6 4 16,5-9-4-16,1-2 0 15,8 0-1-15,-4-12 1 16,-1-6-11-16,-1-3-11 15,-5-5-9-15,-6-5 1 16,-5 3-20-16,-5 6-13 16,-5 12 63-16,-1 9-17 15,2 1 15-15,-1 19-12 16,4 12 14-16,0 5 3 0,1-5 24 16,2-4 5-16,3-4 30 15,0-10-40-15,3-4 0 16,5-9-11-16,8 0-2 15,4-9-5-15,5-16-4 16,-1-12-96-16,-3-12-58 16,-5-12-217-16,-5-18-193 15</inkml:trace>
  <inkml:trace contextRef="#ctx0" brushRef="#br0" timeOffset="8231.08">14737 2849 767 0,'0'0'334'0,"0"0"-36"16,0 0-188-16,-22 76-101 15,22 8 54-15,0 13 30 0,5 2-8 16,9-5 20-16,-1-12-66 16,-4-12-20-16,-3-15-8 15,-3-15-11-15,-2-15 0 16,2-15-19-16,-3-10-87 16,5-6-24-16,-4-23-83 15,1-8-251-15</inkml:trace>
  <inkml:trace contextRef="#ctx0" brushRef="#br0" timeOffset="8767.67">14675 3335 1065 0,'0'0'271'15,"0"0"-106"-15,0 0-82 16,0 0-74-16,0 0-1 0,0 0-12 16,120-11 4-16,-55 10-5 15,-6 1-51-15,-7-2-39 16,-11 2-15-16,-10 0 14 15,-6 0 36-15,-3 0 57 16,2 0 1-16,-4 0 2 16,-4-2 7-16,-4-1-7 15,-8 3 51-15,-4 0 32 16,0 0 4-16,-7 5-18 16,-15 15-38-16,-6 6 21 15,1 3 6-15,4 0-18 16,7-3 2-16,8-4-35 0,8-3-5 15,0-4-1 1,11 0 0-16,12-6-1 0,6-3 9 16,2-6-4-16,-3 0-10 15,-3-6 5-15,-2-8 0 16,-7-7 0-16,-1-2-4 16,-7-4 4-16,-4 1-8 15,-4 5 14-15,0 9-11 16,0 6 10-16,0 5-3 15,0 1 55-15,0 0-53 16,2 4 2-16,3 15-10 16,0 8 10-16,-1-1-6 15,1 2 2-15,-1-5-2 16,1-3 0-16,4-4-3 0,3-6-4 16,5-7 1-16,8-3-81 15,4 0-35-15,4-17-62 16,-1-5-82-16,-4-8 66 15,-4-4-44-15,-7-2-65 16</inkml:trace>
  <inkml:trace contextRef="#ctx0" brushRef="#br0" timeOffset="9239.12">15521 3350 540 0,'0'0'386'15,"0"0"-104"-15,0 0-161 16,0 0-116-16,0 0 31 16,0 0 34-16,0 87-46 15,0-68 9-15,3-4-12 16,1-5-15-16,-1-6-2 15,-1-2-4-15,-1-2 0 0,5 0 12 16,3 0-6-16,8-12-6 16,2-4 4-16,5-4-3 15,0-3 7-15,1 5-8 16,-5 4 0-16,-6 8-5 16,-1 6 5-16,-5 0-2 15,-2 13-2-15,0 9 4 16,-3 2 33-16,2-2 12 15,-1-5 4-15,4-2 8 16,1-6-42-16,3-3-1 16,5-6-5-16,6 0 2 15,1-4 4-15,4-15-15 0,-2-10 0 16,-3-11-9-16,-3-10-47 16,-8-15-82-16,-6-15-65 15,-6-9-112-15,0-8 121 16,-5 10 137-16,-5 22 57 15,1 28 177-15,4 32-39 16,1 18 39-16,-2 43-161 16,3 25 36-16,3 17 9 15,0-2-24-15,3-10 5 16,9-11 3-16,-3-13-44 16,-3-14-1-16,-2-17 0 15,-2-16-75-15,-2-15-217 16,0 0-441-16</inkml:trace>
  <inkml:trace contextRef="#ctx0" brushRef="#br0" timeOffset="9389.75">15862 3317 1152 0,'0'0'247'0,"0"0"-106"16,0 0-70-16,0 0-61 15,0 0-9-15,130-45-1 16,-56 32-13-16,6-2 7 15,-2-5-246-15,-5-6-680 16</inkml:trace>
  <inkml:trace contextRef="#ctx0" brushRef="#br0" timeOffset="10498.92">9051 2674 279 0,'0'0'433'0,"-148"-112"-263"15,57 92-4-15,-12 20 13 16,-9 29-123-16,6 31-14 15,9 27-13-15,17 25-18 16,23 17 15-16,27 15-12 16,26 1-11-16,13-9 30 15,46-13-32-15,28-12-1 16,22-16 8-16,14-23-6 16,8-22 14-16,-3-29-16 15,-9-19 0-15,-15-5 18 16,-15-32-13-16,-11-14-5 15,-16-17 10-15,-10-8 27 0,-14-12 1 16,-14-12-38 0,-17-14 2-16,-3-16-1 0,-29-10-1 15,-16 3-2-15,-13 17 1 16,-10 31 1-16,-11 35-3 16,-11 38-8-16,1 18-52 15,5 39 5-15,14 14-250 16,18 6-136-16</inkml:trace>
  <inkml:trace contextRef="#ctx0" brushRef="#br0" timeOffset="11012.97">9012 4020 462 0,'0'0'494'16,"0"0"-289"-16,-2-72 38 16,1 69-100-16,1 3-48 15,0 19-62-15,0 31-27 0,0 24 4 16,3 15 23-16,-2 2-6 16,-1-3-27-16,0-3 0 15,0-6-3-15,-6-6 3 16,-10-7-89-16,1-13-106 15,-4-16-282-15</inkml:trace>
  <inkml:trace contextRef="#ctx0" brushRef="#br0" timeOffset="11198">8772 4576 956 0,'0'0'315'16,"0"0"-166"-16,0 0-105 15,0 0-41-15,0 0 2 0,0 0-5 16,106 89 0-16,-56-69 5 16,5-7-5-16,-3-6-4 15,-4-7-194-15,-5 0-150 16,-4-2-240-16</inkml:trace>
  <inkml:trace contextRef="#ctx0" brushRef="#br0" timeOffset="11361.18">9344 4506 532 0,'0'0'262'16,"0"0"-29"-16,0 0 41 16,0 0-176-16,-89 11-61 15,48 22-10-15,0 6-4 0,5 0-10 16,3-2-13 0,5-2 0-16,4-5-6 0,6-6-3 15,2-6-242-15,5-10-303 16</inkml:trace>
  <inkml:trace contextRef="#ctx0" brushRef="#br0" timeOffset="13889.51">9070 5666 1148 0,'0'0'184'0,"0"0"-96"16,-8 75-72-16,6-12 55 15,2 0-26-15,0-2-7 16,0-11 0-16,0-14-38 16,7-12 0-16,-3-12 9 15,-2-9-4-15,-1-3-10 16,1-15-25-16,-2-17-112 15,0-11-191-15,0-8-205 16</inkml:trace>
  <inkml:trace contextRef="#ctx0" brushRef="#br0" timeOffset="14180.9">8944 5478 1072 0,'0'0'245'0,"0"0"-166"15,0 0-54-15,-47 86-16 16,47-50-6-16,19-7 10 15,9-4-13-15,7-8 0 16,-1-10 47-16,-4-7-37 16,-2 0 7-16,-11-5-7 15,-1-11-3-15,-7-4 12 16,-7-4-19-16,-2-1 0 16,-3-4 8-16,-18 2-8 15,-2 6 0-15,1 10 1 16,-2 10 4-16,5 1-10 15,2 19-4-15,7 17-15 0,10 5-19 16,0 3-153-16,12-5-138 16,16-5-524-16</inkml:trace>
  <inkml:trace contextRef="#ctx0" brushRef="#br0" timeOffset="14549.5">9322 5809 837 0,'0'0'200'0,"0"0"73"16,0 0-143-16,-8 98-69 16,7-64 11-16,1 0-19 15,0-5 0-15,0-4-36 0,0-6-13 16,0-8 25 0,0-5-29-16,0-4 0 0,0-2 6 15,0 0-5-15,0 0 23 16,0-10-24-16,1-13 5 15,15-14-1-15,6-2-4 16,3 1 0-16,-1 9-3 16,-7 15 7-16,-6 8-9 15,-5 6 5-15,0 0 0 16,0 9-11-16,-1 14 11 16,5 8 0-16,-5-2-4 15,2 0 8-15,4-9-4 16,3-1 0-16,3-5-26 15,1-3-26-15,1-4-76 16,1-5-36-16,2-2-103 0,5 0-20 16,0-15-69-16</inkml:trace>
  <inkml:trace contextRef="#ctx0" brushRef="#br0" timeOffset="15730.53">9813 5808 37 0,'0'0'798'16,"0"0"-577"-16,0 0 50 15,0 0-194-15,-109 27-44 16,77 5 17-16,4 8-26 16,10 0 3-16,8 1-14 0,7-4-13 15,3-7 25 1,0-8-25-16,4-9 0 0,11-7 6 16,6-6-3-16,4-1 3 15,7-22-6-15,1-7 8 16,-1-11-2-16,-2-4-6 15,-6-11 0-15,-6-6-7 16,-11-11-1-16,-7-13 7 16,0-9 1-16,-19-10 0 15,-8 4 0-15,-1 16 0 16,1 27 0-16,9 28 24 16,9 21 63-16,6 14-21 15,3 43-66-15,0 30 9 16,15 28-17-16,16 13 8 15,2 0 0-15,-3-6 41 0,-2-6-4 16,-1-20-12-16,3-12-25 16,4-19 10-16,-1-20-6 15,0-16-4-15,0-16-19 16,-2-4-38-16,-2-20-40 16,-1-16-31-16,-4-14-29 15,-3-9-132-15,-8 0-15 16,-2 12 67-16,-7 16 237 15,-4 18 296-15,0 13-39 16,0 5-67-16,-1 22-156 16,-7 12 11-16,2 0 22 15,6-3-32-15,0-11-24 16,0-8 7-16,9-9-11 16,4-5-7-16,1-3 7 0,4 0-7 15,0-17 12-15,-1-5-12 16,-1-8-13-16,-3-5 2 15,-7-4-52-15,-6-4-4 16,0 11-4-16,-8 6 33 16,-11 13 37-16,-5 13 2 15,-4 0 24-15,-3 9 38 16,-1 19-37-16,7 10 3 16,10 5-14-16,7 2-7 15,8-3 15-15,0-2-23 16,17-11 2-16,13-4 4 15,4-7 0-15,6-8-6 0,2-6 0 16,0-4-84-16,-1 0-26 16,-3-11-90-16,-7-6 148 15,-4-7 44-15,-9-6 16 16,-5-3 1-16,-5 1 66 16,-4 5 52-16,-2 8 22 15,2 10-29-15,-4 8-13 16,5 1-11-16,-1 29-96 15,4 24 0-15,-1 20 28 16,0 16 20-16,-4 6 49 16,-1 9-48-16,-2-1-18 15,0 0 11-15,0-3-42 16,0-13 0-16,-3-12 0 0,-3-21 0 16,2-22 0-16,-1-17-7 15,-1-15-75-15,-3-2 40 16,-3-35-75-16,2-22-74 15,-1-25 16-15,4-20-188 16,4-21 22-16,2-13-84 16,1 0 425-16,0 2 66 15,7 20 160-15,15 27 28 16,2 26-109-16,3 31-47 16,3 18 30-16,0 14-69 15,1 6-46-15,-3 22 28 16,-6 11-40-16,-11 9 23 15,-11 2 6-15,0 0-13 0,-21-7 13 16,-5-7-15-16,-3-8-12 16,1-7 15-16,8-7-18 15,7-7 0-15,7-5-3 16,6-2-94-16,0 0-106 16,15-8-35-16,7-7-66 15,5-1-234-15</inkml:trace>
  <inkml:trace contextRef="#ctx0" brushRef="#br0" timeOffset="16012.16">10781 6095 134 0,'0'0'206'0,"0"0"-104"16,0 0 12-16,0 0-83 15,83 0 5-15,-75-3 14 16,2-5-2-16,-1-3-16 16,0-3-16-16,2-4-12 0,-3-3 25 15,-2-4-26-15,-3-3 19 16,-3-2 16-16,0 4-12 15,-7 6 31-15,-12 6 57 16,-4 14 14-16,-2 0-7 16,-1 26-100-16,3 13-14 15,5 6 14-15,9 1-19 16,9-4 6-16,0-8-8 16,6-10 3-16,13-6-1 15,6-8-2-15,2-8-43 16,4-2-141-16,1 0-76 0,1-12-86 15</inkml:trace>
  <inkml:trace contextRef="#ctx0" brushRef="#br0" timeOffset="16365.35">11070 5961 466 0,'0'0'227'0,"0"0"62"16,0 0-19-16,0 0-136 15,0 0-101-15,0 0-2 16,6 34 2-16,-3-5 4 15,-3-3 0-15,2-3-28 16,-1-7 20-16,1-4-29 16,-1-6 0-16,1-4 9 15,1-2-6-15,7 0-3 16,3-6 6-16,10-10-4 0,5-6 7 16,2-7-9-16,1-7-16 15,0-3-1-15,-4 5-21 16,-9 7-4-16,-3 11 28 15,-9 9 14-15,-3 7-3 16,-1 1 3-16,-2 21 0 16,0 10 7-16,0 6-3 15,3-1 15-15,3-3-8 16,7-5-9-16,2-6 4 16,7-6-6-16,7-6-9 15,2-7-6-15,5-4-184 16,0 0-221-16</inkml:trace>
  <inkml:trace contextRef="#ctx0" brushRef="#br0" timeOffset="16847.27">11686 5891 964 0,'0'0'243'0,"0"0"-74"15,-121 14-107-15,84 13-10 16,6 5-14-16,8 2 25 16,11-1-43-16,5-5 2 15,7-3-5-15,0-2-14 0,3-7 9 16,18-7-12 0,9-8 0-16,4-1 19 0,6-9-18 15,3-14-1-15,1-8 0 16,0-14-26-16,-5-5-10 15,-3-13-19-15,-4-8-35 16,-10-12-1-16,-9-12-76 16,-10-9 111-16,-3-16 56 15,-7 3 0-15,-14 19 67 16,0 27 50-16,6 34-16 16,-1 37 9-16,2 33-84 15,5 48-16-15,5 44-4 16,4 21 22-16,4 7 63 15,13-8-17-15,-2-24-9 0,1-25 4 16,5-26-67-16,4-27-1 16,8-20 6-16,9-21-7 15,3-2-16-15,4-29-104 16,-3-14-48-16,-6-13 16 16,-10-7-308-16,-9 5-354 15</inkml:trace>
  <inkml:trace contextRef="#ctx0" brushRef="#br0" timeOffset="17714">12149 5835 717 0,'0'0'254'16,"0"0"-63"-16,-39 87-22 16,34-58-76-16,5-5-47 0,0-7-11 15,0-6-12 1,5-5-23-16,7-6 25 0,4 0-23 16,5-8-2-16,-3-13 0 15,-2-6-64-15,-7-2-43 16,-7-4-106-16,-2-1-17 15,-8 7 13-15,-13 10 217 16,-4 10 40-16,1 7 137 16,0 5-47-16,2 14 15 15,3 8-48-15,8 4-50 16,5-2 15-16,6 3-57 16,0-3-3-16,14-6 13 15,8-2-15-15,5-5 7 16,1-6-7-16,8-5 4 15,0-5 3-15,3 0-7 0,1-3-6 16,-3-9 1-16,-3-4-40 16,-5-3 20-16,-9-3-25 15,-7-3-4-15,-9-2 42 16,-4 1-34-16,0 3 21 16,0 9 23-16,0 7 4 15,0 5 90-15,0 2-11 16,0 3-69-16,0 18 20 15,0 9 34-15,0 3-16 16,0-6 23-16,0-3-39 16,0-8-5-16,2-6-13 15,-2-5-10-15,0-2 4 16,1-3-10-16,2 0 0 16,7-1-3-16,2-13 3 0,9-8-36 15,0-6-16-15,2-7-12 16,-3-6 24-16,-2 6-30 15,-6 7 3-15,-6 16 61 16,-3 12 6-16,-3 0 4 16,0 15 10-16,0 13 23 15,0 4 48-15,5-3-17 16,5-5-8-16,2-7 18 16,4-11-42-16,2-4 4 15,6-2-8-15,3-5-14 16,3-17 8-16,0-6-26 15,-4-6 0-15,-3-7-1 0,-5-4 1 16,-4-11-49-16,-1-16-26 16,-1-10-11-16,-5-15 36 15,-4-5 10-15,-3 14 40 16,0 24-6-16,0 33 13 16,-15 31-7-16,-5 55 48 15,-2 40-46-15,0 34 70 16,11 13-5-16,8-9 3 15,3-20 11-15,0-25-41 16,11-21-11-16,13-25-22 16,4-19-2-16,5-20-10 15,4-5-19-15,2-30-113 16,-2-17-73-16,-14-15-302 0</inkml:trace>
  <inkml:trace contextRef="#ctx0" brushRef="#br0" timeOffset="17871.32">12685 5752 236 0,'0'0'844'15,"0"0"-838"-15,0 0 224 16,114 1-162-16,-43-1-41 16,8-7-18-16,-1 2-8 15,1-3-2-15,-3-1-27 16,-3-2-230-16,-9-3-259 0</inkml:trace>
  <inkml:trace contextRef="#ctx0" brushRef="#br0" timeOffset="19028.38">7678 3425 502 0,'0'0'70'0,"60"-111"-54"15,-48 51 58-15,-12-2 31 16,-6-3-33-16,-24-5 15 15,-10 0 13-15,-11 9-26 16,-7 15 0-16,-6 25-10 16,-11 21-19-16,-4 35 13 15,-7 38-50-15,5 33-1 0,13 23 4 16,21 12-4 0,29 3 15-16,18-3-22 0,45-19 1 15,34-24 2-15,30-32-1 16,22-34-2-16,9-28 0 15,-2-4 1-15,-11-33 7 16,-19-11-8-16,-23-9 0 16,-25-11 11-16,-26-7-11 15,-26-5 0-15,-13-10-3 16,-35-7 7-16,-21-7-9 16,-15-6-2-16,0 6 7 15,-6 19-9-15,0 26 9 0,1 37-21 16,2 21-51-1,9 44-74-15,9 20 16 0,16 14-266 16</inkml:trace>
  <inkml:trace contextRef="#ctx0" brushRef="#br0" timeOffset="19588.84">7343 4185 838 0,'0'0'193'0,"0"0"-40"16,0 0 49-16,-90 3-136 15,43 47-64-15,-6 14 50 16,-2 8-34-16,1 2-2 16,8-4 2-16,3-4-18 15,4-8 6-15,12-5-6 0,2-7-13 16,8-4-1 0,-2-6-206-16,0-7-285 0</inkml:trace>
  <inkml:trace contextRef="#ctx0" brushRef="#br0" timeOffset="19877.65">6640 4710 860 0,'0'0'256'0,"0"0"-39"16,0 0-74-16,0 0-55 15,0 0-70-15,0 0-9 16,-6 22-1-16,6 12-5 16,0 4 0-16,0-1-3 15,0-3 4-15,0-5-4 16,3-3 0-16,11-7 0 16,11-9-6-16,12-7-14 15,14-3-102-15,4-1-208 16,-1-15-185-16</inkml:trace>
  <inkml:trace contextRef="#ctx0" brushRef="#br0" timeOffset="20052.54">7068 4708 845 0,'0'0'217'0,"0"0"-67"16,0 0-9-16,0 0-116 15,-113 55-6-15,71-25 4 16,-7 5-17-16,1 2-10 16,3-2 4-16,8-5-256 15,12-10-246-15</inkml:trace>
  <inkml:trace contextRef="#ctx0" brushRef="#br0" timeOffset="21360.72">4331 5819 664 0,'0'0'157'15,"-30"-81"31"-15,-8 59 22 16,-1 13-85-16,0 9-23 16,3 29-34-16,6 27-55 15,8 24 36-15,16 14-45 16,6-1-1-16,9-7 16 15,25-16-15-15,9-14-4 16,8-13 0-16,3-11 3 16,1-14-4-16,-4-12 1 15,-8-6-11-15,-7-3 5 0,-2-18-56 16,-7-5-6 0,-5-6-19-16,-5-7-12 0,-2-5 38 15,-6 4 15-15,-5 8 32 16,-2 15 14-16,-1 10 0 15,-1 7 87-15,3 16-27 16,0 16-56-16,6 9 59 16,2-5-57-16,5-4-5 15,2-6 24-15,1-8-24 16,-1-7 7-16,-4-6 4 16,0-5 9-16,-2 0 25 15,-1-10-28-15,4-7-9 16,-6-2 15-16,-2-3-23 15,-4-2-1-15,-3-6 4 0,-3-3-1 16,-21-5 2-16,-6 4-5 16,-5 8 0-16,2 10-1 15,3 14 2-15,6 2-2 16,6 7 0-16,11 10-12 16,7 5-38-16,1-2-133 15,23-3-222-15</inkml:trace>
  <inkml:trace contextRef="#ctx0" brushRef="#br0" timeOffset="21549.44">5090 6195 1094 0,'0'0'213'0,"0"0"-40"16,0 0-68-16,0 0-82 15,0 0-20-15,0 0-4 16,121-9 1-16,-73 9-27 16,-5-1-101-16,-4-1-369 15</inkml:trace>
  <inkml:trace contextRef="#ctx0" brushRef="#br0" timeOffset="21993.98">5512 6215 721 0,'0'0'42'15,"0"0"-20"-15,0 0 18 16,0 0-18-16,86-3-8 16,-64 1-1-16,-3 2 12 15,-7 0-25-15,-3 0 0 16,-3 0 3-16,0 0 0 15,0 0 0-15,0 0-1 16,3-2 25-16,-3-7 55 16,0-2-30-16,-5-1 23 15,-1 2 12-15,0 1-25 0,0 0 0 16,-9 2-12-16,-5 3-15 16,-6 2 26-16,1 2-44 15,-2 0 14-15,-3 5 17 16,3 12-17-16,6 11-5 15,5 2-26-15,10 1 1 16,0 1 27-16,12-6-28 16,13-2 0-16,2-6 6 15,7-11-4-15,5-5 1 16,3-2-3-16,1 0-46 16,0-14-25-16,-4-1-103 15,0-2-138-15,-3-1-82 0</inkml:trace>
  <inkml:trace contextRef="#ctx0" brushRef="#br0" timeOffset="22327.22">5997 6168 690 0,'0'0'252'0,"0"0"-91"16,0 0-5-16,0 0-54 16,0 0-54-16,0 0-11 15,-31-2 1-15,43-15-27 16,7-8 2-16,2-6-13 15,0-6 1-15,-2-5-1 16,-5-8 0-16,-5-4-16 16,-2-6 11-16,-7-2 2 15,0 3 3-15,0 10 0 16,-10 15 0-16,5 17 16 0,1 11 33 16,1 10 12-16,1 40-47 15,2 26-10-15,0 31-4 16,11 7 0-16,8 1 2 15,-1-6 32-15,0-11-28 16,-3-12-4-16,-6-15 9 16,-6-19-11-16,-3-21 0 15,0-17-107-15,-9-8-111 16,-12-9-126-16,0-21-44 16</inkml:trace>
  <inkml:trace contextRef="#ctx0" brushRef="#br0" timeOffset="22662.53">6023 6249 486 0,'0'0'402'0,"0"0"-179"15,0 0-53-15,71-78-147 16,-23 59 10-16,7 0-32 16,2-1 2-16,-4 0-3 15,-3-1 6-15,-4-1-15 16,-10-3-25-16,-9 0-85 16,-8-2 64-16,-7 0 7 15,-6-2 10-15,-6-2 27 16,0-1 11-16,-3-1 7 15,-9 0-5-15,-4 2-1 16,-1 9 63-16,4 8 81 16,4 8 4-16,0 6-37 15,-3 23-72-15,6 23-19 0,3 26-15 16,3 14 4-16,0 8 42 16,9-3-33-16,3-8 19 15,-3-10-14-15,-3-10-6 16,-3-14-11-16,-2-14-7 15,-1-15-11-15,2-13-21 16,-2-7-150-16,1-4-108 16,1-21-181-16</inkml:trace>
  <inkml:trace contextRef="#ctx0" brushRef="#br0" timeOffset="22926.4">6409 6242 714 0,'0'0'428'0,"0"0"-209"0,0 0-108 16,0 0-107-1,0 0 4-15,0 0-9 0,128-63 1 16,-77 58-53-16,-5 5-61 16,-6 0-31-16,-8 0 76 15,-10 7 62-15,-7 5 7 16,-6 3 9-16,-5 2 104 16,-2 2 10-16,-2-2-25 15,0 0-28-15,0-3-5 16,0 1-65-16,0-2 6 15,0 0-2-15,4-2-4 16,2-2-77-16,-1-5-115 16,1-4-114-16,1 0-134 0</inkml:trace>
  <inkml:trace contextRef="#ctx0" brushRef="#br0" timeOffset="23276.47">7085 6099 749 0,'0'0'237'0,"0"0"-29"15,0 0-87-15,0 0-25 16,0 0-3-16,-87 94-1 16,72-65-15-16,9 4-33 15,5-1 42-15,1-5-65 16,9-3-10-16,19-7 2 16,8-8-12-16,13-9 5 15,3 0-6-15,4-9-33 16,0-8-34-16,-4-5-120 15,-7-2-170-15,-6-2-308 16</inkml:trace>
  <inkml:trace contextRef="#ctx0" brushRef="#br0" timeOffset="24311.33">5514 2712 501 0,'0'0'179'0,"-128"-89"-31"16,62 65-12-16,-1 18 31 15,-3 6-40-15,-6 36-43 16,3 24-35-16,-3 30-43 16,4 20-4-16,8 24 24 15,10 12-22-15,20 10 1 16,19 6 2-16,15-4-6 0,34-15 7 16,32-17-8-16,22-26 0 15,16-27 5-15,13-23-4 16,2-27-1-16,3-20 4 15,-1-3-3-15,-9-29-1 16,-11-10-13-16,-17-6 13 16,-17-7-7-16,-12-8 7 15,-13-9 0-15,-6-15 6 16,-9-10-2-16,-11-15 0 16,-13-6-4-16,-3-8 0 15,-18-8 3-15,-22-5-3 0,-15 10 0 16,-11 19 5-1,-14 29-5-15,-14 31 13 0,-14 29-13 16,-5 18 0-16,-2 12-9 16,12 25 9-16,13 4-135 15,16 0-204-15</inkml:trace>
  <inkml:trace contextRef="#ctx0" brushRef="#br0" timeOffset="25214.95">5140 2620 754 0,'0'0'276'15,"0"0"-191"-15,0 0 110 16,0 0-78-16,-30-93-84 16,33 56-17-16,21-3-15 0,4-4 0 15,5-2 2 1,3-1-3-16,2 2-126 0,-5 7-160 16,-3 2-180-16</inkml:trace>
  <inkml:trace contextRef="#ctx0" brushRef="#br0" timeOffset="25681.17">5165 2092 653 0,'0'0'233'0,"0"0"-114"16,0 0 104-16,0 0-113 16,0 0-51-16,0 0-39 15,-25-15-19-15,59 10 4 16,14-2-5-16,2 5 0 15,-2-1 2-15,-3 3-2 16,-6 0 0-16,-11-1 0 16,-7 1 1-16,-11 0-1 15,-7 0 0-15,-1 0 0 0,-2 0 11 16,0 0-6 0,0 0-5-16,0 0 23 0,0 3-18 15,0 20-5-15,0 15-3 16,0 11 3-16,-2 4 3 15,1-1-3-15,-2-5-1 16,3-8-2-16,0-10 3 16,1-10-72-16,17-16-224 15,8-3-366-15</inkml:trace>
  <inkml:trace contextRef="#ctx0" brushRef="#br0" timeOffset="33890.39">6315 1937 603 0,'0'0'263'16,"0"0"-157"-16,-113-3 99 16,71 11-77-16,-3 6-30 15,2 8-15-15,1 1-25 0,2 3 8 16,13 0-37-16,9-2-18 15,6-5 13-15,12-3-20 16,0-2-6-16,3-5 2 16,15-2 0-16,9-6-1 15,4-1 1-15,2-5 0 16,6-17 8-16,-2-9-5 16,-3-8-3-16,-1-5 1 15,-8-7 1-15,-8-8-4 16,-11-7-2-16,-6-9 4 15,-9-10-4-15,-19-5 9 16,-5 3-5-16,0 22 3 16,12 22 0-16,9 26 9 15,9 17 0-15,3 21-11 16,6 42-2-16,18 34 0 0,12 29 0 16,0-1 1-16,-3-8 1 15,-5-10 2-15,-3-16-3 16,-1-15 0-16,-2-17-9 15,2-17 9-15,3-17-53 16,0-16-48-16,7-9-32 16,-1-9-105-16,-3-19 14 15,-2-5-49-15,-7-6 155 16,-9 0 31-16,-6 0 87 16,-5 5 3-16,-1 9 84 15,0 11 128-15,0 11-8 16,0 3-63-16,0 8-41 0,-7 14-102 15,1 1-1-15,3-2 7 16,3-2-6-16,0-7 8 16,0-4-9-16,0-3 0 15,9-5 14-15,4 0-7 16,1-1-2-16,2-13 5 16,-4-2-9-16,0-2-1 15,-6-1-3-15,-3-1-42 16,-3 3 23-16,0-1-21 15,0 4 30-15,-15 5 12 16,-1 4 2-16,-2 5 4 16,-2 0 20-16,-2 18 28 15,1 5 16-15,6 4-47 0,5 2-10 16,10 3 0 0,0-2-10-16,19-2-1 0,14-2-1 15,3-8-3-15,16-4-6 16,6-9-191-16,2-5-128 15,1-3-362-15</inkml:trace>
  <inkml:trace contextRef="#ctx0" brushRef="#br0" timeOffset="34123.73">7013 2098 625 0,'0'0'177'16,"0"0"42"-16,0 0-23 15,0 0-37-15,0 0-32 0,0 0-123 16,-33 17 2-16,30 37 7 15,2 9 5-15,-2 6 16 16,1-1-18-16,2 0-10 16,0 0 4-16,3-6-10 15,9-6 0-15,4-11 0 16,-2-16 0-16,-2-13-44 16,-2-11-93-16,-2-5-95 15,-7-11-3-15,-1-22-95 16,0-14-15-16</inkml:trace>
  <inkml:trace contextRef="#ctx0" brushRef="#br0" timeOffset="34573.28">6937 2143 709 0,'0'0'226'0,"39"-73"-57"16,-5 54-56-16,3 10-64 0,1 9-1 16,-1 0-32-16,-9 14 14 15,-8 11-30-15,-13 6 0 16,-7 3 17-16,-6-1-14 15,-15-2 1-15,-1-6-4 16,1-6 2-16,9-9 1 16,3-3-3-16,9-7-46 15,0 2-36-15,6-2-62 16,12 1 60-16,4 1-32 16,2-2-17-16,3 0 30 15,3 0 57-15,1 0 3 16,5-5 18-16,3-11 2 0,-2-2 23 15,-2-2 1-15,-7-3 0 16,-6 1 11-16,-10 2-7 16,-9 0 25-16,-3 6 124 15,0 2-23-15,-12 7-8 16,-3 2 12-16,-1 3-1 16,-2 0-43-16,-3 0-47 15,3 11-34-15,3 3 5 16,2 6-14-16,5 3-1 15,7 0 0-15,1 1 2 16,0-5-4-16,13-4 2 16,8-5-52-16,0-7-52 15,7-3-105-15,-4 0-60 0,3-5-160 16</inkml:trace>
  <inkml:trace contextRef="#ctx0" brushRef="#br0" timeOffset="34927.64">7593 2155 553 0,'0'0'131'0,"0"0"77"16,0 0-43-16,0 0-62 16,0 0-19-16,0 0-72 15,3 19 55-15,-3-4-30 16,0 1-6-16,0-3 5 16,0-4-28-16,0-4-5 15,0-2 9-15,0-3-10 16,0 0-2-16,6 0 3 0,6 0-2 15,3-8 6-15,3-6-7 16,1 0 0-16,-4-1 0 16,1 1 0-16,-3 3 0 15,-3 3-1-15,-1 5 4 16,-3 3-6-16,-2 0-2 16,1 1 5-16,1 12-7 15,4-3 10-15,-1 2-3 16,2 0 11-16,2-6-10 15,4 0 13-15,0-4-14 16,0-2 0-16,4 0-9 16,1 0-135-16,-2 0-290 15</inkml:trace>
  <inkml:trace contextRef="#ctx0" brushRef="#br0" timeOffset="39871.36">8221 2163 515 0,'0'0'230'16,"0"0"-104"-16,0 0 43 0,0 0-49 16,0 0 1-16,0 0-21 15,2-52-52-15,-13 43-24 16,-4 1 16-16,-4 3-39 15,-4 3 5-15,-2 2-6 16,-5 0 4-16,-1 7 2 16,3 10-6-16,4 4 0 15,7 2-2-15,6 1 2 16,6-2 0-16,5-4 0 16,0-3 2-16,9-5-7 15,12-7 5-15,6-3 0 16,1 0 1-16,5-17 3 0,-3-6-6 15,-4-7 2-15,-4-4-31 16,-5-3 9-16,-6-6-23 16,1-1 34-16,-8-5 1 15,-4-7 11-15,0-6-1 16,0 2 0-16,-16 7 2 16,2 16 20-16,2 18 22 15,4 12 8-15,3 7 23 16,2 29-75-16,3 24 4 15,0 24-10-15,0 10 12 16,21-4-4-16,-3-6-2 16,4-7 0-16,2-14-1 15,-2-12 2-15,-2-11-1 0,2-16 0 16,-1-8-75-16,3-9-42 16,4 0-147-16,2-18-9 15,2-6-24-15,-4-3-267 16</inkml:trace>
  <inkml:trace contextRef="#ctx0" brushRef="#br0" timeOffset="40740.65">8542 2146 562 0,'0'0'260'16,"0"0"-14"-16,0 0-93 15,0 0-88-15,0 0-44 16,0 0-14-16,7-3 2 16,-4 3-9-16,3 0 0 15,-1 0 12-15,2 0-7 0,2 0-5 16,-1-1 0-16,-4-6-4 15,-1 0-9-15,-3-2-13 16,0-1 26-16,0-3-11 16,-6 2 11-16,-10 2 0 15,-2 3-2-15,-3 6 4 16,0 0 11-16,3 15 14 16,-3 11-10-16,8 3 25 15,6 2-34-15,7-3 0 16,0-2-7-16,20-7 3 15,13-8-7-15,7-9 3 16,5-2-72-16,1-2-88 16,-7-14-51-16,-6-1-76 15,-8 0 75-15,-11 0 100 16,-5 1 112-16,-5 1 166 0,-4-4-33 16,0 2 52-16,0-3-76 15,0 4 6-15,0 5-6 16,0 7 26-16,0 2-27 15,0 2-61-15,3 0-47 16,3 13 10-16,2 7-10 16,-1 0 0-16,0 2 6 15,-2-2-6-15,-2-2 2 16,0-8-2-16,0-3 0 16,0-4-1-16,3-3 1 15,7 0 0-15,1-2 8 16,5-12-7-16,-2-1 2 0,0-3-3 15,-2-3 0-15,-1-1 6 16,-2-2-6-16,-2 4 0 16,-1 3 2-16,-3 6-1 15,-1 8 29-15,0 0-6 16,1 3-4-16,3 3 11 16,2 17-29-16,4 4 16 15,-3 2 8-15,-1-4-3 16,0-2 8-16,-3-6-27 15,2-4-1-15,-1-6 13 16,3-4-13-16,7 0-3 16,2-10 15-16,2-9-14 15,0-3 3-15,-2-5-4 0,-1-6-22 16,-4-7 11-16,-5-10-55 16,-4 0 8-16,-6 2 10 15,-1 8 16-15,0 16 32 16,0 14 0-16,0 8 11 15,0 5 80-15,0 33-89 16,0 17 0-16,11 12 60 16,1 1-8-16,6-7-7 15,4-7-27-15,3-9-15 16,1-9 12-16,-1-12-17 16,-1-13-11-16,-2-9-18 15,-4-2-122-15,-6-22-82 0,-9-7-268 16</inkml:trace>
  <inkml:trace contextRef="#ctx0" brushRef="#br0" timeOffset="40897.8">9192 1997 785 0,'0'0'422'16,"0"0"-219"-16,0 0-35 15,0 0-87-15,0 0-81 16,0 0 16-16,66 3-11 15,11-19-5-15,6-4-143 16,3-2-265-16</inkml:trace>
  <inkml:trace contextRef="#ctx0" brushRef="#br0" timeOffset="46321.54">5129 7982 757 0,'0'0'204'15,"0"0"-23"-15,-22-83 31 0,14 69-88 16,4 6 19-16,1 6-40 16,3 2-43-16,0 0 2 15,-2 12-52-15,2 23-7 16,0 13-3-16,0 7 2 16,0 1 13-16,6-6-15 15,11-4 0-15,2-5 1 16,5-10 0-16,1-10-2 15,2-8-2-15,4-11 3 16,-2-2-21-16,-2-8 16 16,-2-20-27-16,-1-8 32 15,0-9-28-15,-8-3 14 16,-7 1 12-16,-6 9 2 16,-3 9 1-16,0 14-1 15,0 10 0-15,0 5 32 0,0 17-32 16,0 41 0-16,11 46 0 15,2 32 23-15,-1 20 78 16,-6 9 1-16,-6-5-86 16,0-5-16-16,-21-14 0 15,-3-25 0-15,-1-31 0 16,1-31 0-16,5-27 0 16,2-24 0-16,-2-8 0 15,1-34 0-15,0-20 0 16,4-24 0-16,6-15 0 15,6-8 0-15,2-1 0 16,6 4 0-16,18 9-54 0,6 11 1 16,10 11-68-16,8 14-14 15,13 9-143 1,9 10-526-16</inkml:trace>
  <inkml:trace contextRef="#ctx0" brushRef="#br0" timeOffset="46531.96">6028 8315 1410 0,'0'0'91'0,"0"0"84"0,0 0-108 15,0 0-56-15,0 0-11 16,0 0-7-16,94-21-3 15,-49 21-98-15,-3 6-63 16,-11 2-148-16,-11-1-272 16</inkml:trace>
  <inkml:trace contextRef="#ctx0" brushRef="#br0" timeOffset="46702.5">6078 8415 611 0,'0'0'314'0,"0"0"-103"16,0 0 30-16,0 0-114 15,0 0-43-15,0 0-69 0,-48 46 20 16,88-37-34 0,14-2 3-16,10-3-4 0,8-3-76 15,1-1-293-15,0 0-828 16</inkml:trace>
  <inkml:trace contextRef="#ctx0" brushRef="#br0" timeOffset="48902.81">7449 8160 475 0,'0'0'472'15,"-108"-4"-411"-15,53 30 159 16,3 18-135-16,10 15-30 16,12 8 9-16,14 6-14 15,16 1-3-15,18-8-12 16,25-11-21-16,18-15 17 16,14-15-31-16,8-11 0 15,2-10 9-15,-3-4-9 16,-6 0-40-16,-16-4-55 15,-18-2-67-15,-17-2-98 0,-14 2-136 16</inkml:trace>
  <inkml:trace contextRef="#ctx0" brushRef="#br0" timeOffset="49938.12">8519 8285 1136 0,'0'0'162'0,"0"0"83"16,0 0-105-16,0 0-71 16,0 0-34-16,0 0-33 15,14 50 28-15,-1 4 8 0,-8 1-26 16,-5 1 15-16,0-6-27 15,-3-6 0-15,-9-6-1 16,6-9 1-16,1-11-75 16,2-9-80-16,-1-9-84 15,-2 0-174-15,-1-7-574 16</inkml:trace>
  <inkml:trace contextRef="#ctx0" brushRef="#br0" timeOffset="50103.15">8269 8499 1008 0,'0'0'297'0,"0"0"-121"0,0 0-41 16,0 0-90-16,0 0 11 15,0 0-53-15,100-26-3 16,-33 20 9-16,8-2-9 16,-1 5-68-16,-5-2-190 15,-10 1-537-15</inkml:trace>
  <inkml:trace contextRef="#ctx0" brushRef="#br0" timeOffset="51001.23">9123 8431 882 0,'0'0'271'15,"0"0"-87"-15,0 0 15 16,0 0-113-16,0 0-52 16,0 0-17-16,-22 75 23 15,28-25 17-15,-3-3-38 16,-3-6 2-16,0-7-3 16,0-10-16-16,0-10 17 15,-1-6-19-15,-2-8 0 0,3 0 19 16,-2 0-15-16,-1-3 4 15,2-15-8-15,1-9 12 16,0-9-19-16,1-8 7 16,13-5 0-16,2 1 0 15,-5 7 0-15,-2 14 0 16,-4 13-1-16,-3 11 6 16,-1 3-7-16,4 18 2 15,2 18 0-15,4 14 16 16,2 4-13-16,-1-3 14 15,1-8 12-15,-5-8-20 0,3-12 30 16,-4-8-39-16,-4-8 1 16,0-5 8-16,-3-2-9 15,6 0 0-15,4-9 11 16,8-12-8-16,9-9 11 16,3-9-14-16,6-7 0 15,4-3-1-15,0 1 1 16,-3 12 0-16,-7 11 0 15,-12 13 1-15,-4 11-7 16,-5 1 6-16,-2 16 0 16,5 18-3-16,-6 10 5 15,5 5-2-15,-1 0 2 16,3-2 0-16,2-8 2 16,-1-6-4-16,-2-8-20 0,1-6-47 15,1-9-127-15,5-8-144 16,3-2-583-16</inkml:trace>
  <inkml:trace contextRef="#ctx0" brushRef="#br0" timeOffset="51196.29">9948 8593 669 0,'0'0'609'15,"0"0"-495"-15,0 0 58 16,0 0-14-16,5 106-64 15,-5-65-4-15,-3-1-59 0,-2-4-27 16,4-2 15-16,1-6-19 16,0-5-10-16,0-6-69 15,9-7-75-15,3-8-165 16,10-2-588-16</inkml:trace>
  <inkml:trace contextRef="#ctx0" brushRef="#br0" timeOffset="51604.64">10423 8458 475 0,'0'0'877'16,"0"0"-748"-16,0 0 63 0,0 0-103 15,0 0-24 1,0 0-65-16,-39 56 0 0,8-3 11 16,1 0-5-16,-3-5 0 15,5-4-6-15,-1-6 2 16,3-6-19-16,2-7-49 16,3-10-112-16,1-9-133 15,7-6-326-15</inkml:trace>
  <inkml:trace contextRef="#ctx0" brushRef="#br0" timeOffset="51774.03">10139 8557 816 0,'0'0'296'15,"0"0"4"-15,0 0-133 16,0 0-63-16,0 0-91 16,84 32 58-16,-48 5-6 0,-2 1-38 15,-1-4-12 1,-5-3-15-16,2-7 9 0,0-6-24 15,0-4-61-15,1-8-141 16,2-3-244-16</inkml:trace>
  <inkml:trace contextRef="#ctx0" brushRef="#br0" timeOffset="51967.76">10837 8659 1083 0,'0'0'323'15,"0"0"-153"-15,0 0-64 0,0 0-64 16,0 0 23-16,-6 80-12 16,6-51-44-16,0-3 2 15,0 1-4-15,0-5-7 16,5-4-69-16,1-2-82 16,6-7-228-16,-2-2-681 15</inkml:trace>
  <inkml:trace contextRef="#ctx0" brushRef="#br0" timeOffset="52418.13">11529 8361 980 0,'0'0'237'16,"0"0"-73"-16,-25-87 12 15,22 79-73-15,3 7 21 16,0 1-69-16,0 18-36 16,2 21-18-16,10 17 15 15,-2 5 18-15,-3-1-34 16,-2-3 0-16,1-7 4 15,-1-10-4-15,0-10-10 16,0-8-85-16,-1-10-92 16,-4-4-151-16,0-8-357 15</inkml:trace>
  <inkml:trace contextRef="#ctx0" brushRef="#br0" timeOffset="52585.37">11324 8531 1054 0,'0'0'239'0,"0"0"-31"16,0 0-122-16,0 0-45 16,0 0-33-16,122-15-6 15,-49 10 16-15,9 1-18 16,5-3 0-16,1 1-120 16,-5-2-264-16</inkml:trace>
  <inkml:trace contextRef="#ctx0" brushRef="#br0" timeOffset="54667.5">12274 8303 758 0,'0'0'236'0,"0"0"-9"15,0 0-58-15,0 0-133 16,0 0-2-16,-9 85 8 16,10-34 10-16,7-3 3 15,2-4-22-15,-4-5 8 16,-1-10-21-16,-4-8-17 15,-1-12 31-15,0-6-30 16,0-3-4-16,0 0 16 16,0 0-7-16,0-5 24 15,0-16-4-15,3-10-25 16,5-8 4-16,3-5-8 16,2 1 0-16,0 8 3 0,-3 10-2 15,-1 11-2-15,0 11-2 16,5 3 3-16,5 13-13 15,8 17 13-15,0 12 0 16,3 2 6-16,-6 0-6 16,-5-7 9-16,-6-7-9 15,-8-10 0-15,-1-8 16 16,-4-5-16-16,0-6 0 16,0-1 9-16,0 0-1 15,0 0 9-15,0-9 2 16,0-14-16-16,6-11 14 15,9-7-17-15,6-7 0 16,4 0 2-16,4 7 2 0,-1 9-4 16,-1 12 0-16,-6 11 0 15,-2 9 26-15,-1 0-26 16,0 22 4-16,0 12 11 16,-5 5-12-16,-2 4 4 15,-4-2-7-15,1-3 0 16,-2-6-14-16,-3-2-57 15,0-4-80-15,4-4-56 16,-4-3-192-16,7-9-515 16</inkml:trace>
  <inkml:trace contextRef="#ctx0" brushRef="#br0" timeOffset="54950.44">13046 8511 1073 0,'0'0'318'0,"0"0"-108"0,0 0-66 15,0 0-68-15,0 0-54 16,91-24-1-16,-61 24-21 16,-6 14 11-16,-12 8-11 15,-12 8 0-15,-3 3 0 16,-25 3 6-16,-7-1-4 16,-1-7 0-16,5-3-2 15,7-6 0-15,8-8 1 16,10-3-1-16,6-6-3 15,0-1-6-15,8 1 12 0,17-2-3 16,9 0 0-16,12 0-14 16,5 0 11-16,6-9-128 15,7-2-51-15,4-6-187 16,3-6-193-16</inkml:trace>
  <inkml:trace contextRef="#ctx0" brushRef="#br0" timeOffset="55147.41">13789 8358 888 0,'0'0'346'0,"0"0"-121"16,0 0-98-16,0 0-60 15,0 0 26-15,-110 109 14 16,78-70-48-16,4-2-13 0,6-5-32 16,7-6-6-1,3-7-3-15,3-2-5 0,-1-5-63 16,-1-1-34-16,-2-6-83 15,-4-5-73-15,5 0-203 16,4-5-343-16</inkml:trace>
  <inkml:trace contextRef="#ctx0" brushRef="#br0" timeOffset="55340.24">13513 8395 617 0,'0'0'439'0,"0"0"-105"15,0 0-129-15,0 0-112 16,0 0-32-16,0 0-42 0,59 52 61 15,-37-17-28 1,-3 0-17-16,4-2-1 0,-3-7-34 16,1-3 0-16,-3-7-3 15,3 1 3-15,3-5-109 16,3-2-61-16,0-4-185 16,8-6-471-16</inkml:trace>
  <inkml:trace contextRef="#ctx0" brushRef="#br0" timeOffset="55673.98">14011 8572 327 0,'0'0'876'16,"0"0"-644"-16,0 0-50 0,0 0-125 15,0 0-12-15,0 0-34 16,100-29 2-16,-77 29 1 15,-11 5-11-15,-5 12 2 16,-7 4-5-16,0 2 0 16,-10 0 3-16,-16 1-3 15,-2-4 0-15,1-3 5 16,2-3-4-16,7-2 2 16,6-5-3-16,6-1 0 15,5-3-4-15,1-2 4 16,0 3-2-16,0-1 1 15,19 2 2-15,11-4 3 0,7-1-4 16,7 0-18-16,6 0-79 16,5-3-117-16,6-11-387 15</inkml:trace>
  <inkml:trace contextRef="#ctx0" brushRef="#br0" timeOffset="56155.23">14790 8349 365 0,'0'0'666'0,"0"0"-440"0,0 0 11 16,0 0-70-16,0 0-87 15,0 0-37-15,15-17-38 16,-9 68-2-16,0 13 83 16,-3 0-67-16,-1-3-13 15,-1-7 8-15,-1-11-11 16,0-9-5-16,0-7 2 15,0-7-85-15,-6-5-44 16,-3-9-130-16,0-3-317 16</inkml:trace>
  <inkml:trace contextRef="#ctx0" brushRef="#br0" timeOffset="56321.47">14651 8622 916 0,'0'0'284'0,"0"0"-40"15,0 0-73-15,0 0-128 16,0 0-29-16,0 0 2 16,97-15-12-16,-25 11-4 15,4 0-4-15,-4 1-180 16,-7 1-229-16</inkml:trace>
  <inkml:trace contextRef="#ctx0" brushRef="#br0" timeOffset="56890.96">15511 8561 1090 0,'0'0'246'0,"0"0"-107"15,0 0-20-15,0 0-70 16,0 0-49-16,0 0-16 15,111-27-38-15,-57 16-385 16</inkml:trace>
  <inkml:trace contextRef="#ctx0" brushRef="#br0" timeOffset="57076.44">16086 8540 1356 0,'0'0'150'0,"0"0"16"16,0 0-109-16,0 0-57 15,0 0-11-15,91-16-39 16,-55 16-223-16,0 0-586 16</inkml:trace>
  <inkml:trace contextRef="#ctx0" brushRef="#br0" timeOffset="57361.88">16911 8282 1062 0,'0'0'373'0,"0"0"-206"15,0 0 18-15,0 0-74 16,0 0-63-16,0 0-27 16,-13 43-21-16,19 13 0 15,1 4 38-15,1 0-38 16,-1-5 0-16,-4-8 1 0,-3-8-1 16,0-12-27-1,0-8-97-15,0-11-101 0,3-6-211 16</inkml:trace>
  <inkml:trace contextRef="#ctx0" brushRef="#br0" timeOffset="57534.89">16745 8550 818 0,'0'0'301'0,"0"0"-42"15,0 0-99-15,0 0-53 16,0 0-69-16,0 0-29 0,96-22 13 15,-20 15-21-15,8 0-2 16,-6 1-113-16,-6-2-357 16</inkml:trace>
  <inkml:trace contextRef="#ctx0" brushRef="#br0" timeOffset="58149.2">17451 8361 1162 0,'0'0'191'16,"0"0"-32"-16,0 0-122 15,0 0-11-15,0 0 45 16,5 103-19-16,-5-70-2 16,0-2-18-16,0-6-27 0,0-6 35 15,0-7-40-15,0-6 0 16,0-4 4-16,0-2 0 15,0 0-4-15,-2 0 0 16,2 0 5-16,0-4 25 16,0-13-30-16,2-9 0 15,11-5 5-15,8-1-5 16,3 3 12-16,-2 8-10 16,-1 9 7-16,0 9-1 15,-2 3-8-15,-2 5 0 16,0 17-3-16,-4 7 6 15,0 4-3-15,-4-1 0 0,-3-6 9 16,-3-8 6-16,-2-7-15 16,1-5 0-16,-2-4 8 15,0-2-2-15,0 0-6 16,0 0 0-16,0 0 5 16,0 0 20-16,6-12-23 15,3-12-2-15,9-8 23 16,7-7-21-16,6-6 10 15,4 4-12-15,-1 8 8 16,-4 9 8-16,-9 11-16 16,-5 8 0-16,-2 5 12 15,0 5-12-15,1 18 0 16,3 11 0-16,-4 3 0 16,0 3 0-16,-3-6 0 0,-3-4 0 15,0-5 0-15,-3-5-43 16,-1-2-91-16,2-2-57 15,0-5-168-15,6-1-458 16</inkml:trace>
  <inkml:trace contextRef="#ctx0" brushRef="#br0" timeOffset="58550.39">18268 8538 1074 0,'0'0'304'0,"0"0"-85"16,0 0-101-16,0 0-69 15,0 0-48-15,0 0 27 16,0 80-14-16,0-52-8 0,0-3 27 16,-4-6-28-16,-5-6-4 15,3-4 1-15,2-3 2 16,1-5 4-16,1-1-8 16,2 0 0-16,-3 0 23 15,3-12-22-15,0-9-1 16,0-6 0-16,15-8 3 15,6-4-11-15,1-1 8 16,1 1 0-16,-1 11 2 16,0 8 4-16,-2 11-6 15,-2 9 14-15,3 4-8 16,-2 22 15-16,-1 9-16 16,-3 4 4-16,-6-4 31 0,-5-8-36 15,-1-3-4-15,2-6 2 16,-1-6 3-16,10-5-10 15,5-2-78-15,15-5-63 16,10 0-6-16,9-12-94 16,5-10-228-16</inkml:trace>
  <inkml:trace contextRef="#ctx0" brushRef="#br0" timeOffset="58734.25">19156 8373 767 0,'0'0'490'15,"0"0"-308"-15,0 0-38 0,0 0 7 16,-82 30-78-16,58-6-10 16,-1 5-7-16,2-2-33 15,4 4-6-15,5-5-17 16,1-4 0-16,1 0-13 16,0-5-78-16,-4-3-41 15,-1-5-100-15,1-1-253 16</inkml:trace>
  <inkml:trace contextRef="#ctx0" brushRef="#br0" timeOffset="58927.9">18862 8382 498 0,'0'0'526'0,"0"0"-189"0,0 0-136 16,0 0-92-1,0 0-66-15,0 0-41 0,27 11 41 16,-2 21-20-16,1 1-13 15,-1-4 26-15,-1-2-36 16,-2-7 0-16,2-6-2 16,0-2-70-16,-2-5-158 15,2-2-302-15</inkml:trace>
  <inkml:trace contextRef="#ctx0" brushRef="#br0" timeOffset="59349.16">19398 8470 1119 0,'0'0'256'0,"0"0"-108"0,0 0-41 15,0 0-42-15,-26 87 27 16,26-69-71-16,0-5 5 16,0-3 10-16,0-5-22 15,0-2-1-15,2-3-13 16,-2 1 0-16,0-1 5 15,0 0-5-15,0 0 0 16,0 0 3-16,3 0 2 16,12 0 1-16,7-8-2 15,9-7 4-15,-4-2 10 16,6 0-18-16,-10 3 0 16,-4 6 7-16,-6 4-2 0,-1 4 12 15,-1 4-17 1,-4 19 1-16,0 8 22 0,-4 2-22 15,-3-1 23-15,2-5-1 16,2-8-23-16,4-5 0 16,4-9 0-16,3-5 0 15,7 0 0-15,3-2 0 16,1-15-43-16,-1-2-100 16,2-8-100-16,1-7-355 15</inkml:trace>
  <inkml:trace contextRef="#ctx0" brushRef="#br0" timeOffset="63050.06">3818 11061 998 0,'0'0'135'0,"-103"6"106"15,63-6-114-15,13 0-30 16,12 0 6-16,9 0 3 16,6 0-63-16,0 0-31 0,29 0-10 15,26-11 3-15,30-2-5 16,18 3 0-16,10 6-9 15,0 3-36-15,-5 1-86 16,-4 0-96-16,-22 0-188 16,-15 0-283-16</inkml:trace>
  <inkml:trace contextRef="#ctx0" brushRef="#br0" timeOffset="63256.6">3761 11248 951 0,'0'0'165'0,"0"0"74"16,0 0-109-16,0 0-51 15,0 0-52-15,0 0-7 16,24 0-20-16,45-9 1 16,7 0 8-16,3 1-8 15,6 1-2-15,-3 1-114 16,-9-3-140-16,-7 1-89 15,-17-2-432-15</inkml:trace>
  <inkml:trace contextRef="#ctx0" brushRef="#br0" timeOffset="63631.18">4237 10930 756 0,'0'0'169'15,"-100"-111"-5"-15,63 70 49 0,12 14-85 16,14 16-12-16,8 9-19 15,3 2-60-15,14 26-37 16,22 20 2-16,19 12-2 16,9 2 7-16,4-7-7 15,-4-9 2-15,-4-9-2 16,-12-7 0-16,-8-6-5 16,-10-9 5-16,-15-5 0 15,-6-5 0-15,0-3 4 16,-8 0 1-16,-1 0-5 15,0-5 0-15,0-10 22 16,0-6-18-16,0 1-4 0,0 4 8 16,-1 6-5-16,-5 6 59 15,6 3-30-15,-6 1-30 16,-5 23-2-16,-9 19-6 16,-10 19 5-16,-3 6-4 15,6 2-60-15,6-9-76 16,6-11-155-16,11-15-665 15</inkml:trace>
  <inkml:trace contextRef="#ctx0" brushRef="#br0" timeOffset="66766.61">5675 11350 645 0,'0'0'261'0,"0"0"-97"15,0 0 70-15,0 0-88 16,0 0-92-16,0 0-13 16,0 0-6-16,0-26-33 15,45 0 20-15,10-3-22 16,5-7 0-16,-2 1 3 0,-3 0-3 15,-10 1 0 1,-14 8 0-16,-16 6 6 0,-15 7 4 16,0 4-10-16,-8 5 0 15,-11 4-5-15,0 0 5 16,7 10-3-16,12 13 1 16,1 6 2-16,32 5-10 15,16-2 10-15,5 1 0 16,-2-3-1-16,-7-2 1 15,-15-1 0-15,-15-2 0 16,-14 2 3-16,-1-2 3 16,-19 0-6-16,-10 0 0 15,3-8 8-15,5-6-6 16,9-5-2-16,9-6 0 16,3 0-6-16,0-17-20 0,7-12-154 15,7-9-61-15,1-7 48 16,-3-11-58-16,-2-11 92 15,-1-9-158-15</inkml:trace>
  <inkml:trace contextRef="#ctx0" brushRef="#br0" timeOffset="66980.84">6246 10762 245 0,'0'0'303'15,"6"-115"-21"-15,-6 92-22 16,0 14-12-16,2 9-100 16,5 9-73-16,8 24-67 15,5 20 7-15,2 16 49 16,3 5-9-16,-4 6 0 15,-4-4-17-15,-3-4-13 0,-6 0 0 16,-2-3-25-16,-6-5 0 16,3-9 4-16,2-13-4 15,3-12-2-15,1-13-6 16,5-12-93-16,7-5-53 16,1-1-95-16,-1-18-195 15,-5-4-399-15</inkml:trace>
  <inkml:trace contextRef="#ctx0" brushRef="#br0" timeOffset="67119.84">6387 11096 623 0,'0'0'437'16,"0"0"-249"-16,0 0-18 16,0 0-141-16,0 0-15 15,80-45-27-15,-1 41 13 0,6 4-281 16,-1 0-150-16</inkml:trace>
  <inkml:trace contextRef="#ctx0" brushRef="#br0" timeOffset="67584.67">7035 11131 696 0,'0'0'272'16,"0"0"-31"-16,-102 0-60 0,64 0-93 15,-2 15-41 1,1 10-14-16,2 4 41 0,6 4-55 16,9 3 0-16,11-2-5 15,9-7-12-15,2-3-1 16,5-9-1-16,11-6 0 16,9-7 6-16,4-2-6 15,2-1 0-15,2-14 9 16,-2-5-6-16,-1 1-6 15,-5-2 2-15,-2 0 1 16,-4 0-6-16,-4 2 6 16,-3-1 0-16,-6 8 4 15,-3 3-2-15,-1 7 14 16,-2 2-16-16,0 0 1 16,0 0 14-16,0 11-15 0,0 13 0 15,1 7-4 1,4 1 8-16,5-2 0 0,3-7-4 15,4-6 0-15,2-9 5 16,5-4-5-16,3-4 0 16,6 0-2-16,-2-9-7 15,3-6-50-15,-2-3-48 16,-4-2-77-16,-1-6-171 16,-2-6-570-16</inkml:trace>
  <inkml:trace contextRef="#ctx0" brushRef="#br0" timeOffset="70966">7440 10703 821 0,'0'0'206'16,"0"0"14"-16,0 0 8 16,0 0-105-16,0 0-53 0,0 0-70 15,-21 37 6-15,42 42 45 16,-2 7-17-16,-7-2-7 15,-3-9-5-15,0-3-20 16,-5-7 10-16,1-6-12 16,-1-12 0-16,5-10 0 15,6-9 0-15,4-10-7 16,7-10-61-16,8-8-80 16,-3 0-72-16,-3-18-260 15</inkml:trace>
  <inkml:trace contextRef="#ctx0" brushRef="#br0" timeOffset="71302.45">7343 11135 982 0,'0'0'278'0,"0"0"-146"16,0 0-33-16,0 0-69 16,0 0-30-16,0 0 0 15,147-4 18-15,-62-2-18 16,-7 2-9-16,-8 2-51 15,-16 2-70-15,-18 0-46 16,-17 2 34-16,-13 3-2 16,-6 0 37-16,0-4 54 15,0 1 53-15,0-2 125 16,0 2 12-16,0 4-8 16,0 3-11-16,0 8 5 0,0 0-13 15,0 4-64-15,0-1-15 16,0 3-9-1,0 0-18-15,6-1 2 0,1-1-6 16,-2-4-15-16,-1-5-24 16,1-5-176-16,-1-7-94 15,1 0-62-15</inkml:trace>
  <inkml:trace contextRef="#ctx0" brushRef="#br0" timeOffset="71407.57">7838 11012 287 0,'0'0'167'0,"-27"-77"-81"0,21 52-57 16,5 12-29-16,1 10-6 16</inkml:trace>
  <inkml:trace contextRef="#ctx0" brushRef="#br0" timeOffset="71797.72">8060 11021 18 0,'0'0'766'0,"0"0"-608"0,0 0-25 16,0 0-90-16,0 0 30 16,-88-52-56-16,67 48 10 15,-1 0 17-15,0 1-17 16,-1 3 20-16,1 0 0 15,-2 0-6-15,6 0 38 16,5 0-58-16,5 3-2 16,8 4-2-16,0 3-13 15,5 4-1-15,12 0-3 16,3-2 0-16,2-2 7 16,-3-5-7-16,-5-2 0 15,-6-2-2-15,-7-1 2 16,-1 0-2-16,0-1-11 0,-7-10-42 15,-9 0 45 1,2 0-75-16,0 6-55 0,1 5-101 16,7 0-284-16</inkml:trace>
  <inkml:trace contextRef="#ctx0" brushRef="#br0" timeOffset="72146.08">8275 11049 786 0,'0'0'295'0,"0"0"-109"16,0 0-15-16,0 0-133 16,0 0-3-16,0 0-8 0,-70-20-24 15,64 45 0-15,6 9-3 16,0 3 2-16,24 0 6 15,4-1-8-15,3-4 0 16,-2-2 3-16,-8-7-1 16,-5-3-2-16,-8-4 0 15,-8 0 2-15,0-1 5 16,-24-1-7-16,-9 1 0 16,-3-4 13-16,-3-4-12 15,0-1 1-15,6-6-2 16,10 0-9-16,11-6 6 15,12-15-104-15,9-8-227 0,19-14-175 16</inkml:trace>
  <inkml:trace contextRef="#ctx0" brushRef="#br0" timeOffset="72354.98">8593 10674 877 0,'0'0'310'16,"0"0"-90"-16,0 0-158 15,0 0-25-15,0 116 60 16,0-55-33-16,4 5-7 16,6-2-11-16,4-2-35 15,2-4 15-15,-2-8-26 0,-4-5 0 16,-1-12-10-16,-3-9-18 16,2-8-144-16,-4-9-158 15,-1-7-301-15</inkml:trace>
  <inkml:trace contextRef="#ctx0" brushRef="#br0" timeOffset="72645.83">8557 11153 801 0,'0'0'298'0,"0"0"-28"16,0 0-114-16,0 0-74 16,0 0-50-16,0 0-32 15,78-63 3-15,-15 56-7 16,-6 4 4-16,-9 3-28 0,-14 0-16 15,-13 7 14-15,-10 3 24 16,-8 0 3-16,0 1 3 16,-2 0 4-16,1 2-3 15,2-2 20-15,2-1 39 16,0 1-41-16,0-3-4 16,0 3-15-16,3-4 7 15,-5-1-16-15,-1-1 2 16,-3-2-125-16,0 0-38 15,0-3-107-15,0 0-88 16</inkml:trace>
  <inkml:trace contextRef="#ctx0" brushRef="#br0" timeOffset="72767.58">8898 10899 527 0,'0'0'329'15,"0"0"-113"-15,0 0-90 16,0 0-98-16,0 0-28 15,0 0-100-15,5 11-274 16</inkml:trace>
  <inkml:trace contextRef="#ctx0" brushRef="#br0" timeOffset="73578.45">9219 11061 889 0,'0'0'198'0,"0"0"78"0,0 0-206 16,-82 15-39-16,61 10 23 15,5 5-23-15,4 2-8 16,9-1 12-16,3-2-5 16,12-4-6-16,14-7-24 15,15-2 0-15,12-9 10 16,16-2-10-16,13-2 0 15,5-3 6-15,-2 0-3 16,-5 0-6-16,-11-4-33 16,-14-9-9-16,-16-5 34 15,-14-6-7-15,-17-4 18 0,-8-8-3 16,0 1 7 0,-18 3-9-16,-9 8 5 15,-3 11 0-15,0 11 19 0,-3 2-16 16,4 25 5-16,3 7 6 15,6 7-14-15,9-1 8 16,11-2-8-16,0-6 0 16,9-6 1-16,9-9-1 15,4-7 0-15,4-8-4 16,4 0 3-16,1-1-8 16,-3-10-27-16,-7 1 13 15,-3 3 19-15,-11 1-18 16,-4 3 22-16,-3 2-1 0,0 0 2 15,0 1 0-15,2 0-1 16,2 0 0-16,1 0-2 16,2 0 11-16,5 0-7 15,0 0 29-15,4-6 4 16,1-6-5-16,4 1-30 16,-2-5 1-16,5-2 17 15,-3-4-16-15,4-6-2 16,-1-7 9-16,4-9-7 15,-4-10-3-15,-9-13 1 16,-10-10 0-16,-5-9-16 16,-5-7 14-16,-17 4 2 15,-1 17 7-15,1 25-6 16,9 27 5-16,4 31-6 16,7 53 0-16,2 40 16 0,0 32 12 15,6 2 48-15,9-13 23 16,2-25-30-16,2-23-9 15,5-21-44-15,-1-15-10 16,0-16 7-16,1-12-13 16,0-10-1-16,-2-3-1 15,1-4-73-15,0-19-40 16,0-8-73-16,-3-13-281 16</inkml:trace>
  <inkml:trace contextRef="#ctx0" brushRef="#br0" timeOffset="74163.78">11376 11081 869 0,'0'0'128'15,"0"0"83"-15,34-76-67 16,-34 57-37-16,0 8-41 16,-7 1-26-16,-10 10 0 15,-2 0-28-15,-1 19-4 16,3 15-8-16,5 9 0 15,9 6 13-15,3 1-13 16,6-3 0-16,17-6 21 0,6-7-14 16,-5-9 9-16,-3-7-12 15,-11-8 4-15,-6-6 14 16,-4 1-17-16,-13-2-2 16,-17 4 42-16,-12-2-25 15,-4-3-15-15,3 1-5 16,10-3 2-16,9 0-16 15,15 0-11-15,9-13-72 16,11-16-46-16,23-11-229 16,11-9-144-16</inkml:trace>
  <inkml:trace contextRef="#ctx0" brushRef="#br0" timeOffset="74369.17">11526 11029 803 0,'0'0'195'0,"0"0"-4"0,0 0-57 15,0 0-7-15,0 0-38 16,48 100-52-16,-34-70-14 16,-4-4-23-16,-1 0 12 15,1-8-9-15,-4-4-3 16,-3-5-2-16,-1-6-4 16,-2-1-71-16,0-2-26 15,3 0-23-15,2-11-84 16,5-12-35-16,0-8-78 15</inkml:trace>
  <inkml:trace contextRef="#ctx0" brushRef="#br0" timeOffset="74646.82">11656 10751 680 0,'0'0'283'16,"0"0"-36"-16,0 0-88 16,0 0-105-16,0 0-41 15,-82 49-11-15,82-15 24 16,2-5-26-16,13-7 0 15,3-6 25-15,1-6-16 16,2-4 16-16,0-6 6 16,4 0-13-16,2 0 12 15,-3-14-30-15,-2-3 0 0,-10-1 1 16,-9-4-1-16,-3-2-37 16,-15 1-4-1,-19 6 4-15,-11 11 35 0,-1 6-27 16,0 18-65-16,10 21-107 15,12 8-96-15,16 4-407 16</inkml:trace>
  <inkml:trace contextRef="#ctx0" brushRef="#br0" timeOffset="75145.47">12095 11285 784 0,'0'0'226'0,"0"0"26"16,0 0-92-16,0 0-86 0,0 0-6 16,0 0-50-16,-73-70-17 15,59 70 5-15,1 11-6 16,4 11-4-16,4 2 1 16,5 0 6-16,0-5-12 15,5-4 5-15,12-8-64 16,3-7 17-16,1 0-35 15,3-5-47-15,-3-12-4 16,0-2 7-16,-6-5 49 16,-2 5 68-16,-7 1 13 15,-4 2 100-15,-2 3 24 16,0 4 26-16,0 4-34 16,0 3-54-16,0 2 20 0,0 6-82 15,1 24 18 1,5 16-15-16,3 12 16 0,0 13 35 15,-3 6 38-15,-3 2-27 16,-3 1 25-16,-5-1-32 16,-15-1-29-16,-5-3 25 15,-3-5-45-15,1-9 0 16,2-13-7-16,7-13 3 16,8-11-10-16,4-9 0 15,3-8-43-15,3-7-4 16,0-9-38-16,0-23-17 15,4-17-108-15,18-15-97 16,11-15-201-16</inkml:trace>
  <inkml:trace contextRef="#ctx0" brushRef="#br0" timeOffset="75678.86">12402 11190 817 0,'0'0'285'15,"0"0"-18"-15,0 0-143 16,0 0-67-16,0 0 30 15,-79 97-27-15,79-56-3 16,8-1-35-16,11-7-16 16,-1-6 23-16,3-7-28 15,-8-8-1-15,-7-7 3 16,-3-5 1-16,-3 0 1 16,0 0-5-16,1 0 0 0,6-7 29 15,3-15-28-15,8-7 0 16,4-6 1-16,5-5 0 15,1 1 2-15,-2 3-4 16,-5 12 0-16,-7 12-6 16,-8 8 6-16,-1 4-4 15,6 1 3-15,0 21-4 16,4 10 2-16,2 9 3 16,-4-2 0-16,2-2-1 15,-5-8 1-15,1-8 0 16,-4-7 0-16,-4-7 3 15,-1-6-2-15,-1-1-1 16,7 0 0-16,5 0 1 0,10-10-1 16,2-7 0-16,5-4 3 15,-2-2-1-15,-3 1-4 16,-6 4 0-16,-6 7 2 16,-9 7 5-16,-4 4-5 15,2 0-2-15,1 16-1 16,3 8 6-16,4 6 0 15,2-5-3-15,0-5 0 16,3-7-15-16,0-9 3 16,0-4-151-16,-5-2-103 15,-1-15-418-15</inkml:trace>
  <inkml:trace contextRef="#ctx0" brushRef="#br0" timeOffset="76060.96">12888 11017 1169 0,'0'0'223'0,"0"0"-75"15,0 0-70-15,0 0-62 16,0 0-3-16,0 0-1 16,102-23-10-16,-50 10-2 15,-6-1 8-15,0-5-4 16,-8-3-8-16,-4-7 2 15,-6-7-28-15,-4-9 26 0,-6-9-41 16,-5-5 21-16,-8-9 16 16,-5-5 0-16,0 4 8 15,-15 16 0-15,0 21 2 16,3 22 19-16,-1 23-2 16,1 48-18-16,-1 35 4 15,2 37-1-15,5 5 13 16,4-2 20-16,1-10-19 15,-5-16 50-15,3-16-68 16,-3-13 2-16,5-14-2 16,1-20 0-16,0-18-154 15,0-18-153-15,0-11-349 0</inkml:trace>
  <inkml:trace contextRef="#ctx0" brushRef="#br0" timeOffset="76312.49">13049 11330 840 0,'0'0'329'15,"0"0"-61"-15,0 0-133 16,0 0-69-16,0 0-42 16,0 0-23-16,94-53-1 15,-40 53 0-15,4 0-8 16,-4 0 8-16,-6 0-30 16,-9-2 16-16,-10-1 9 15,-5 3 4-15,-6 0 1 16,-9 3 0-16,-1 14-4 15,-8 6 4-15,0 3 0 16,0 2-3-16,0 0 3 16,0-3-139-16,1-4-92 0,20-8-43 15,7-8-495-15</inkml:trace>
  <inkml:trace contextRef="#ctx0" brushRef="#br0" timeOffset="76468.55">13607 11071 343 0,'0'0'692'16,"0"0"-422"-16,-48-72-104 0,44 65-86 15,4 4-67 1,0 3-13-16,12 5-5 0,12 15-56 16,6 8-156-16,1 0-156 15</inkml:trace>
  <inkml:trace contextRef="#ctx0" brushRef="#br0" timeOffset="77045.17">13909 11163 924 0,'0'0'151'0,"0"0"95"15,-103 59-190-15,82-28 15 16,10 2-25-16,8-1-15 15,3-6 7-15,5-1-30 0,20-4 5 16,9-3-4-16,10-1-1 16,9-6 10-16,9-2-18 15,0-4 0-15,2-5 7 16,-2 0-7-16,-4-5 0 16,-6-13 0-16,-7-8-40 15,-7-4 10-15,-15-6-55 16,-10-2-21-16,-13 3 53 15,-3 8 25-15,-24 13 28 16,-10 14 42-16,-9 5 3 16,1 24 8-16,3 9-17 15,11 4-12-15,14-6 19 0,9-4-35 16,8-7 1 0,0-6-9-16,8-8 6 0,9-6 0 15,4-5-6-15,6 0-15 16,1-7 10-16,-1-6-44 15,0-2 2-15,-3 1 18 16,-5 0 16-16,-5 0 7 16,-6 1 6-16,-6 4 0 15,-2 1 27-15,0 6 43 16,0 2-8-16,0 0-22 16,0 18-37-16,0 11 13 15,0 6 36-15,0 1-34 16,0-4 2-16,9-5-16 15,6-8-4-15,1-9 0 16,3-10-7-16,1 0-104 0,-1-14-152 16,2-15-192-16</inkml:trace>
  <inkml:trace contextRef="#ctx0" brushRef="#br0" timeOffset="77410.73">14605 11296 842 0,'0'0'229'0,"-16"76"65"16,5-35-146-16,7-3-63 16,1-6-24-16,3-11 19 15,0-6-53-15,0-11-15 16,0-4-4-16,0 0-6 0,0 0 11 16,0 0-11-16,0-17 0 15,0-6 16-15,7-9-18 16,5-2-3-16,3-2 3 15,6 5 0-15,1 5-5 16,1 6 3-16,1 9 2 16,-1 10-9-16,0 1 9 15,-2 16 0-15,-2 11 21 16,-4 5 28-16,0-6 16 16,-6-5-32-16,-1-7-29 15,-3-6 21-15,0-5-25 16,-2-3 0-16,1 0-2 15,2 0-16-15,4-8-95 0,1-8-119 16,4-6-426 0</inkml:trace>
  <inkml:trace contextRef="#ctx0" brushRef="#br0" timeOffset="77965.22">15388 11364 653 0,'0'0'199'0,"0"0"-16"16,0 0-23-16,-16-82-33 16,-2 65-47-16,-7 7-13 15,-8 8-22-15,-5 2-21 16,-2 27-10-16,4 12-14 15,11 6 3-15,15 2 18 16,10 2-21-16,15-6 0 16,23-7 7-16,12-10-6 15,9-15-2-15,4-11-33 16,2 0-110-16,-4-16-136 0,-5-8-142 16,-1-3-171-16</inkml:trace>
  <inkml:trace contextRef="#ctx0" brushRef="#br0" timeOffset="78327.71">15782 11339 223 0,'0'0'330'16,"0"0"-102"-16,0 0-12 16,0 0-118-16,0 0-60 15,0 0 35-15,12 2-1 16,-12 9-3-16,5-2-47 16,2-2-12-16,2-4 12 15,1-3 16-15,7 0 9 16,1 0-21-16,1 0-25 15,-1-7 18-15,-2-2-19 0,-2-2 0 16,-4-3 5-16,-4 2-4 16,-4-6 3-16,-2-2-4 15,0 2 3-15,-14 2-9 16,-8 6 6-16,-6 10 0 16,-1 0-5-16,-1 19 10 15,4 11-5-15,6 4 0 16,8 5 3-16,11-5 10 15,1-4-13-15,19-9 0 16,23-9 9-16,13-6-5 16,14-6 2-16,11 0-6 15,7-7-102-15,-1-8-239 16,-2 1-546-16</inkml:trace>
  <inkml:trace contextRef="#ctx0" brushRef="#br0" timeOffset="91290.1">10356 9078 67 0,'0'0'662'16,"0"0"-549"-16,0 0 64 15,-91-19-39-15,70 16-22 16,6 0-23-16,6 1-44 15,6 0 20-15,0 1-46 16,3 1-16-16,0 0 21 16,0 0-25-16,0 0 0 15,0 0-3-15,0 0 8 16,0 0-4-16,15 0-4 0,13 1 0 16,13 6 25-16,15-3-24 15,16 1 8-15,16-1-4 16,6-1-2-16,4-3 0 15,-4 0-3-15,0 0 0 16,-9 0-4-16,-6 0 4 16,-16 0 0-16,-17 0-1 15,-16 0 5-15,-15 0-5 16,-9 0 1-16,-6 0 0 16,0 0 9-16,-20 0-9 15,-8 0 0-15,-8 0-2 16,-4 4-2-16,-2-1-3 15,-7 0-5-15,-5 0 11 0,-10-3-11 16,-10 0 12-16,-11 0 0 16,-9 0 1-16,-2 0 2 15,2 0-5-15,11-5 2 16,19 3 0-16,22-1-5 16,18 0 7-16,21 1-2 15,4 1 0-15,35 1-10 16,22-1 5-16,17 1 5 15,12 0-13-15,4 0-31 16,0 0-188-16,-5-3-91 16,-13-3-506-16</inkml:trace>
  <inkml:trace contextRef="#ctx0" brushRef="#br0" timeOffset="99384.01">10223 9099 258 0,'0'0'86'0,"0"0"2"15,0 0-14-15,0 0-46 16,0 0 4-16,0 0-15 16,0 0 14-16,-2 0 24 15,2 0 31-15,0 0-3 0,0 0-32 16,0 0-9-16,0 0 16 16,0 0-44-16,0 0-3 15,0 0-6-15,0 0 1 16,0 0-4-16,0 0-2 15,0 0 0-15,0 0 14 16,0 0-13-16,0 0 2 16,0 0 13-16,0 0-4 15,0 0 6-15,0 0-4 16,0 0-13-16,0 0 25 16,0 0-24-16,0 0 6 15,9 0 7-15,2 0 3 16,4 0 5-16,-3 0-23 0,2 0 2 15,-1 0 24-15,0 0-25 16,-3 0 0-16,-1 0 8 16,5 0-9-16,-1 0 9 15,5 0-9-15,3 0 0 16,3 0 9-16,3 0-9 16,1 0 0-16,-1 0 3 15,1 0-1-15,-1 0 0 16,0-2-2-16,-3-1 0 15,3 2 0-15,-2 0 0 16,3-1 0-16,-1 2-2 16,0 0 6-16,0 0-5 0,1 0 1 15,-1 0 0 1,3 0-1-16,4 0 1 0,-3 0 0 16,1 0-4-16,-3 0 11 15,-3 0-11-15,-2 0 4 16,1 0 0-16,-4-1 4 15,-6 1-2-15,0-2-2 16,-6 0 13-16,-3 2 6 16,4-3 14-16,-5 3-27 15,-2 0-1-15,0-2 34 16,-2 2-38-16,-1 0 9 16,2 0 3-16,-2 0-6 15,0 0 10-15,0-1-17 16,0 0 3-16,-5-1-11 15,-11 1-147-15,-2-1-244 0</inkml:trace>
  <inkml:trace contextRef="#ctx0" brushRef="#br0" timeOffset="105836.35">9910 8233 585 0,'0'0'43'0,"0"0"77"15,0 0-41-15,0 0-68 16,0 0 32-16,0 0 15 16,4-43-35-16,-4 32 58 15,0 3-39-15,0-3-25 16,0 0 56-16,0 1-36 15,0-1-5-15,-4 1 12 16,-4-1-38-16,2 2 39 16,0 1-29-16,-1-1-8 15,-5-1 19-15,4 2-24 16,-1-2 10-16,-4 2-5 0,1-1-6 16,-4 1 22-16,-2-2-24 15,-5-2 0-15,0 2 11 16,-1 0-9-16,-3 3-2 15,4 0 3-15,0-4 5 16,0 4 17-16,7 0-25 16,-2 2 0-16,3-1 17 15,-1 2-13-15,-2 0-4 16,6 1 0-16,-3 0 5 16,-3 0-2-16,-1 0-3 15,2 1 0-15,-4-1 2 16,5-1 4-16,-5 3-6 0,3 0 0 15,2-1 6-15,-2 2 4 16,4 0-10-16,-2 0 0 16,4 0 0-16,-1 0 2 15,-1 0-2-15,-2 0 0 16,1 0 3-16,-6 0-4 16,3 0 1-16,-1 0 0 15,1 4-6-15,1 3 8 16,3-2-2-16,-3 1 0 15,2 1 3-15,-1 3-2 16,-5 1-1-16,-1 1 0 16,-3 2-5-16,0-1 7 15,1 1-2-15,2-2 0 0,4-1 4 16,3-1-6 0,3 0 2-16,2-2 0 0,2 2 2 15,-2 4-2-15,0-2 0 16,1-1 0-16,-2 6 2 15,-1 0-1-15,2 1-1 16,-1 2 0-16,1 1-3 16,1 1 4-16,0-1-1 15,3 1 0-15,-1-2 3 16,1-1-2-16,1 1-1 16,-1 0 0-16,3 0-1 15,0-3 3-15,1 3-2 0,-2 2 0 16,1-3 5-16,0 4-2 15,0-2-3 1,0 2 0-16,2 2 3 0,-1 0 0 16,1 1-3-16,1 1 8 15,0 0-7-15,0-2 28 16,0 2-29-16,0-3 0 16,0 0 20-16,1-2-16 15,5 2-4-15,2-2 1 16,-1-1 5-16,2 0 1 15,0-1-7-15,-1 0 0 16,0-3 4-16,0-1-1 16,-5-2-3-16,3 0 0 15,1-4 7-15,-2 2-3 16,1 0-4-16,0 1 0 0,3 0 7 16,1 1-7-16,1-1 0 15,1-1 1-15,-2 1 6 16,0-2-6-16,-2 1-1 15,4-2 0-15,-3-1 1 16,0 1-1-16,1 0 0 16,1 0 0-16,3 2 6 15,1-1-6-15,3 0 0 16,0 0 0-16,0-1-2 16,2 2 3-16,-3-4-1 15,1 1 0-15,-1 0 6 16,-3-3-7-16,2-1 1 15,-2 0 0-15,1-1-1 0,5 1 1 16,-1 0 0-16,5-1 0 16,0 2 4-16,3-1-5 15,-1 0 1-15,0-1 0 16,-4-1 0-16,-1-1 0 16,-2 0 0-16,-2 1-2 15,-1-1 6-15,1-2-6 16,-1 0 2-16,-1 0 0 15,3 0 1-15,-4 0-1 16,2 3 0-16,-3-3-2 16,2 0 6-16,0 0-4 15,0 0 0-15,-3 0 0 0,3 0-1 16,-3 0 1 0,0 0 0-16,1 0-1 0,1 0 5 15,2 0-4-15,1 0 0 16,3 0 0-16,1 0 0 15,3 0 0-15,-6-3 0 16,3-1 1-16,-6 1 3 16,-2 1-2-16,-1 0-2 15,-2-1 0-15,-1 1 2 16,0-1-1-16,1 0-1 16,1-1 4-16,0 3-3 15,2-4 4-15,-1 1-5 0,-1 1 0 16,0-1 2-1,-2 0-2-15,-1 1 0 0,2-2 0 16,-2 2 5-16,1-1-5 16,-2 1 0-16,2-1 0 15,-3-2 5-15,3 1-4 16,-1-1-1-16,0 1 4 16,-2 0-3-16,0 1 10 15,-1 0-11-15,-2-1 0 16,4 0 13-16,-2 0-11 15,-1-1-2-15,1 1 11 16,1-3-10-16,0 0 6 16,1-2-7-16,-1 0 0 15,2 0 3-15,-1-2-3 16,0 2 0-16,-1 0 2 0,0 0 0 16,0 0 1-16,-1 1-3 15,-2-1 0-15,3 1 3 16,-2-1-3-16,-1 0 0 15,0-1 5-15,0 1-4 16,2-2 3-16,-2-2-4 16,2 1 0-16,-2-1 3 15,2 4-3-15,-2-5 0 16,0 3 7-16,2 0-7 16,-1-1 7-16,1 1-7 15,-4-1 0-15,3 0 2 16,-2 1-2-16,-1-1 0 0,1 2 4 15,-2-1-1-15,0 2-2 16,1-1-1-16,2 1 0 16,-1-1 4-16,-1-1-4 15,-1-2 0-15,0 0 1 16,0 0 2-16,0-1-1 16,0 0-2-16,0 1 0 15,0 1 4-15,0-2-4 16,0 0 0-16,0-1-4 15,0 0 10-15,0 0-6 16,-1 2 0-16,-1 0 0 16,1 1 0-16,-2 4 0 15,0-3 0-15,0 2 0 0,-1-1 4 16,-1 0-3 0,2-3-1-16,-3 2 0 0,0-1 0 15,1-1 0-15,-5-2 0 16,3 3 0-16,-1-6 3 15,-2 2-4-15,-1-3 1 16,1 1 0-16,-5-5 0 16,0 4 0-16,-1-6 0 15,-1 2-1-15,-4 1 7 16,1 0-10-16,0 2 4 16,-2 1 0-16,-2 1 0 15,-1 2 0-15,-4-1 0 0,0 4-3 16,-3 0 9-16,-1 2-10 15,-1 0 4-15,0 1 0 16,-2 2-8-16,1-2 8 16,1 5-6-16,-3-1-6 15,3 5-22-15,1 2-17 16,3 0-86-16,13 2-76 16,10 8-183-16</inkml:trace>
  <inkml:trace contextRef="#ctx0" brushRef="#br0" timeOffset="106583.74">9890 7761 984 0,'0'0'92'0,"0"0"95"16,0 0-86-16,0 0-87 16,0 0-14-16,105-29 1 15,-32 10-1-15,3 5 0 16,0 3-137-16,-17 2-108 16,-18 8-200-16</inkml:trace>
  <inkml:trace contextRef="#ctx0" brushRef="#br0" timeOffset="106795.61">9980 7911 725 0,'0'0'290'0,"0"0"-171"0,0 0 19 16,0 0-92-16,0 0 53 15,122-33-66-15,-58 11 19 16,2-3-48-16,-2 1-1 15,-7 3 11-15,-7 1-14 16,-11 3 0-16,-9 3-104 16,-12 4-187-16,-15 0-93 15</inkml:trace>
  <inkml:trace contextRef="#ctx0" brushRef="#br0" timeOffset="107136.68">10145 7435 864 0,'0'0'184'0,"0"0"34"16,0 0-39-16,0 0-97 16,0 0-19-16,0 0-47 15,-53-22 18-15,53 48-34 16,8 13 0-16,8 15 45 15,1 7-38-15,0 3 11 16,-4 0-2-16,-5 0-13 16,-4-6 19-16,-4-9-22 15,2-6 0-15,-2-9 3 0,1-9-3 16,2-7 0 0,3-5-1-16,-2-6 5 0,1 1-20 15,1-2 12-15,3-2-109 16,4-4 4-16,4 0-177 15,4 0-218-15</inkml:trace>
  <inkml:trace contextRef="#ctx0" brushRef="#br0" timeOffset="107521.25">10648 7611 963 0,'0'0'184'0,"0"0"-106"16,0 0 4-16,0 0 24 15,9 91-56-15,6-58-1 16,1-4-16-16,7-5-26 16,-1-5 16-16,-1-5-23 15,4-5 0-15,-1-8 20 16,4-1-20-16,1-1 21 15,-1-13 7-15,-4-3-16 16,-3-3 33-16,-3-1-33 16,-6-2-8-16,-5-8 23 0,-7-2-21 15,0-4-6 1,-9-4 0-16,-16 4 4 0,-3 3-2 16,-7 13-2-16,-7 12 0 15,-4 9-6-15,0 20 6 16,4 26-10-16,13 10-91 15,13 1-180-15,16-1-763 16</inkml:trace>
  <inkml:trace contextRef="#ctx0" brushRef="#br0" timeOffset="141993.65">9516 7952 695 0,'0'0'125'16,"0"0"2"-16,0 0-29 15,0 0-37-15,-79 0 9 16,76-2-17-16,1 1 20 15,2 1-39-15,-1-2-9 16,-1 0 10-16,1 2-26 16,-5-2 9-16,-3 1-12 15,3-2 4-15,-5 1-3 16,-2 0-7-16,1 2 0 16,-3-2 8-16,3 1-5 15,1 0 3-15,0 1-6 16,2-3 8-16,-1 0 10 0,2 3-18 15,-1-2 0-15,-4 1 11 16,1 1-8-16,-3-2-2 16,-3 2-1-16,4 0 0 15,-2 0 4-15,-3 0-4 16,4 0 0-16,-1 0 9 16,-1 0-1-16,5 0-8 15,3 2 0-15,0 1 0 16,-1-3 6-16,4 3-6 15,-2 1 0-15,1-1-2 16,-3 1 5-16,-1-1-3 16,-1 0 0-16,-1 4 5 15,-2-2-4-15,-3-1-1 0,6 4 0 16,-3-3-3-16,3 0 8 16,4 5-5-16,-2 0 0 15,1 2 1-15,2 2 0 16,-5-3-1-16,6 3 0 15,-3-1-1-15,-2-1 3 16,1 0-2-16,1-2 0 16,0 0 3-16,0 0-3 15,3 2 0-15,-1-1 0 16,-1 5 0-16,-2 1 2 16,4 1-2-16,-2 5 0 15,2 1 5-15,-2 0-6 0,2-1 1 16,0-2 0-1,-2-5 8-15,5 3-3 0,1-2-5 16,-2 1 3-16,3 1-3 16,1 1 14-16,-2 1-14 15,2 2 0-15,0 0 29 16,0 1-25-16,0 3 12 16,0 0-4-16,0-1-10 15,0 3 20-15,0-4-22 16,0 0 1-16,0-4 13 15,0 0-7-15,0-4-7 16,0 0 0-16,0-1 5 16,0-2 4-16,0 2-9 0,0-2 0 15,2 1 8 1,3 4-4-16,0-1-4 0,4 3 1 16,-1-4 1-16,2 2 8 15,0-1-10-15,-2-2 0 16,5 1 16-16,-5-2-13 15,-1-2-3-15,-1-2 5 16,3 0-4-16,-3-3 8 16,3 4-9-16,2-3 0 15,2 2 12-15,2-2-10 16,3 0-2-16,-1 0 5 16,0-5 0-16,2 4 4 15,-2-2-9-15,1-1 0 16,0 3 4-16,0-3-1 0,-2 2-3 15,-1 0 1-15,3-3 0 16,-2 2 1-16,2-1-2 16,2-3 0-16,0 0 1 15,4-1 1-15,3 0-2 16,0-1 1-16,3 2 1 16,-2-1-2-16,-5 2 0 15,0-1 0-15,-3 1-4 16,-2-1 4-16,-2 1 0 15,5 0-1-15,-3 0 4 16,1-2-5-16,1 1 2 16,-1-2 0-16,3 0-1 15,-2 0 1-15,1 2-1 16,-4-1 1-16,0-1 0 16,-1 2-2-16,1-2 2 0,-2 2 0 15,0-1 5-15,-1 1-5 16,2-2 0-16,1 0 1 15,2 0 0-15,4 0 3 16,1-3-4-16,1-2 0 16,-1 1 11-16,-3 1-10 15,-2-1-1-15,-1 1 3 16,-6 1-2-16,-1-1 0 16,-1 1-1-16,-2 1 0 15,-2-2 3-15,3 0-3 0,1-2 0 16,2-1 3-1,4-2 2-15,1 2-6 0,-1 0 1 16,1 0 0-16,-4 4 2 16,-1-3-2-16,0 0-2 15,-5 2 2-15,-1-1 3 16,-1-3-2-16,1 2-1 16,-1 0 0-16,0-5 6 15,1 1-6-15,-3-2 0 16,2 0 1-16,-2-1 1 15,0 1 2-15,1 0-4 16,2 0 0-16,-2 0-4 16,-1-6 4-16,2 3 0 15,-1-5 4-15,1-3-3 16,-2 2-2-16,1-2-1 0,-1 1 2 16,-1 2 0-16,1-1 0 15,-2 1 0-15,1 2-1 16,-1 0 7-16,1 1-10 15,-1 0 4-15,2 2 0 16,-3-1 1-16,2 1-1 16,-2 1 0-16,0-3-1 15,0-1 2-15,0 0-2 16,-3-4 0-16,-3-1 1 16,-3-3 1-16,-3 0-1 15,1 0-1-15,-3-3-1 16,0 0 4-16,-4-1-4 0,2 0-1 15,-4-1 3-15,-2 0-9 16,1-1 9-16,-3 3-1 16,-1 1-3-16,0 2-1 15,-2 2 1-15,0 4-12 16,-7-3-58-16,-4 2 51 16,-2 1-125-16,-6 0-37 15,-2-2-166-15,-3-4-425 16</inkml:trace>
  <inkml:trace contextRef="#ctx0" brushRef="#br0" timeOffset="143097.23">9917 7754 528 0,'0'0'92'0,"0"0"34"0,0 0-1 16,0 0-44 0,0 0-7-16,0 0-10 0,-10 0-1 15,10 0 6-15,0 0-27 16,0 0-1-16,0 0 17 15,0 0-30-15,0 0 7 16,0 0 0-16,3 0-17 16,13-2 10-16,6-10-27 15,8-1 2-15,3-3 21 16,7 3-20-16,3-3-2 16,2-1-2-16,1 1 3 15,-2-1 1-15,-4 1-4 0,-4 3 0 16,-6 0 4-1,-8 2-4-15,-4 7 0 0,-6-1-1 16,-6 2 4-16,-3 1-6 16,-3 2 3-16,0 0 0 15,0 0-3-15,0 0 3 16,0 0-46-16,0 0-45 16,-4 0-85-16,-7 8-114 15,0 1-187-15</inkml:trace>
  <inkml:trace contextRef="#ctx0" brushRef="#br0" timeOffset="143541.22">9989 7894 535 0,'0'0'120'0,"0"0"44"16,0 0-42-16,0 0-53 15,0 0-13-15,0 0 31 16,-9 3-24-16,19-3 12 0,8-8-22 15,5 1-24-15,5-1 7 16,7-1-19-16,7 0-9 16,7-1 28-16,1-3-34 15,2 4 5-15,0-5 1 16,-7 1-7-16,-9 2 8 16,-8 2-9-16,-10 1 0 15,-12 5 2-15,-3 1 2 16,-3-1-4-16,-8 3 0 15,-14 0-22-15,-6 0-69 16,0 0-154-16,1 4-78 16,0-3-396-16</inkml:trace>
  <inkml:trace contextRef="#ctx0" brushRef="#br0" timeOffset="144043.57">10019 7431 611 0,'0'0'229'0,"0"0"-79"16,0 0-62-16,0 0-20 15,0 0-9-15,0 0 50 16,20 44-31-16,-5-16-25 16,2 5 25-16,-1 4-42 15,-1 5 10-15,-3 3 3 16,-4 2-16-16,-3 4 0 15,-2 1-26-15,-3 1-1 16,0-1 33-16,0-3-37 16,0-7 8-16,0-3 5 15,0-10-8-15,0-6 8 16,0-6-15-16,2-7 1 0,-2-5 4 16,0-3-5-16,1-1 0 15,-1-1 4-15,2 0-3 16,-2 0-2-16,0 0-3 15,0 0-47-15,0-1 0 16,0-15-96-16,1-9-141 16,4-7-278-16</inkml:trace>
  <inkml:trace contextRef="#ctx0" brushRef="#br0" timeOffset="144758.03">10814 7579 474 0,'0'0'128'15,"0"0"26"-15,0 0 23 16,0 0-88-16,0 0-18 16,-90-26 47-16,75 26-46 15,0 0-6-15,2 0-25 0,0 6-18 16,2 14 33-16,3 7-36 15,5 3 7-15,3 5 19 16,0-2-36-16,11 3 10 16,10-5-15-16,0-5 1 15,4-4 7-15,-1-8-13 16,6-7 0-16,-3-6 4 16,-2-1 0-16,0 0-2 15,-1-10-2-15,2-5 4 16,-3-2 20-16,0-3-16 15,-5 1 13-15,-2-6 14 16,-8 0-17-16,-7-3 7 16,-1-3-24-16,-4-4 6 15,-22-2 6-15,-5 1-13 16,-8 4 0-16,-4 8-4 0,0 12 4 16,-5 12-4-16,-1 20-10 15,-5 21-18-15,-3 18 10 16,1 3-136-16,8-1-323 15</inkml:trace>
  <inkml:trace contextRef="#ctx0" brushRef="#br0" timeOffset="154456.79">20964 2670 596 0,'0'0'135'0,"0"0"-57"15,0 0 39-15,0 0-46 0,74 82 10 16,-50-19-14 0,0 14 7-16,-1 15-4 0,3 13-29 15,1 11-4-15,3 10-12 16,0 16 4-16,-2 17 9 15,4 16-24-15,-6 18-4 16,-2 16 32-16,-6 16-36 16,-5 23 16-16,-5 17 5 15,-3 21-11-15,-5 18 19 16,1 11-7-16,1 14-4 16,4 10 26-16,2 10-29 15,4 11 8-15,1 10-5 16,3 14-1-16,-2 11 14 15,1 14-32-15,0 17-4 16,0 7 37-16,0 16-34 0,3 7-4 16,7 8 9-16,5 7-8 15,9 3 4-15,10 9-5 16,5 1 0-16,0 5 9 16,2-3-9-16,-10-8 0 15,-13-4-1-15,-12-15 8 16,-16-9-17-16,-4-19 2 15,-1-19-19-15,5-17-5 16,10-22 19-16,10-27-16 16,11-15-6-16,4-25-16 15,3-28 0-15,0-69-59 16,-1-80-55-16,-4-67-142 0,-8-55-213 16</inkml:trace>
  <inkml:trace contextRef="#ctx0" brushRef="#br0" timeOffset="155571.21">22715 3000 653 0,'0'0'649'0,"0"0"-476"15,0 0-56-15,0 0-62 16,0 0-47-16,7 130 33 15,7-22 14-15,-7 4-36 16,-5-3-17-16,-2-1 16 16,-2-8-18-16,-11-8-2 15,-5-13-23-15,4-18-114 16,1-18-120-16,7-22-280 16</inkml:trace>
  <inkml:trace contextRef="#ctx0" brushRef="#br0" timeOffset="155804.43">22977 3084 1053 0,'0'0'302'15,"0"0"-121"-15,0 0-67 16,0 0-92-16,-3 72 0 16,20 4 141-16,2 5-106 15,0 1-23-15,-2 1-6 16,-1-4-20-16,-4-5-2 0,-4-6-6 15,-8-8-13 1,0-6 9-16,-9-9-105 0,-12-16-68 16,-2-11-137-16,-2-14-414 15</inkml:trace>
  <inkml:trace contextRef="#ctx0" brushRef="#br0" timeOffset="156272.4">22339 3664 1258 0,'0'0'113'16,"0"0"50"-16,0 0-97 15,0 0-51-15,0 0-15 0,167-50 0 16,-64 40 10-16,6 4-10 16,-2 0 0-16,-7 3-3 15,-10 2 3-15,-14 1-50 16,-20 0-14-16,-15 1-13 15,-19 12 21-15,-15 3 13 16,-3 4 38-16,-4 4 5 16,0 2 1-16,0-1 13 15,0-1 6-15,0-5-3 16,9-1 28-16,5-4-31 16,6-6 7-16,4-4 11 15,3-4-13-15,2 0 9 16,1 0-8-16,-3-4-10 15,-3-9 23-15,-6-4-9 0,-6-8 21 16,-8-8-8-16,-4-7-11 16,-4 1-11-16,-22 5-15 15,-7 9 9-15,-8 8 6 16,-7 9-15-16,-4 6 0 16,1 2 4-16,9 0 0 15,10 16-8-15,12 5-3 16,13 3-45-16,7 1-77 15,10-2-179-15,22-5-419 16</inkml:trace>
  <inkml:trace contextRef="#ctx0" brushRef="#br0" timeOffset="156463.14">24026 3357 1449 0,'0'0'91'16,"0"0"76"-16,0 0-103 15,0 0-36-15,0 0-28 16,0 0-9-16,0-19-76 16,6 36-254-16,-3 9-993 15</inkml:trace>
  <inkml:trace contextRef="#ctx0" brushRef="#br0" timeOffset="156620.97">24052 3691 1084 0,'0'0'311'0,"0"0"-185"16,0 0-50-16,0 0-74 15,0 0-2-15,0 0-17 16,20-24-231-16,-18 23-572 15</inkml:trace>
  <inkml:trace contextRef="#ctx0" brushRef="#br0" timeOffset="158737.18">25397 3185 618 0,'0'0'389'15,"0"0"-279"-15,0 0 56 16,0 0-95-16,0 0-64 0,0 0 82 16,6 109-15-16,1-60-3 15,-2-4 0-15,-4-3-23 16,-1-5-30-16,0-8 25 15,0-8-39-15,0-8 7 16,0-6 11-16,0-7-6 16,0 0 13-16,0 0-6 15,-1 0 7-15,-1-17 33 16,1-11-60-16,1-11 0 16,0-11-1-16,0 2-2 15,6 3 3-15,5 12-3 16,-1 15 0-16,0 11-12 15,6 7 11-15,4 7-6 0,5 20 6 16,7 12 2-16,-4 7 3 16,0 0-4-16,-4-4 0 15,-3-6 8-15,-6-9-8 16,-5-9 0-16,-4-7 5 16,-4-5-5-16,-1-4 4 15,-1-2-4-15,0 0 0 16,0 0 24-16,3 0-22 15,2-14 15-15,4-11-1 16,8-11-13-16,4-12-3 16,3-4 0-16,3 1 0 15,0 7 0-15,-3 13 0 0,-5 14-4 16,-2 8 2 0,-3 9 2-16,3 3-3 0,2 21 0 15,-1 11 3-15,0 9 12 16,-3 2-12-16,-6 0 0 15,0-8 0-15,-3-6 0 16,1-5 0-16,-4-8 0 16,0-2 0-16,-1-7 0 15,1-5 0-15,0-2 0 16,1-3-13-16,4 0-41 16,7 0-23-16,5-8-53 15,10-12-73-15,9-7-231 0</inkml:trace>
  <inkml:trace contextRef="#ctx0" brushRef="#br0" timeOffset="158966.13">26608 3306 1075 0,'0'0'207'16,"0"0"-76"-16,0 0-44 16,0 0-11-16,0 0-47 15,109 0 18-15,-35 0-14 16,6 0-29-16,3 0-4 0,-7 0-17 16,-7 0-200-16,-13 0-305 15</inkml:trace>
  <inkml:trace contextRef="#ctx0" brushRef="#br0" timeOffset="159219.72">26538 3476 1209 0,'0'0'139'16,"0"0"-14"-16,0 0-87 15,0 0-2-15,162 36 72 0,-57-35-62 16,2-1 2-16,-8 0-45 16,-16 0-1-16,-19-4-1 15,-16-2-1-15,-8 3-33 16,-7 1-96-16,-6-1-59 16,-6 0-193-16</inkml:trace>
  <inkml:trace contextRef="#ctx0" brushRef="#br0" timeOffset="160319.84">27868 3309 370 0,'0'0'712'0,"0"0"-503"16,0 0-56-16,0 0-90 15,0 0-22-15,0 0-24 16,-65 97 32-16,65-58-9 16,1-8-6-16,17-4-5 15,2-8-20-15,3-7 14 16,3-6 22-16,0-6-14 16,-1 0 15-16,-2-6-12 15,0-14-4-15,-3-3-1 16,-4-9-26-16,-7-8-2 15,-7-5 10-15,-2-2-4 16,-19 8-12-16,-15 10 5 0,-14 19-18 16,-15 10-14-16,-7 25-79 15,-9 13-78-15,6 7-383 16</inkml:trace>
  <inkml:trace contextRef="#ctx0" brushRef="#br0" timeOffset="161273.07">22977 4974 500 0,'0'0'884'0,"0"0"-721"16,0 0 1-16,0 0-64 15,0 0-57-15,0 0-40 16,8 110 95-16,-7-27-62 15,3-3-10-15,-3-3-8 16,-1-11-12-16,0-8-6 16,0-10 0-16,0-10-43 15,0-11 7-15,0-12-71 16,0-12-19-16,0-3 1 16,12-15 2-16,11-21-47 15,7-13-76-15,2-13-8 16,-1-16 52-16,-5-11 124 0,-7-6 78 15,-7 10 62-15,-3 18 132 16,-8 28 60-16,1 22-1 16,-2 17-83-16,4 19-82 15,2 27-85-15,4 21 79 16,-1 11 52-16,1 3-84 16,1-6-13-16,-3-8-21 15,1-8-14-15,-5-7 13 16,-1-8-15-16,-3-5-14 15,0-9-34-15,-12-5-99 16,-13-13-98-16,-6-9-411 16</inkml:trace>
  <inkml:trace contextRef="#ctx0" brushRef="#br0" timeOffset="161836.35">22707 5392 1297 0,'0'0'134'15,"0"0"17"-15,0 0-78 16,0 0-73-16,0 0 6 16,109-2-1-16,-21 4-5 15,15 1 0-15,7-1-5 16,1-2-19-16,-4 0-53 16,-11 0-25-16,-20-5 4 15,-18-4-3-15,-18 1 18 0,-22 5 83 16,-12 0 1-16,-4 3 59 15,-2 0 88-15,0 0-65 16,-12 6-19-16,-3 9 9 16,-2 4-31-16,4 3-17 15,1 0 7-15,6-1-32 16,3-4 3-16,3-4-3 16,0-3 0-16,0-1 3 15,0-4-3-15,0-3 0 16,0-1 1-16,0-1 2 15,3 0-4-15,9-6 2 16,6-11 1-16,3-9 5 0,-5-6-7 16,-2-1 0-1,-5 5 6-15,-5 7-2 0,-2 9-4 16,-2 11 9-16,0 1 62 16,3 0-25-16,1 11-46 15,3 10 0-15,2 9 23 16,-1-1-4-16,0 0 3 15,-1-5-5-15,-3-5 0 16,1-3 13-16,-1-5-30 16,-1-6 2-16,5-1 8 15,5-4-10-15,8 0-25 16,6-3-107-16,5-16-135 16,3-4-465-16</inkml:trace>
  <inkml:trace contextRef="#ctx0" brushRef="#br0" timeOffset="162000.75">24169 5185 1102 0,'0'0'297'16,"0"0"-130"-16,0 0-2 16,0 0-120-16,0 0-39 15,0 0-5-15,-12-1-1 16,26 1-101-16,-3 7-185 15,-5 9-605-15</inkml:trace>
  <inkml:trace contextRef="#ctx0" brushRef="#br0" timeOffset="162142.97">24181 5395 1028 0,'0'0'268'0,"0"0"-137"16,0 0-93-16,0 0-37 15,0 0-1-15,0 0-63 16,-6 17-331-16</inkml:trace>
  <inkml:trace contextRef="#ctx0" brushRef="#br0" timeOffset="163002.69">25809 5125 1219 0,'0'0'221'16,"0"0"-28"-16,0 0-60 15,0 0-85-15,0 0 4 16,-23 78-34-16,29-24 35 16,-2-1-26-16,-1-7-15 15,-3-3 7-15,0-9-19 16,0-9 0-16,-4-7 10 16,-2-8-1-16,2-5-9 15,2-5 4-15,1 0 1 0,1-5 11 16,0-20-16-16,0-15 0 15,4-12-3-15,16-4 4 16,2 6-2-16,0 12 0 16,-1 16 1-16,3 18-2 15,3 4-9-15,4 26 11 16,0 12-11-16,-1 2 14 16,-6-1-3-16,-9-6 1 15,-3-4 0-15,-8-8 20 16,-1-8-21-16,-3-7 1 15,0-6 8-15,2 0-9 16,-2 0 0-16,0 0 0 16,0-8 0-16,0-9 0 0,3-10 0 15,6-7 0-15,7-11 0 16,6-7 0-16,1 4 0 16,4 6 0-16,-3 14 0 15,-2 14 0-15,-2 13 0 16,2 1 0-16,2 17 0 15,3 17 0-15,-1 8 0 16,-3 4 0-16,-2-2 0 16,-7-3 0-16,0-8 0 15,-5-9 0-15,-2-4 0 16,1-5 0-16,-1-6 0 16,10-6 0-16,5-3-3 0,8 0-116 15,13 0-83 1,5-11-109-16,10-11-385 0</inkml:trace>
  <inkml:trace contextRef="#ctx0" brushRef="#br0" timeOffset="163178.65">27360 5152 860 0,'0'0'473'0,"0"0"-366"16,0 0 46-16,0 0-108 15,86 3 32-15,-11-3-14 16,2 0-45-16,-4 0-12 0,-16 0-6 16,-17 0-49-1,-20 0-93-15,-16 12-241 0</inkml:trace>
  <inkml:trace contextRef="#ctx0" brushRef="#br0" timeOffset="163401.91">27251 5363 1296 0,'0'0'184'15,"0"0"-6"-15,0 0-108 16,0 0-28-16,139 19 54 16,-51-19-45-16,-3 0-51 15,-14-2 7-15,-13-5-16 0,-12 0-9 16,-13-3-80-16,-10 0-54 15,-8-7-85-15,-6-4-285 16</inkml:trace>
  <inkml:trace contextRef="#ctx0" brushRef="#br0" timeOffset="163689.35">27543 4891 974 0,'0'0'370'0,"0"0"-196"16,0 0-34-16,0 0-76 16,0 0-1-16,0 0-29 0,-15 109 72 15,15-42-37-15,-3 11-25 16,-12 7-35-16,-4 2-9 16,-7-2 0-16,1-3 0 15,-2-12 0-15,1-1 0 16,2-9 0-16,6-13 0 15,3-9 0-15,7-12 0 16,7-12-79-16,1-9 2 16,0-5-62-16,0 0 3 15,18-19-13-15,3-10-212 16,4-7-408-16</inkml:trace>
  <inkml:trace contextRef="#ctx0" brushRef="#br0" timeOffset="164140.76">28193 5146 1129 0,'0'0'207'0,"0"0"-121"16,-46 91 22-16,46-49-1 16,12-3-49-16,19-2-10 15,8-7 11-15,5-9-33 16,3-7 4-16,-2-9-14 15,-3-5-12-15,-5 0 21 16,-6-14-25-16,-4-7 0 16,-6-3 17-16,-9-6-16 15,-7-6 8-15,-5-10-9 16,-5-1 1-16,-23 0 8 0,-11 8-9 16,-9 14 0-1,-5 16-3-15,-1 9 3 0,0 11-16 16,8 19-54-16,13 7-66 15,15 1-75-15,15-4-605 16</inkml:trace>
  <inkml:trace contextRef="#ctx0" brushRef="#br0" timeOffset="165803.76">23115 6116 953 0,'0'0'88'16,"0"0"153"-16,0 0-90 15,0 0-52-15,-79-59-32 16,74 98-48-16,2 19 21 16,3 22 32-16,0 3-7 15,0-6-1-15,8-7-38 16,2-9 3-16,5-8-29 16,5-7 0-16,9-5 18 15,14-7-18-15,18-8 0 16,10-8 6-16,11-7-2 15,4-8-7-15,-5-3 3 16,-5 0-97-16,-14-3-37 16,-18-11-180-16,-19-2-353 0</inkml:trace>
  <inkml:trace contextRef="#ctx0" brushRef="#br0" timeOffset="165997.96">23647 6546 821 0,'0'0'401'15,"0"0"-291"-15,0 0-26 16,0 0 20-16,0 0-39 16,31 103 7-16,-18-73-11 15,-5 4-24-15,-6 0-15 16,-2 2-22-16,-9 1 0 16,-20-1 12-16,-11 0-12 0,-2-3-5 15,3-2-45 1,7-8-67-16,15-7-51 0,17-7-356 15</inkml:trace>
  <inkml:trace contextRef="#ctx0" brushRef="#br0" timeOffset="166441.56">24539 6564 581 0,'0'0'811'0,"0"0"-658"15,0 0 15-15,0 0-101 0,0 0-58 16,-28 101 40-16,47-28 36 15,-1-4-78-15,-3-3-4 16,-6-3 10-16,-3-4-10 16,-6-4-6-16,0-6-44 15,-10-9-91-15,-12-14-71 16,-3-13-549-16</inkml:trace>
  <inkml:trace contextRef="#ctx0" brushRef="#br0" timeOffset="167001.81">24318 6888 1027 0,'0'0'279'0,"0"0"-178"15,0 0-32-15,93-16-69 16,-16 13 0-16,11 0 2 16,-2 2 4-16,-11 1-7 15,-13 0 1-15,-23 1 0 16,-20 11-1-16,-13 2 1 15,-6 3 0-15,0 5 9 16,-12 4 9-16,0-2 46 16,7-1-12-16,5 1-44 15,0-7 21-15,2 0-29 16,13-2 0-16,0-6 8 16,3-2-7-16,-3-2-1 0,2-5 0 15,-3 0 6-15,2 0-4 16,-2-10-2-16,1-4 0 15,0-7 7-15,-1-4-4 16,0-1-3-16,-2 3 0 16,-3 6 3-16,-6 8-5 15,0 9 2-15,-2 0 0 16,2 0-2-16,5 14 11 16,4 6-9-16,1 4 13 15,0-4-5-15,-1 0 41 16,2-4-40-16,-7-9 0 15,-2 1 19-15,-2-8-18 16,-3 0 11-16,0 0 1 16,0 0-8-16,1 0 50 15,1-11-54-15,-1-7-4 0,-1-4 6 16,0-6-3-16,0 0-13 16,2 0 4-16,8 2-78 15,7 9-21-15,8 8-110 16,3 9-207-16,0 0-501 15</inkml:trace>
  <inkml:trace contextRef="#ctx0" brushRef="#br0" timeOffset="167267.18">25330 7009 917 0,'0'0'194'16,"0"0"58"-16,0 0-149 15,0 0 26-15,0 0-27 0,0 0-35 16,91 65 13-16,-67-65-46 15,-2 0-5-15,0 0-16 16,-4-9-8-16,-2-2 9 16,-3 2-14-16,-3-8 0 15,-4 2 8-15,-6-4-6 16,0-3-2-16,-5 3 0 16,-17 4-10-16,-6 8-5 15,-4 7 12-15,3 0-14 16,3 2 3-16,11 12-63 15,10 4-42-15,5-2-90 16,11-3-299-16</inkml:trace>
  <inkml:trace contextRef="#ctx0" brushRef="#br0" timeOffset="167735.01">26284 6495 1047 0,'0'0'252'15,"0"0"-28"-15,-16-75-53 16,16 89-69-16,0 44-74 15,0 29-9-15,7 28 85 16,4-6-73-16,-2-1 5 0,-3-10-3 16,-1-19-33-1,-2-14 0-15,2-20 0 0,-2-19-16 16,3-18-78-16,0-8-78 16,1-14-37-16,-2-23-137 15,-5-12-285-15</inkml:trace>
  <inkml:trace contextRef="#ctx0" brushRef="#br0" timeOffset="168402.65">26235 6844 910 0,'0'0'353'0,"0"0"-285"16,0 0-28-16,85 0-37 16,-13 5-2-16,10-2 8 15,0 0-9-15,-9 3-57 0,-12-1-33 16,-12 1 31-16,-16 0 50 15,-9-2-4-15,-9-1 13 16,-9 0 22-16,-2-3 38 16,-4 0 40-16,0 0 21 15,0 0-13-15,0 0 16 16,-6 0-45-16,-9 0-26 16,-7 1 28-16,-5 12-72 15,-3 7-3-15,2 7-1 16,5 5 0-16,7-2-1 15,7-1-4-15,9-1 0 16,0-7-7-16,6-4 7 16,15-3 0-16,0-11-2 0,1-3-3 15,1 0-12 1,-5-8-19-16,-1-9 17 0,0-7 3 16,-4-2 13-16,-2-1 3 15,-4 3 0-15,-4 8 1 16,-1 5 5-16,-2 8-3 15,0 3 10-15,0 0 2 16,0 19-15-16,0 9 0 16,0 6 7-16,0-1-6 15,3-5 13-15,1-8-14 16,2-3 0-16,2-6 5 16,3-5-5-16,5-4 0 0,9-2-1 15,3 0 2 1,5-2-3-16,1-17-39 0,-1-8 8 15,-4-4 26-15,-9 2-26 16,-8 5 33-16,-6 8 0 16,-6 8 1-16,0 5 56 15,0 3 0-15,0 2-45 16,0 18 11-16,0 6-21 16,0 2-2-16,5-4 4 15,1-7-1-15,-2-6-6 16,1-6-21-16,-2-5-108 15,-2 0-34-15,1-13-270 16,-1-9-507-16</inkml:trace>
  <inkml:trace contextRef="#ctx0" brushRef="#br0" timeOffset="168532.91">27085 6925 1242 0,'0'0'205'15,"0"0"-10"-15,0 0-109 16,0 0-55-16,0 0-7 15,0 0-24-15,-6-30-14 16,38 24-143-16,-7-5-188 16,-3-1-413-16</inkml:trace>
  <inkml:trace contextRef="#ctx0" brushRef="#br0" timeOffset="169485.61">27351 6252 687 0,'0'0'620'15,"0"0"-393"-15,0 0-67 16,0 0-81-16,-72 115 36 16,69-32-31-16,3 4-19 15,12-3-55-15,12-3-10 16,-3-9 0-16,0-7 0 16,-4-5 0-16,-3-6 0 15,1-4 0-15,-5-8 0 16,3-13-26-16,0-10-113 15,2-12-20-15,4-7-20 0,3-10-45 16,1-18-78 0,2-9 26-16,-4-2 192 0,-6 6 84 15,-5 8 58-15,-5 13 172 16,-4 8 80-16,-1 4-96 16,0 0-99-16,0 17-80 15,0 10-8-15,0 1 69 16,0-1-51-16,0-5-24 15,3-7 1-15,5-4-22 16,4-5 8-16,1-4-8 16,5-2 0-16,3 0 12 15,3-10-12-15,0-5-13 0,1-4-5 16,2-2-21 0,-6-4 10-16,-2-3-26 0,-7 6-18 15,-12 4 41-15,0 9 5 16,-15 9 25-16,-12 0-1 15,-2 11 6-15,0 14 0 16,7 3 1-16,10-1-1 16,9-1 42-16,3-3-44 15,10-6 11-15,22-6 17 16,8-7-8-16,11-4 3 16,4 0-24-16,5-4 6 15,-1-10 6-15,-4-2-12 16,0-2 0-16,-4-2 3 15,-5-2 3-15,-7-3-8 16,-13 3 2-16,-14 2 0 0,-12 4 1 16,0 9 1-1,-25 7-2-15,-11 0 11 0,-6 11-5 16,1 14 22-16,8 4 2 16,13 2-16-16,9-1 17 15,11-6-31-15,0-8 0 16,5-5 7-16,16-8-5 15,7-3 10-15,6-3-12 16,5-14 2-16,-2-3 7 16,-2-11-9-16,-4-2-5 15,-6-11 5-15,-6-11-25 16,-9-11-16-16,-7-12-18 0,-3-11 9 16,-2-1 39-1,-9 7 11-15,0 26 0 0,5 25 4 16,1 32 21-16,2 30 7 15,0 53-29-15,3 33-3 16,0 15 72-16,0-11-13 16,3-21 8-16,11-25-5 15,5-18-43-15,5-18-13 16,7-19-6-16,5-19-11 16,8-2 8-16,8-29-134 15,0-18-69-15,-1-14-202 16</inkml:trace>
  <inkml:trace contextRef="#ctx0" brushRef="#br0" timeOffset="171216.33">21462 8208 377 0,'-134'0'549'16,"17"0"-532"-16,32 0-11 15,36 0 43-15,48 0-14 0,32 0-35 16,59 0 0-16,45 0 7 15,34 0-7-15,34-9 0 16,24-3 0-16,23 2 1 16,26 1 8-16,20 6 28 15,32-2 34-15,29 5 10 16,36 0-23-16,27 0-14 16,29 0-22-16,14 11-18 15,8 0 18-15,2 4-22 16,-2 2 0-16,-1 2 1 15,3 5 0-15,3 4 1 16,5 1-4-16,-2 1 4 16,-9-3 0-16,-22 0-2 15,-29-3 0-15,-42-5 1 16,-47-7-1-16,-56-9-66 0,-62-3-165 16,-64-11-199-16</inkml:trace>
  <inkml:trace contextRef="#ctx0" brushRef="#br0" timeOffset="172344.46">23410 9866 853 0,'0'-77'287'16,"0"9"-150"-16,-9 15 33 15,-4 20-44-15,4 22-12 16,6 19 12-16,3 51-95 15,0 32-31-15,9 29 97 16,10 1-62-16,0-12-14 16,-4-15-9-16,0-18-8 15,-6-15-5-15,-1-19 1 0,-4-15-76 16,-1-20-47-16,1-7-115 16,-4-24-123-16,0-19-176 15</inkml:trace>
  <inkml:trace contextRef="#ctx0" brushRef="#br0" timeOffset="172583.61">23307 9472 1071 0,'0'0'204'0,"91"-29"-66"16,-8 29-41-16,16 13-61 16,3 20-9-16,-13 11 9 15,-23 4-11-15,-29 3-2 16,-28 2-23-16,-12 0 4 0,-43-5 21 15,-19-2-23-15,-12-9 0 16,-4-9 4-16,5-8-5 16,15-9-2-16,18-5-1 15,19-4-73-15,19-2 14 16,5 6-103-16,13 3-210 16,15 8-108-16</inkml:trace>
  <inkml:trace contextRef="#ctx0" brushRef="#br0" timeOffset="172917.97">23892 10086 963 0,'0'0'270'0,"0"0"-42"15,0 0-106-15,0 0-113 16,0 0 29-16,31 92 16 15,3-54 5-15,-2-1-10 16,-7-9-16-16,-9-7 43 16,-7-9-53-16,-6-7-15 15,-1-5 38-15,-2 0-32 16,0 0 23-16,0-5-19 16,1-17-18-16,6-9 0 15,3-11 0-15,3-3 0 16,5 3 0-16,0 6-89 0,3 12-62 15,1 17-13-15,3 7-47 16,1 10-192-16,4 14-239 16</inkml:trace>
  <inkml:trace contextRef="#ctx0" brushRef="#br0" timeOffset="174166.67">24496 10183 916 0,'0'0'152'0,"0"0"87"15,0 0-122-15,0 0-22 16,-82-68-18-16,62 62-16 16,0 6-15-16,-3 0 2 15,0 18-48-15,1 12 0 0,3 6 0 16,7 0 6 0,5-2-4-16,5-6-2 0,2-8 0 15,0-6-4-15,15-6 4 16,3-6-3-16,4-2 3 15,2-2-15-15,1-10 11 16,-6-2-16-16,-5-1 20 16,-5 0-12-16,-4 1 12 15,-2 2 0-15,-3 7 1 16,3 3 1-16,1 2-4 16,2 5-10-16,5 14 12 15,2 1-12-15,1 0 12 16,0-4-2-16,0-4 0 0,4-5 4 15,-2-4 3-15,2-3 6 16,2 0-8-16,0-18 27 16,6-5-28-16,0-8-2 15,0-7 4-15,-2-8-1 16,-2-5 3-16,-3-12-6 16,-6-9 0-16,-10-8 2 15,-3-5-2-15,-2 11 0 16,-15 18 3-16,-2 21-2 15,6 29 7-15,-4 17-8 16,4 39 5-16,3 31 18 16,4 20-19-16,6 4 0 0,0-6 42 15,16-9-1 1,0-15 3-16,5-16-38 0,1-14-1 16,0-12 8-16,6-14-17 15,2-11 0-15,4-8 6 16,4-2-4-16,0-17-2 15,-2-6 0-15,-6-6-32 16,-7-1 31-16,-7 5-43 16,-6 7 34-16,-7 9 10 15,-3 6 0-15,0 5 11 16,0 0-11-16,1 2 6 16,1 16 8-16,-1 9-8 15,4 4-2-15,2 2 18 16,3-2-18-16,4-5 12 0,2-2-16 15,-1-8 0-15,5-4 3 16,-4-7-3-16,5-5 0 16,1 0-5-16,-2-7 0 15,1-11 4-15,-4-7-13 16,-3-2 0-16,-3 0 0 16,-4 3 7-16,-3 7 7 15,-2 8-2-15,-2 6 7 16,0 3 18-16,3 0-19 15,1 8 10-15,4 20-7 16,5 10-1-16,4 3-3 16,7-3 14-16,2-5-14 15,1-10 2-15,-2-11-5 0,-3-11-16 16,-2-1 12 0,-2-7-79-16,-1-17-25 0,-1-9 33 15,-1-6-30-15,3-6-28 16,-5 3-131-16,2 3-34 15,-6 13 61-15,-6 11 237 16,-1 11 231-16,-2 4 62 16,0 0-99-16,0 17-124 15,0 3 29-15,0 1-37 16,4-4 23-16,5-6-63 16,-3-2-12-16,2-6 7 15,2-3-14-15,2 0 10 16,-2 0-13-16,2-12 0 15,-4-4 4-15,-4-2-4 0,1-4-30 16,-5-4-5-16,0 4-37 16,-11 3 28-16,-11 7 26 15,0 9 18-15,-1 3 15 16,2 8-4-16,2 18-8 16,2 8 38-16,6 5-5 15,9 1 25-15,2-3-23 16,13-5-33-16,17-8 27 15,11-10-32-15,6-14 0 16,6 0-5-16,3-16-49 16,-4-11-109-16,-4-5-237 15</inkml:trace>
  <inkml:trace contextRef="#ctx0" brushRef="#br0" timeOffset="174731.78">26790 9919 1085 0,'0'0'187'0,"-54"-91"-2"15,42 71-52-15,11 20-18 16,1 10-68-16,18 28-46 16,18 16-1-16,14 5 41 15,10-4-41-15,1-7 0 16,-1-8 7-16,-9-10-6 0,-13-11-2 16,-14-9-1-16,-9-5 2 15,-11-5 3-15,-4 0-3 16,0 0 0-16,0-7 25 15,-3-6-24-15,-10 1 16 16,-6 5 19-16,-8 7-22 16,-9 2 30-16,-15 24-44 15,-7 14 0-15,0 8-1 16,7 1 1-16,13-3-4 16,16-3-8-16,14-4-101 15,8-10-35-15,7-5-249 16</inkml:trace>
  <inkml:trace contextRef="#ctx0" brushRef="#br0" timeOffset="175267.51">27839 10135 984 0,'0'0'154'16,"0"0"91"-16,-66-85-128 16,54 75-13-16,0 10 27 15,6 20-88-15,3 19-33 16,1 11 17-16,2 2-13 16,10-9 8-16,10-5-22 15,7-12 0-15,0-10 5 16,-1-12 2-16,2-4-7 0,-3 0 7 15,-3-9-6-15,-5-9 17 16,-2-6-17-16,-8-4-1 16,-7-6 15-16,0-5-12 15,-10-2-3-15,-22-1 0 16,-5 6 5-16,-9 10-12 16,3 11 7-16,4 13-4 15,9 2-7-15,15 17-42 16,15 14-31-16,0 6-51 15,31 3-102-15,10-5-263 16</inkml:trace>
  <inkml:trace contextRef="#ctx0" brushRef="#br0" timeOffset="175515.39">28198 10258 932 0,'0'0'236'0,"0"0"-6"16,0 0-144-16,0 0-62 15,0 0 6-15,0 0-20 16,19 0 9-16,-14 0 19 16,-2 3-32-16,-2-3 7 15,-1 0-3-15,0 0-10 16,0 0 24-16,0 0-16 16,-3-3-8-16,-8-7 12 15,-5-3-12-15,-1 0-2 0,2 1-14 16,1 3-36-16,10 1-18 15,4 5-149-15,10 3-296 16</inkml:trace>
  <inkml:trace contextRef="#ctx0" brushRef="#br0" timeOffset="175882.63">28605 10047 513 0,'0'0'557'16,"0"0"-277"-16,0 0-118 16,0 0-106-16,-94 34-6 0,82 0-16 15,8 5 19 1,4 0-26-16,0-1-15 0,18-8 21 16,7-4-30-16,5-6 19 15,0-9-6-15,-2-7-6 16,-1-4 16-16,-5 0-26 15,-2-1 2-15,-4-10 25 16,-4-5-26-16,-2-7 9 16,-7-2 7-16,-3-8-13 15,0-4 2-15,-7-4-6 16,-11 2 0-16,-4 5-6 16,-4 8 6-16,1 10-21 15,2 12-28-15,3 4-46 16,6 15-28-16,10 11-53 0,4 4-188 15,18 1-103-15</inkml:trace>
  <inkml:trace contextRef="#ctx0" brushRef="#br0" timeOffset="176199.93">28956 10069 212 0,'0'0'708'16,"0"0"-456"-16,0 0-44 15,0 0-93-15,0 0-55 16,0 0-7-16,-14-60-48 16,14 77 1-16,12 11-9 15,6 4 3-15,3 5 0 0,0 1 13 16,-3 0-9 0,-3-2 30-16,-3-6 34 0,-6-7-30 15,-2-3-10-15,-4-4-22 16,0-5-2-16,0-3 11 15,0-4-14-15,0-3-1 16,0-1 0-16,0 0-33 16,0-5-24-16,-6-12-54 15,-3-8-15-15,-1-6-88 16,-2-8-123-16,-2-6-134 16</inkml:trace>
  <inkml:trace contextRef="#ctx0" brushRef="#br0" timeOffset="176309.29">28956 10069 495 0,'20'-38'360'15,"-6"30"-154"-15,17-1-8 0,11 2-90 16,7 0-67-16,3 1-15 16,-1-1-26-16,-3 2-13 15,-5 3-214-15,6-3-648 16</inkml:trace>
  <inkml:trace contextRef="#ctx0" brushRef="#br0" timeOffset="177717.63">24772 11553 630 0,'0'0'477'0,"0"0"-266"16,0 0-40-16,0 0-74 16,0 0 11-16,-81-30-52 15,80 33-27-15,-1 28-7 16,2 13-16-16,0 15 17 15,0 0-23-15,0-4 9 16,9-6 2-16,3-9-11 16,3-9 0-16,5-9-3 15,3-8 9-15,6-11-7 16,2-3 1-16,3-3 0 0,2-19 8 16,-3-6-8-16,-3-3 0 15,-6 1 5-15,-7 2-3 16,-8 8 1-16,-4 7-3 15,-4 9 2-15,-1 4-4 16,5 3 2-16,4 18-11 16,4 5 11-16,6 3 0 15,0-4 2-15,0-6-2 16,-4-7 2-16,-6-3 33 16,-5-6-16-16,-4-3 14 15,0 0 17-15,0 0-7 16,2-4-39-16,2-13-4 0,1-3 0 15,1-6 0-15,-3 0 0 16,2-2 0-16,-2-1 0 16,4 1-30-16,0 7-64 15,9 12-15-15,4 9-4 16,7 3 37-16,3 17 2 16,1 6 21-16,-4 0 15 15,-2-3 19-15,-3-4 19 16,-5-7-4-16,-1-6 8 15,-1-5 21-15,1-1 4 16,-2 0 15-16,2-8 7 16,-2-5-30-16,-4-3-1 15,-4-1 3-15,-4 0-6 0,-2 1 26 16,0-3-41 0,-6 1 2-16,-8 1 18 0,-1 2-19 15,-1 9-3-15,-2 6 0 16,-4 1 2-16,-2 27-5 15,2 3 3-15,6 10 0 16,15-4-4-16,1-3 5 16,21-7-2-16,18-7 0 15,16-8-55-15,18-7-33 16,18-5-97-16,15 0-68 16,7 0-433-16</inkml:trace>
  <inkml:trace contextRef="#ctx0" brushRef="#br0" timeOffset="178431.68">26529 11887 389 0,'0'0'442'0,"0"0"-179"16,0 0-5-16,0 0-210 15,-24-75 49-15,0 51-48 16,2 4-4-16,-4 7 32 0,0 6-25 16,-6 7-8-16,-1 3-14 15,-3 17-30-15,4 6 22 16,5 6-22-16,11 0 0 15,14-2 1-15,2-2-1 16,28-4-7-16,14-8 6 16,7-9 2-16,2-7-9 15,-8 0 8-15,-5-10 0 16,-10-7 1-16,-9-4 4 16,-5 0-5-16,-7-4 0 15,-4 4 4-15,-1 4 5 16,-2 8-1-16,0 6 8 0,0 3 48 15,1 0-54-15,1 8-10 16,1 15-3-16,3 7 3 16,4 0 6-16,5-4-6 15,6-3 0-15,1-6-8 16,7-9-33-16,4-8-28 16,5 0-21-16,2-4-54 15,4-13 3-15,0-2-131 16,-2-6 65-16,-6-3 35 15,-7-3 58-15,-13-3 101 16,-13-1 13-16,-3 9 107 16,-3 2 87-16,-16 10-6 15,3 10 39-15,-3 4-82 0,4 13-90 16,-3 19-23 0,6 11 2-16,2 3 2 0,10 0 26 15,0-2-42-15,19-5-15 16,13-9 13-16,4-7-12 15,5-10-6-15,2-9 0 16,5-4-16-16,2 0-49 16,5-8-71-16,-2-8-80 15,2-7-160-15</inkml:trace>
  <inkml:trace contextRef="#ctx0" brushRef="#br0" timeOffset="179264.49">27514 11792 597 0,'0'0'269'16,"0"0"-55"-16,0 0-35 15,0 0-53-15,-84-28 0 16,57 28-52-16,-1 4 2 15,1 16-17-15,3 11-24 16,10 10 1-16,10 0-29 16,4 2-6-16,7-1 14 15,19-10-12-15,5-8-3 16,6-10 0-16,5-9-21 0,4-5-12 16,-1 0-69-16,1-15-41 15,-2-3 26-15,-4-2-110 16,-9-2 56-16,-8 0 79 15,-9-5 75-15,-9 4 17 16,-2 2 35-16,-3 4 75 16,0 5 14-16,0 8 56 15,0 4-65-15,3 0-70 16,0 1-42-16,2 14 9 16,2 0-5-16,-1-1-4 15,1-1 18-15,-1-5-16 16,3-1-5-16,-1-7 4 0,2 0-3 15,6 0 14-15,0-7-15 16,1-5 1-16,0-4-3 16,-4-1 2-16,-4-3-3 15,-4 0-8-15,-5 2 5 16,0 5 1-16,-8 4 1 16,-13 8 4-16,0 1 4 15,-3 14 0-15,4 12 2 16,8 6 2-16,5 1-7 15,7-3 3-15,0-1-4 16,23-7 0-16,7-7-2 16,4-6 4-16,2-9-4 15,0 0-39-15,-3-5-16 0,-4-10-16 16,-2-3 18 0,-4-2 55-16,-5-2 5 0,-6 0-4 15,-4 3 58-15,-5 6 45 16,-3 4-1-16,0 6 29 15,0 3-56-15,0 19-53 16,-13 26 2-16,-5 20-20 16,-1 10 35-16,4 8 2 15,2 3-5-15,8-4-6 16,5-4-28-16,0-10 2 16,11-17 5-16,2-17-10 15,-3-17-32-15,-4-13-73 16,-3-4-15-16,-3-21 30 0,0-18-112 15,0-17-179-15,0-14-98 16</inkml:trace>
  <inkml:trace contextRef="#ctx0" brushRef="#br0" timeOffset="179665.52">28030 11913 747 0,'0'0'312'0,"0"0"-99"16,46-82-124-16,-7 81-43 15,2 1 0-15,-4 9-24 16,-8 12 1-16,-16 2-1 15,-13 7 4-15,-9 1 42 16,-27 1-33-16,-5-3-15 16,5-5-6-16,11-7-12 15,16-5 1-15,9-6-3 16,10-6-51-16,20 0-12 0,8-16-55 16,0-10-25-16,-2-9 23 15,-5-9 43-15,-1-12 28 16,-3-13-9-16,-4-15 1 15,-1-15 56-15,-2 7 2 16,-5 13 16-16,-3 26 119 16,-7 31 117-16,-1 22-67 15,2 33-116-15,5 46-56 16,-2 32 79-16,1 11-22 16,0-6-4-16,-1-16-12 15,-2-21-21-15,-1-14-13 16,-2-16-21-16,-1-20 0 0,0-16-8 15,4-13-87-15,1-9-59 16,0-27-69-16,0-17-239 16</inkml:trace>
  <inkml:trace contextRef="#ctx0" brushRef="#br0" timeOffset="179784.56">28372 11785 750 0,'0'0'466'0,"0"0"-344"16,0 0-63-16,0 0-36 15,0 0-23-15,80 12 0 16,-19-12-23-16,5 0-206 16,0-6-151-16</inkml:trace>
  <inkml:trace contextRef="#ctx0" brushRef="#br0" timeOffset="180180.32">29488 11648 463 0,'0'0'552'16,"36"-97"-311"-16,-33 65-24 16,-3 14-113-16,0 20 71 15,0 55-99-15,-2 30-58 16,-5 26 120-16,6 4-75 16,1-14-63-16,0-12 0 15,0-12 0-15,0-16 0 16,0-19 0-16,7-18 0 15,6-16-12-15,8-10-85 16,6-22-2-16,3-22-9 16,-2-16-54-16,-5-17-20 15,-1-12-184-15,-4-7-37 16</inkml:trace>
  <inkml:trace contextRef="#ctx0" brushRef="#br0" timeOffset="180344.44">29733 11540 512 0,'0'0'399'15,"0"0"-39"-15,0 0-119 16,0 0-145-16,0 0-61 15,0 89 55-15,0 4-3 16,7 2-16-16,2-8-27 16,2-10 5-16,-1-10-49 15,-4-15 0-15,-1-12-2 16,-5-10-45-16,0-13-56 16,-11-10-75-16,-14-7-125 15,-8 0-245-15</inkml:trace>
  <inkml:trace contextRef="#ctx0" brushRef="#br0" timeOffset="180765.66">29285 11952 793 0,'0'0'269'0,"0"0"-22"15,0 0-94-15,0 0-90 16,0 0-53-16,0 0-10 16,116-38 3-16,-30 37 3 15,3 1-6-15,-7-2-2 16,-8 2-4-16,-9 0-44 15,-11-2-34-15,-8 2 11 16,-12 0 26-16,-9 0 39 16,-8 9 0-16,-5 3 8 15,-5 1 4-15,1 3 9 16,2 1 35-16,4 0-30 16,6-5-14-16,9 0 13 0,4-4-17 15,4-4 0-15,-1-4 5 16,-6 0-3-16,-8 0-2 15,-10-4 5-15,-9-11 43 16,-3-2 32-16,0-4-53 16,-15-1-9-16,-10-2 7 15,-8 4-16-15,-6 5 9 16,-4 10 4-16,-1 5-14 16,0 0 7-16,7 15-15 15,8 10 0-15,13 4-8 16,14-1-31-16,2-3-121 15,15-8-233-15,17-7-574 0</inkml:trace>
  <inkml:trace contextRef="#ctx0" brushRef="#br0" timeOffset="181017.29">30544 11342 1172 0,'0'0'270'15,"0"0"-225"-15,63 85 78 16,1-5-44-16,3 14 26 0,-13 15-42 16,-17 4-4-16,-25-6 20 15,-12-8-34-15,-28-13-38 16,-32-11-7-16,-20-13 0 15,-19-9-48-15,-12-4-159 16,-8-11-245-16</inkml:trace>
  <inkml:trace contextRef="#ctx0" brushRef="#br0" timeOffset="181679.92">24190 11310 604 0,'0'0'251'15,"0"0"-80"-15,-74-88-15 16,36 67-7-16,1 10-46 16,-1 11 0-16,0 27-37 15,4 38-39-15,5 29 30 16,14 24-4-16,14 6-21 15,1-6 5-15,25-11-34 16,17-17-3-16,16-16 0 16,15-13-7-16,24-19-57 15,12-20-172-15,9-17-261 16</inkml:trace>
  <inkml:trace contextRef="#ctx0" brushRef="#br0" timeOffset="189944.19">21167 13110 434 0,'0'0'91'15,"144"-21"-24"-15,-35 8-4 16,24 0 35-16,33 1-26 16,27 1 2-16,27 2 24 15,23 2-24-15,15 2 7 0,19 3-1 16,11 2-56-1,21 0-6-15,19 0-14 0,22 7 3 16,25 9 12-16,20 2-17 16,23 3-2-16,11 1 14 15,6-2-7-15,3-1-4 16,-2 0-3-16,-11-2 0 16,-6-2 1-16,-13-2 0 15,-19-4-1-15,-20 1 1 16,-29-1 1-16,-36-2 0 15,-32-2-2-15,-40 2 0 16,-30-1 4-16,-27 1-4 16,-29 2-4-16,-18-2-8 15,-20 4-97-15,-20-2-61 16,-17-1-150-16</inkml:trace>
  <inkml:trace contextRef="#ctx0" brushRef="#br0" timeOffset="191384.53">23206 14570 1018 0,'0'0'168'15,"0"0"56"-15,0 0-103 0,5-75-33 16,-5 75 18-16,0 0-70 16,0 5-30-16,-11 27 13 15,-13 14-14-15,-12 16-5 16,-9 2 3-16,-5-4 4 16,2-2-8-16,3-8 1 15,11-10-46-15,7-7-25 16,10-12-88-16,7-11-85 15,7-10-155-15,3-7-427 16</inkml:trace>
  <inkml:trace contextRef="#ctx0" brushRef="#br0" timeOffset="191607.35">22861 14630 775 0,'0'0'228'16,"0"0"26"-16,0 0-116 15,0 0 7-15,0 0-99 16,0 0-39-16,-10 0 14 15,42 42 46-15,7 4-1 16,7 0-31-16,4-3-12 16,-1-4 24-16,-4-5-43 15,-5-6-3-15,-10-6-1 16,-11-7 3-16,-7-2-6 16,-6-9-69-16,-4 0-73 15,-2-1-3-15,0-1-198 16,4-1-182-16</inkml:trace>
  <inkml:trace contextRef="#ctx0" brushRef="#br0" timeOffset="191855.33">23611 14969 987 0,'0'0'366'0,"0"0"-216"15,0 0-11-15,0 0-75 16,0 0-1-16,0 0 42 16,15 53-82-16,-15-30-7 0,0 1 8 15,0 0-22-15,-4-5 5 16,-2-2-7-16,4-2-36 16,2-8-43-16,0-3-97 15,11-4-95-15,8 0-307 16</inkml:trace>
  <inkml:trace contextRef="#ctx0" brushRef="#br0" timeOffset="192177.65">24344 14863 1028 0,'0'0'225'15,"0"0"-26"-15,0 0-94 16,0 0-39-16,0 0-30 15,0 0 0-15,133 0 12 16,-74-5-48-16,4 2 0 0,5 0-3 16,1-2-114-1,-5-1-119-15,-10-1-318 0</inkml:trace>
  <inkml:trace contextRef="#ctx0" brushRef="#br0" timeOffset="192357.63">24477 14943 198 0,'0'0'873'0,"0"0"-687"15,-91 39-23-15,91-31-136 16,4 0 8-16,33-2-33 16,14-5 5-16,12-1 0 15,8 0-7-15,1-7-78 16,-2-3-376-16</inkml:trace>
  <inkml:trace contextRef="#ctx0" brushRef="#br0" timeOffset="193264.85">25886 14758 857 0,'0'0'160'16,"0"0"62"-16,0 0-50 15,0 0-122-15,0 0-30 16,-67 88 20-16,44-27 12 16,7-3 29-16,7-5-59 15,9-5-10-15,0-8 12 16,12-9-22-16,14-9-1 16,6-8-1-16,7-10 7 15,0-4 13-15,0 0-20 16,-8-7 0-16,-4-6 15 0,-8-9 1 15,-8-5 9-15,-4-11-1 16,-5-7-21-16,-2-8 14 16,-9-3-17-16,-20-2 0 15,-7 8-3-15,-4 8 3 16,-6 17-7-16,-6 17 0 16,-2 8-7-16,-1 24 1 15,10 14-17-15,17 8-69 16,26 7-13-16,10-2-174 15,33-2-346-15</inkml:trace>
  <inkml:trace contextRef="#ctx0" brushRef="#br0" timeOffset="193566.76">26393 14997 586 0,'0'0'536'15,"0"0"-318"-15,0 0-66 16,0 0-66-16,0 0-49 16,0 0-22-16,55-18 29 15,-31 29-36-15,-6-1 7 16,-9 1-11-16,-6 0 2 16,-3 1 9-16,0 1-15 15,-15-2 0-15,-4-3 14 0,-2-3-8 16,4-3-5-16,1-2-1 15,5 0 5-15,1 0-8 16,3-4 3-16,-1-11-18 16,1-5-5-16,1 0-67 15,0-3-66-15,4 1-212 16,2 0-673-16</inkml:trace>
  <inkml:trace contextRef="#ctx0" brushRef="#br0" timeOffset="194476.88">26959 14819 450 0,'0'0'222'16,"0"0"-33"-16,0 0-64 16,0 0 6-16,0 0-6 15,0 0-14-15,-13-53-49 0,-1 50 2 16,-9 3-36-16,1 0-24 15,-2 15 13-15,3 9-17 16,9 7 0-16,11 3-2 16,1 3 5-16,26 2-4 15,19 0 1-15,9-3 0 16,3 0 23-16,-5-7-20 16,-10-3-3-16,-10-3 23 15,-11-9-9-15,-10-3 9 16,-8-6-23-16,-3 1 0 15,-3-1 34-15,-19 2-33 16,-8-3 4-16,-2-1 2 0,-2-3-6 16,1 0 2-1,3 0-3-15,7-3-65 0,4-9-4 16,9-6-88-16,4-7-120 16,5-9-81-16,1-7-311 15</inkml:trace>
  <inkml:trace contextRef="#ctx0" brushRef="#br0" timeOffset="194586.81">26893 14750 625 0,'0'0'225'16,"0"0"-46"-16,0 0-80 15,0 0-83-15,83-28 13 16,-20 28-28-16,12 0-2 16,11 0-57-16,10 0-237 15</inkml:trace>
  <inkml:trace contextRef="#ctx0" brushRef="#br0" timeOffset="195026.6">27646 14750 747 0,'0'0'189'0,"0"0"-26"16,0 0-14-16,-94-39-28 15,63 39-48-15,-5 0-44 16,3 6 26-16,2 14-49 15,4 3 4-15,11 4-2 16,9-2-7-16,7-3 0 16,2-2-1-16,18-4 0 0,6-7-4 15,4-6 4 1,0-3-32-16,0 0 8 0,-2-5 3 16,-2-6 21-16,-4-5-4 15,-4 0 4-15,-3 1 16 16,-6 0 2-16,-5 5 34 15,-1 3 4-15,-3 6 0 16,0 1 3-16,0 0-44 16,0 22-6-16,0 14-2 15,-1 14-3-15,-2 6-4 16,3 2 10-16,0-1-9 16,0-7 8-16,0-11-9 15,10-10 0-15,-3-8 3 0,3-6-3 16,-1-5-8-16,1-6-43 15,-1-1-70-15,5-3-51 16,0 0-240-16,5-3-502 16</inkml:trace>
  <inkml:trace contextRef="#ctx0" brushRef="#br0" timeOffset="195334.88">27992 14770 902 0,'0'0'256'0,"0"0"15"16,0 0-170-1,0 0-22-15,0 0 28 0,-36 88-21 16,36-52 4-16,0 6-23 16,0 1-31-16,3 3 16 15,-3-2-52-15,0 2 0 16,0-4 0-16,-6-6 0 15,-3-3 0-15,2-9 0 16,3-6 0-16,4-7 0 16,0-7 0-16,0-1 0 15,0-3 0-15,0 0-49 16,0 0-76-16,0 0-53 16,0-3-119-16,0-8-402 0</inkml:trace>
  <inkml:trace contextRef="#ctx0" brushRef="#br0" timeOffset="202793.87">24480 16710 951 0,'0'0'148'0,"-47"-72"21"0,26 54 16 15,-1 16-91 1,-4 8-16-16,-3 36-48 0,0 19-28 16,4 13 60-16,9 2-38 15,13-6-11-15,3-11-2 16,11-12-10-16,18-13 3 15,10-13-4-15,4-13 0 16,6-8 12-16,-1-7-9 16,-6-13-3-16,-10-7 6 15,-11-4-4-15,-10-3 12 16,-11-10-14-16,0-4 0 16,-22-5 12-16,-16-11-8 15,-14 0-4-15,-5 6 5 0,2 16-3 16,6 18-4-16,11 22-6 15,13 2-13-15,15 33 12 16,10 9-75-16,21 4-79 16,28 1-205-16,17-2-503 15</inkml:trace>
  <inkml:trace contextRef="#ctx0" brushRef="#br0" timeOffset="202987.42">24910 16951 1056 0,'0'0'297'0,"0"0"-98"16,0 0-66-1,0 0-46-15,0 0-29 0,0 0-34 16,-8-18-2-16,8 9-22 16,7 1-8-16,-4 3-61 15,0 3-100-15,1 2-92 16,4 0-255-16</inkml:trace>
  <inkml:trace contextRef="#ctx0" brushRef="#br0" timeOffset="203310.4">25274 16772 927 0,'0'0'208'16,"0"0"38"-16,-102-39-136 0,78 39-39 15,6 0-39-15,10 8-13 16,8 13 5-16,0 8-12 16,20 4 23-16,13 0-1 15,7-1-5-15,-1 1 17 16,-5-5-46-16,-7-1 4 16,-8-6 4-16,-7-1-4 15,-7-4-4-15,-5 2 0 16,0-3 0-16,-8-3 6 15,-8-1-6-15,-1-6-4 16,1-4-46-16,4-1-71 16,3 0-30-16,0-12-162 0,2-7 26 15,-4-7-6-15,-7-6-218 16</inkml:trace>
  <inkml:trace contextRef="#ctx0" brushRef="#br0" timeOffset="203409.17">25118 16789 534 0,'0'0'261'16,"0"0"-40"-16,4-76-75 15,27 62-65-15,13 7-57 16,13 2-24-16,7 5-58 16,6 0-285-16</inkml:trace>
  <inkml:trace contextRef="#ctx0" brushRef="#br0" timeOffset="203806.5">25732 16687 866 0,'0'0'180'16,"0"0"57"-16,-104-24-88 15,76 24-81-15,8 0-18 16,2 2-24-16,9 9-19 16,5 5 3-16,4-1-10 15,0-1 0-15,7-2 0 16,10-5 0-16,2-3-7 15,3-4-17-15,1 0-30 16,-1 0 16-16,-1-6 16 0,-2-2 22 16,-7-1 0-16,-2 4 9 15,-7 1 3-15,-3 2 56 16,0 2-12-16,0 0-7 16,0 20-32-16,-5 15-11 15,-7 13 61-15,-3 0-55 16,2-1-12-16,4-8 9 15,6-5-7-15,3-8-2 16,1-4-8-16,17-8-132 16,7-9-23-16,2-5-249 15,3 0-331-15</inkml:trace>
  <inkml:trace contextRef="#ctx0" brushRef="#br0" timeOffset="204024.66">25934 16726 894 0,'0'0'260'0,"0"0"28"16,0 0-179-16,0 0-72 15,0 0 90-15,4 112-51 16,-4-61-11-16,-9 1-16 16,-1-6-31-16,1-9 10 15,0-5-28-15,6-9-2 16,3-4-22-16,0-4-58 15,8-5-22-15,15-4-76 16,7-3-102-16,5-3-207 16</inkml:trace>
  <inkml:trace contextRef="#ctx0" brushRef="#br0" timeOffset="204558">26648 16719 1015 0,'0'0'151'0,"0"0"59"16,0 0-112-16,0 0 8 16,0 0-50-16,0 0-49 15,-30-29 11-15,78 62 4 16,10 2 22-16,5-2-25 15,4-5-13-15,-7-6 9 16,-9-6-15-16,-8-7 0 0,-17-4-2 16,-11-4 4-16,-8-1-2 15,-7 0 3-15,0 0-1 16,0-11 37-16,-14 2-38 16,-4-1 3-16,-3 10 23 15,-7 0-19-15,-9 22 6 16,-4 17-14-16,-4 12 0 15,1 7-4-15,6-1 4 16,9-3-14-16,6-10-41 16,19-6-96-16,4-11-48 15,16-11-176-15,23-13-206 16</inkml:trace>
  <inkml:trace contextRef="#ctx0" brushRef="#br0" timeOffset="205006.45">27677 16827 993 0,'0'0'240'0,"0"0"-35"16,0 0-71-16,0 0-52 16,0 0 13-16,0 0-36 0,-74-9-37 15,71 52 6-15,3 8-14 16,0-2-6-16,21-11 18 16,8-8-24-16,6-11 2 15,5-13-4-15,2-6 3 16,-2 0 10-16,-5-14-13 15,-10-6 0-15,-12-3 4 16,-8-4 1-16,-5-2-5 16,-6-5 0-16,-18-4 1 15,-9-4-3-15,-9 3 2 16,0 4 0-16,3 12-9 16,6 14 9-16,8 9-2 15,9 5-19-15,13 17-57 0,3 9-36 16,18 1-160-16,18 2-498 15</inkml:trace>
  <inkml:trace contextRef="#ctx0" brushRef="#br0" timeOffset="205268.15">28255 16946 1125 0,'0'0'205'15,"0"0"-6"-15,0 0-128 16,0 0-9-16,0 0-27 0,0 0-8 16,-23-2 15-16,23 2-37 15,0 0 4-15,0 0 7 16,0 0-13-16,0 0-1 16,-10 0-2-16,-8 0-5 15,0 0-9-15,3 0-35 16,5-3-31-16,6-2 19 15,4-1-37-15,13-2-155 16,19-2-161-16</inkml:trace>
  <inkml:trace contextRef="#ctx0" brushRef="#br0" timeOffset="205607.17">28523 16710 763 0,'0'0'384'0,"0"0"-151"15,0 0-110-15,0 0-60 16,0 0 15-16,-91 96-18 16,88-57-33-16,3 2-16 15,8-3 3-15,18-4-11 16,4-8-3-16,4-6 3 16,-1-8-2-16,0-5 0 15,-4-7-1-15,-6 0 0 16,-6-4 8-16,-2-11-3 15,-8-5-5-15,-5-1 1 16,-2-3 0-16,-2-2-1 16,-22-1 0-16,-7-1-7 0,-8 2 2 15,-2 5-10-15,0 9 14 16,5 11-3-16,8 1-50 16,13 5-50-16,15 12-84 15,4 0-194-15,32-2-396 16</inkml:trace>
  <inkml:trace contextRef="#ctx0" brushRef="#br0" timeOffset="205907.43">28927 16726 738 0,'0'0'237'16,"0"0"-19"-16,0 0-71 15,0 0-61-15,-91-47-9 0,72 48-55 16,5 23-8-1,13 5-1-15,1 6 7 0,27 5 26 16,16-1-9-16,8-3-14 16,-3-6 30-16,-7-2-47 15,-9-1 2-15,-14-5-5 16,-11-1 0-16,-7-6 15 16,-7-4-18-16,-22-3 2 15,-5-3 13-15,1-3-15 16,6-2-25-16,8 0-49 15,7 0-23-15,11-12-33 16,1-4-169-16,0-7-44 0,4-8-225 16</inkml:trace>
  <inkml:trace contextRef="#ctx0" brushRef="#br0" timeOffset="206033.4">28913 16749 860 0,'0'0'227'0,"0"0"-31"16,0 0-126-16,0 0-27 15,0 0 5-15,128-20-47 16,-70 7-1-16,-3-7-131 16,-4-1-514-16</inkml:trace>
  <inkml:trace contextRef="#ctx0" brushRef="#br0" timeOffset="207178.12">29254 16823 646 0,'0'0'167'0,"0"0"-45"15,0 0 19-15,0 0 2 16,0 0-25-16,106 10-51 15,-69-10 9-15,5 0-45 16,3 0-1-16,2 0 6 16,5 0-3-16,4 0 15 0,5-1-17 15,4-11-20-15,6 0 34 16,3-5-42 0,13-5 4-16,7-3 7 0,10-3-8 15,10-9 12-15,5-2-18 16,12-6 6-16,5-2 16 15,1-6-22-15,0-3 0 16,-4-5 2-16,-12-5 0 16,-8-9 4-16,-10-12-6 15,-12-7 0-15,-12-7 9 16,-7-2-7-16,-11-5-2 16,-3-4 12-16,-2-1-3 15,2-1 1-15,-2-3-10 16,-4-6 0-16,-10-5-3 0,-10-1 3 15,-10-5 0-15,-7 5-2 16,-9-4 5-16,-6 0-2 16,0-1-1-16,-17-3 0 15,-9 1-5-15,-9 10 5 16,-8 6-10-16,-8 11 8 16,-8 9-19-16,-10 8 3 15,-5 8 0-15,-6 9 7 16,4 10-7-16,8 7 18 15,8 7 0-15,9 9 0 16,8 4 3-16,6 1-4 16,2 4 1-16,4 2 0 0,-3-1-2 15,0 3 2-15,-2 0 0 16,-2 2 2-16,5 5 1 16,7 3-3-16,10 9 0 15,8 3 0-15,6 4-2 16,2 3 2-16,0 0-14 15,0 0-2-15,0 0-88 16,0 0 1-16,5 3-21 16,5 4-92-16,-2-1 50 15,-1 0-43-15,-2-3-28 16</inkml:trace>
  <inkml:trace contextRef="#ctx0" brushRef="#br0" timeOffset="207572.97">30984 12741 711 0,'0'0'175'0,"0"0"-59"0,0 0-30 15,0 0 1-15,0 0 9 16,0 0-56-16,-46 63 7 16,45-43 1-16,-2 1-27 15,-2 1 40-15,-1 0-47 16,-1-3 3-16,2-2 17 15,2-3-27-15,2-8 3 16,1-1-10-16,0-4 6 0,0-1 12 16,0 0-17-16,0 0 15 15,0-1 39-15,9-12-19 16,7-4-6-16,3-6-30 16,-4 1 7-16,0-3 24 15,-1-7-28-15,3-4-3 16,2-3 17-16,4 0-14 15,6-1-1-15,7 3-2 16,11 3 2-16,10 8 0 16,14 12-2-16,14 14-14 15,8 1-8-15,5 32-136 16,-2 10-82-16,0 11-256 16</inkml:trace>
  <inkml:trace contextRef="#ctx0" brushRef="#br0" timeOffset="209055.45">28979 3263 1133 0,'0'0'134'0,"0"0"-45"16,0 0-21-16,0 0 6 16,29 92-25-16,-14-70-6 15,-2-4 7-15,-5-8-19 16,-4-6-2-16,-2 0 28 15,-2-4-43-15,0 0 21 16,0 0 1-16,0 0-2 0,0 0 2 16,0 0-29-16,6 0-5 15,14-10 30-15,18-15-30 16,21-15 18-16,26-21-15 16,17-11-1-16,13-6 2 15,-4 1-6-15,-18 14-10 16,-29 22 3-16,-31 23-7 15,-21 18 8-15,-12 32-13 16,-28 41-28-16,-22 24 40 16,-12 22-33-16,7-4-78 15,20-16-94-15,31-14-606 16</inkml:trace>
  <inkml:trace contextRef="#ctx0" brushRef="#br0" timeOffset="-207077.77">22375 14761 88 0,'0'0'858'0,"0"0"-728"15,0 0 109-15,0 0-112 16,-84-39-67-16,47 71 2 16,-9 14-19-16,-14 17 21 15,-22 12-4-15,-30 12-31 16,-32 6-3-16,-30 5-26 15,-15-6 0-15,4-3-13 16,15-11-25-16,28-13-112 0,42-19-118 16,45-21-209-16</inkml:trace>
  <inkml:trace contextRef="#ctx0" brushRef="#br0" timeOffset="-206575.93">20814 15286 368 0,'0'0'646'15,"0"0"-490"-15,0 0 43 16,0 0-111-16,0 0-60 16,0 0 7-16,14 29 7 0,-18 3-2 15,-7 4 10-15,-5 3-42 16,-3 2 5-16,0-3 5 16,-1 1-14-16,6-2 7 15,4-1-11-15,10-1 0 16,0-9 12-16,27-5-8 15,20-9-4-15,23-12 13 16,23 0-4-16,17-19-9 16,8-6-13-16,-2-5-219 15,-4 5-465-15</inkml:trace>
  <inkml:trace contextRef="#ctx0" brushRef="#br0" timeOffset="-205676.03">16764 16007 575 0,'0'0'235'0,"0"0"-14"15,0 0-54-15,83-32-21 16,-83 23-46-16,-2-2-33 16,-23-3 0-16,-8-2-67 15,-9 4 0-15,1 7 4 16,2 5-3-16,6 0 2 15,9 12-3-15,11 12 5 16,13 5-3-16,0 8-2 16,31 2 0-16,14 2 8 15,10-3-5-15,5-4 4 16,-7 0-7-16,-8-5 9 16,-15-2-5-16,-14-6-4 0,-14 1 0 15,-2 2 17-15,-30 3-4 16,-20 0 15-16,-16-5-26 15,-4-3 6-15,3-8-10 16,14-7 2-16,17-4-18 16,16-4-11-16,18-24-40 15,2-16-39-15,33-18-129 16,18-16-108-16,11-9-538 16</inkml:trace>
  <inkml:trace contextRef="#ctx0" brushRef="#br0" timeOffset="-205457.27">17066 15608 921 0,'0'0'348'16,"0"0"-130"-16,0 0-104 0,0 0-65 15,0 0-21-15,0 0-22 16,54 107 60-16,-20-40-34 16,4 8-2-16,0-2 9 15,-5-1-35-15,-3-4-2 16,-6-2-2-16,-3-7-5 15,-7-7-23-15,-3-13-112 16,-6-14-52-16,-5-12-57 16,0-12-72-16,-13-1-40 15</inkml:trace>
  <inkml:trace contextRef="#ctx0" brushRef="#br0" timeOffset="-204776.37">17050 16148 503 0,'0'0'291'0,"0"0"-41"16,0 0-55-16,0 0-123 15,0 0-70-15,0 0 15 16,134-50 3-16,-58 39-20 16,0-3 0-16,-1-3 5 15,-13 4-4-15,-15-1 4 16,-16 7-4-16,-15 1 10 16,-11 5 56-16,-5 1-25 15,0 0 21-15,-5 0-16 16,-12 12-24-16,-7 6-15 15,1 7-8-15,-1 3 0 16,2-2 18-16,5 2-18 16,7-1 0-16,7-5 0 0,3-3 1 15,0-6-4-15,9-5 2 16,6-3 1-16,-1-5-2 16,2 0 2-16,1-6 0 15,0-11 5-15,-1-1-4 16,-2-3 4-16,-3-1-5 15,-3 1 0-15,-3 3 7 16,-2 7-3-16,-2 6-4 16,-1 4 36-16,3 1-23 15,5 0-12-15,5 15-1 16,2 5 0-16,4 4 2 16,0-2-1-16,-2-4-1 0,0-3 2 15,-4-3 0 1,-1-7-2-16,0-5 0 0,0 0-2 15,3-11-6-15,1-13-67 16,2-6-15-16,-1-5-16 16,-3-3-19-16,-3-5-12 15,-5-7 79-15,-6-11 40 16,0-9 11-16,-6-12 7 16,-16 1 0-16,-1 14 39 15,4 21 130-15,8 24-9 16,4 18-28-16,7 5-46 15,0 37-65-15,10 21-15 16,13 22-6-16,-2 7 19 0,3-3 8 16,-5-4 8-1,-3-11-35-15,-1-5 3 0,-4-12-12 16,-1-14-32-16,5-18-128 16,-1-19-81-16,2-2-245 15</inkml:trace>
  <inkml:trace contextRef="#ctx0" brushRef="#br0" timeOffset="-204602.57">17741 16027 932 0,'0'0'298'0,"0"0"-52"16,0 0-147-16,0 0-57 16,0 0 7-16,110-54 7 15,-34 26-23-15,2 3-33 0,-4 2 7 16,-7 3-15-16,-10 8-46 15,-11 2-117-15,-10 2-89 16,-6-1-435-16</inkml:trace>
  <inkml:trace contextRef="#ctx0" brushRef="#br0" timeOffset="-203829.32">17609 16908 780 0,'0'0'198'16,"0"0"17"-16,0 0 18 16,0 0-130-16,0 0-29 15,0 0 2-15,-4 50-56 16,4-6 44-16,9 7-1 0,1-6-45 16,1-1 12-1,-1-10-30-15,2-8 0 0,-5-6 2 16,-1-11-2-16,-1-9-47 15,-2-2-72-15,0-25-44 16,1-10-96-16,-4-15-118 16,0-4-95-16</inkml:trace>
  <inkml:trace contextRef="#ctx0" brushRef="#br0" timeOffset="-203605.76">17488 16637 704 0,'0'0'293'0,"0"0"-49"16,0 0-127-16,0 0-90 15,-46 99 26-15,46-64-11 16,11-8-2-16,12-7-15 16,3-10-10-16,1-5 41 0,-2-5-46 15,-6 0 10-15,-8-1-4 16,-10-8-12-16,-1-3 24 16,-1-1-27-16,-20-2 6 15,-8 4-14-15,1 7-37 16,3 4-32-16,10 6-38 15,15 14-63-15,0 4-97 16,21-1-449-16</inkml:trace>
  <inkml:trace contextRef="#ctx0" brushRef="#br0" timeOffset="-203195.12">17873 16950 995 0,'0'0'258'15,"0"0"-27"-15,0 0-134 16,0 0-28-16,-16 89 26 16,16-74-57-16,0 0-13 15,3-5-5-15,-2 1-6 16,-1-6 12-16,0-2-26 16,0 2 0-16,0-5 12 15,0 0-12-15,0 0 0 16,2 0 3-16,2 0-1 15,8-17-4-15,6-13 2 16,6-8 0-16,7 0 10 0,2 8-10 16,0 13 0-1,-2 8 3-15,-5 9-2 0,-2 3 6 16,-1 18-7-16,-5 11 0 16,-4 4 16-16,-7 1-14 15,-1-3-2-15,-2-6 5 16,-2-6-3-16,2-7-1 15,1-2-1-15,6-7-30 16,5-3-41-16,3-3-80 16,5 0-42-16,1-17-161 15,2-8-288-15</inkml:trace>
  <inkml:trace contextRef="#ctx0" brushRef="#br0" timeOffset="-202762.18">18697 16849 781 0,'0'0'241'0,"0"0"0"16,0 0-110-16,0 0-71 16,-81-46-6-16,42 45-26 0,-8 1 0 15,-4 4-12-15,0 15-8 16,11 3 36-16,13 0-44 16,21 3 8-16,6 0 1 15,39 2-9-15,17 0 8 16,15-3-4-16,4-2 1 15,-9-2 29-15,-16-3-34 16,-19-1 0-16,-21-1 7 16,-10 1-7-16,-19-3 17 15,-20 3-17-15,-9-3 4 16,3-6 5-16,10-2-9 16,11-5-47-16,16 0-57 0,8-15-69 15,18-15-190 1,15-10-79-16</inkml:trace>
  <inkml:trace contextRef="#ctx0" brushRef="#br0" timeOffset="-202577.15">18773 16749 625 0,'0'0'347'0,"0"0"-188"16,0 0 12-16,14 89-40 16,-6-53-28-16,4-5-58 15,1-6-11-15,7-7-34 16,-1-5 5-16,0-7-11 15,-3-6 5-15,-3 0-82 16,-6-6-48-16,-5-9-142 0,-2-7 24 16,0-5 8-1,-6-9 25-15</inkml:trace>
  <inkml:trace contextRef="#ctx0" brushRef="#br0" timeOffset="-202445.94">18752 16489 558 0,'0'0'215'16,"0"0"-2"-16,0 0-178 15,0 0-31-15,4 102-7 16,31-47 3-16,11 3-121 16,8-7-106-16,5-7 55 15,1-11-198-15</inkml:trace>
  <inkml:trace contextRef="#ctx0" brushRef="#br0" timeOffset="-202063.07">19144 16854 326 0,'0'0'205'0,"0"0"-39"15,0 0 39-15,49-75-54 0,-49 48 13 16,-6 2-34-16,-13 4-45 15,-2 2 4-15,-3 9-44 16,-1 8 17-16,-2 2-16 16,3 1-30-16,5 16 11 15,4 6-27-15,9 2 0 16,6 3-3-16,0 1 3 16,7-3-3-16,16-5-20 15,0-5-40-15,3-11 19 16,-5-5-34-16,-2 0-1 15,-4-8 32-15,-6-3 28 16,-6 0 19-16,-2 2 5 16,-1 5 46-16,0 4 73 15,0 0-45-15,0 14-35 0,0 24-8 16,0 24-7-16,4 16 35 16,5 6 10-16,1 7 16 15,-7-4-32-15,-3-7-35 16,-2-12-15-16,-11-17-4 15,4-18-4-15,4-22 0 16,5-11 0-16,0-20-76 16,16-25-42-16,4-23-23 15,-2-17-105-15,-9-12-212 16</inkml:trace>
  <inkml:trace contextRef="#ctx0" brushRef="#br0" timeOffset="-201545.08">19217 16774 780 0,'0'0'401'0,"0"0"-229"15,0 0-86-15,0 0-21 16,0 0 3-16,84 75 21 16,-59-46-29-16,-2 0-29 15,-4-3 18-15,-7-8-45 16,-5-2 2-16,-5-10-3 16,-1-6-1-16,-1 0 3 15,0 0-5-15,5 0 0 16,2-15 6-16,6-13-6 15,2-10-1-15,3-2 1 16,-3 4-17-16,-2 9 15 0,-2 12-5 16,-2 10 7-1,0 5-8-15,3 0 8 0,2 17 0 16,3 5 1-16,2 3 1 16,0-1 9-16,-2-4-11 15,-1-6 0-15,-3-7 12 16,-3-7-11-16,1 0-1 15,0 0 6-15,3-15-4 16,1-2 1-16,-3-5-3 16,0 0 0-16,-5-4-1 15,-1 2 1-15,-1 4 0 16,-4 8 0-16,1 5 2 16,-2 7-2-16,4 5 0 15,2 15 0-15,3 7 14 0,3 3 8 16,4-4 9-16,-1-6-18 15,3-9-12-15,-3-4 4 16,0-7-5-16,-3 0-15 16,1-7-15-16,-5-11-65 15,-2-4-26-15,-5-7-28 16,-1-6-186-16,0-9-242 16</inkml:trace>
  <inkml:trace contextRef="#ctx0" brushRef="#br0" timeOffset="-200910.85">19612 16465 574 0,'0'0'345'0,"0"0"-262"0,0 0-58 15,0 0-13-15,0 0-7 16,97-12-1-16,-52-8-4 16,-2-4 0-16,-4-5 89 15,-6-5 19-15,-8-7 0 16,-10-7-48-16,-7-3-24 15,-8-5 1-15,0-2-19 16,-12 2-14-16,-12 3 26 16,-4 8-24-16,-1 15 6 15,5 16 22-15,5 14 21 16,4 17 10-16,8 31-65 16,7 30 11-16,1 23 21 0,30 11-28 15,11 7 0 1,7-6 11-16,-1-9-3 0,-8-15 19 15,-7-17-31-15,-9-18 8 16,-9-18-8-16,-3-16 0 16,-6-16-46-16,1-4-16 15,1-16-59-15,2-10 9 16,-5-8-35-16,-5-6-20 16,-3-1 92-16,-18-1-25 15,-6 9 60-15,-3 8 40 16,2 12 130-16,3 10 85 15,9 3-60-15,9 0-53 16,7 0-16-16,6 0-86 0,24 0 18 16,12 0 11-1,8-7-18-15,1-6-1 0,-6 1-10 16,-6 3 0-16,-9 2 5 16,-7 7-5-16,-3 0 0 15,-7 0 1-15,2 17 13 16,-6 7 36-16,-1 2 6 15,-4-2-6-15,2-2 13 16,-3-5-53-16,1-8-10 16,1-5 1-16,-4-2-1 15,2-2-102-15,-1 0-33 16,-1-10-53-16,-1-6-47 16,0-7-128-16,0-7-256 15</inkml:trace>
  <inkml:trace contextRef="#ctx0" brushRef="#br0" timeOffset="-199728.8">20604 16462 628 0,'0'0'203'15,"0"0"-6"-15,0 0-107 0,0 0 59 16,0 0-18 0,0 0-37-16,-46-34-19 0,33 42-9 15,-1 9-47-15,2 7 16 16,6 3-35-16,6 1 0 16,0 1 8-16,12-9-5 15,15-6-3-15,4-6 0 16,5-8 2-16,-1 0 5 15,-2-8-7-15,-4-8 0 16,-5-2-4-16,-3-3 4 16,-6-4-9-16,-5-1-1 15,-5-2 7-15,-5-2-9 16,0 4 12-16,0 7 0 16,-8 6-2-16,0 12 10 0,1 1 0 15,1 16-7 1,2 15 7-16,-1 5-3 0,5 0-5 15,0 0 0-15,0-9 0 16,0-7 1-16,6-7-1 16,0-10 0-16,4-3-11 15,0-9 11-15,2-11-28 16,1-6-13-16,-4 2 37 16,0-1-14-16,-1 1 13 15,-3 3 3-15,-2 5 2 16,0 7 2-16,-1 4-2 15,-1 5 0-15,2 0 48 16,-1 11-42-16,2 10 23 0,1 6-1 16,2 0-19-1,1-1 11-15,-1-5-20 0,-1-8 0 16,3-5 10-16,0-7-10 16,0-1 0-16,0 0 3 15,3-12-2-15,-2-2-2 16,0-6-22-16,3-3-16 15,2-2 20-15,-1-5-27 16,3 4 24-16,-2 10 11 16,-5 4 11-16,-1 11-6 15,-3 1 6-15,0 1 0 16,2 16 21-16,-1 3-11 16,2 0 10-16,0-3-3 0,2-5-15 15,3-5 1-15,1-4-3 16,5-3-15-16,0 0-8 15,-1-10-55-15,0-5-27 16,-3-3-27-16,1-7-37 16,-4-1 60-16,0-3-32 15,-3 0 8-15,-6 5 125 16,-1 11 8-16,-3 9 203 16,0 4-1-16,0 12-39 15,-9 17-88-15,0 6-40 16,3 0-18-16,4-1 40 15,2-8-40-15,0-8-5 16,8-9-6-16,1-9-3 16,2 0 4-16,3-15-7 0,4-7-63 15,0-4-36 1,0 0-67-16,-4-4 32 0,-5-4-9 16,-4-4-34-16,-5-6 46 15,0-5 104-15,-1-1 27 16,-14 10 162-16,3 12 75 15,3 16 12-15,3 12-19 16,2 10-111-16,2 39-63 16,2 22-35-16,0 14 37 15,12 0 26-15,14-15-42 16,0-15 7-16,3-15-12 16,-3-16-27-16,-3-15-1 0,2-9-9 15,1-8-11 1,1-22-31-16,-5-10-105 0,-16-10-84 15,-6-8-338-15</inkml:trace>
  <inkml:trace contextRef="#ctx0" brushRef="#br0" timeOffset="-199047.12">15364 16220 267 0,'0'0'368'0,"26"-121"-202"15,-26 60 48-15,-2 2-58 0,-32 3-28 16,-18 7-21-16,-17 11-32 15,-8 18-22-15,-3 20-24 16,9 17 4-16,14 44 21 16,25 31-52-16,24 29 13 15,16 21 24-15,35 11-14 16,12 1-6-16,-1-11-1 16,-10-10-16-16,-17-19 20 15,-16-15-22-15,-11-16 0 16,-5-13 7-16,-19-20-4 15,-4-16 3-15,4-17-6 0,5-14 0 16,7-3-7 0,10-28 7-16,2-14-24 0,10-12 22 15,15-11-8-15,10 5-2 16,9 13-6-16,11 18 8 16,9 29 2-16,3 15 8 15,6 45 0-15,5 25-3 16,5 19 6-16,7 3-3 15,-2-6 19-15,3-11-15 16,9-23 13-16,16-22-17 16,18-31-9-16,20-14-14 15,22-37-173-15,24-21-300 16,14-14 114-16</inkml:trace>
  <inkml:trace contextRef="#ctx0" brushRef="#br0" timeOffset="-198378.57">20370 15268 1075 0,'0'0'187'15,"0"0"-45"-15,146-75-44 16,-44 55-42-16,13 17 17 16,-1 3-37-16,-6 29-14 15,-16 29 3-15,-16 27-15 16,-21 24 11-16,-19 14-15 16,-10 5 9-16,-7-6 45 0,2-13-49 15,1-13 0-15,2-14-7 16,2-21-3-16,2-15 5 15,3-21-6-15,1-14 0 16,-4-11-5-16,-1 0 5 16,-5-19-25-16,-4-7 14 15,-2-6 0-15,1-5 5 16,2-1-3-16,7 6 6 16,3 13-11-16,7 13 11 15,6 6-2-15,4 31 5 16,3 22 2-16,-1 19 25 15,1 8-7-15,-10 6-8 0,-3 2 57 16,-9-6-40 0,-9 4 0-16,-14-3-5 0,-4-8-20 15,-22-4 7-15,-20-15-11 16,-13-11-10-16,-11-11 5 16,-4-12-94-16,-3-13-7 15,1-9-24-15,0-12-77 16,-5-27-251-16</inkml:trace>
  <inkml:trace contextRef="#ctx0" brushRef="#br0" timeOffset="-197364.26">23528 14224 679 0,'-55'-82'114'0,"-17"10"50"16,-21 17-66-16,-24 24-18 15,-13 29 21-15,-13 24-77 16,-3 55 37-16,14 37-5 16,17 36-15-16,34 17 45 15,40 12-52-15,41-1 0 16,27-15-1-16,51-20-29 16,35-27 6-16,22-32-10 0,21-26 5 15,5-23 11-15,-3-25-16 16,-3-10 0-16,-12-20 21 15,-16-23-21-15,-20-9 7 16,-29-6-7-16,-29-7 6 16,-30-13 14-16,-19-13-20 15,-38-11 0-15,-28-13 3 16,-17-6-3-16,-14-3-2 16,-5 4-21-16,7 11-22 15,10 23 37-15,21 24-59 16,25 22-56-16,23 14-115 15,16 9-153-15</inkml:trace>
  <inkml:trace contextRef="#ctx0" brushRef="#br0" timeOffset="-197088.24">24072 13971 750 0,'0'0'181'15,"0"0"-19"-15,-80-3 72 16,71-1-95-16,9 0-42 16,4-3-49-16,38-5-36 15,25-2-12-15,29-2 0 0,11 0 13 16,2 1-13-16,-9 1-6 15,-20 0-66-15,-22 1-53 16,-20-1-46-16,-22-1-120 16,-16-2-226-16</inkml:trace>
  <inkml:trace contextRef="#ctx0" brushRef="#br0" timeOffset="-196861.94">24444 13657 883 0,'0'0'188'15,"0"0"-39"-15,0 0-52 16,0 0-33-16,0 0 30 16,80 39-46-16,-36-19 24 0,2 7-37 15,-6 4 7-15,-7 5-30 16,-14 8-6-16,-17 4-7 16,-2 5 1-16,-20-4 0 15,-11 0-7-15,-2-9-10 16,5-6-47-16,10-7-17 15,11-8-106-15,7-9-233 16</inkml:trace>
  <inkml:trace contextRef="#ctx0" brushRef="#br0" timeOffset="-196396.4">25383 13885 816 0,'0'0'169'16,"0"0"-24"-16,-42-72 14 15,5 59-74-15,-9 9-10 16,-4 4-17-16,-2 21-29 16,3 17-14-16,11 13 21 15,8 1-36-15,15-6 4 16,15-5 6-16,0-15-7 15,22-7-2-15,13-16-1 16,9-3 0-16,6-17 6 0,5-22-6 16,-5-9-5-1,-9-5-2-15,-16-5-14 0,-14 0 20 16,-11-7-12-16,0-6 13 16,-20-13 0-16,-2-7 1 15,-2 4-1-15,3 20 14 16,8 24 14-16,2 25 56 15,5 18 5-15,2 32-55 16,-1 34-17-16,4 33-17 16,1 17 0-16,10 0 7 15,24-7-7-15,8-22 0 16,9-19 0-16,3-25-68 16,2-22-7-16,-3-19-117 15,-10-2-225-15</inkml:trace>
  <inkml:trace contextRef="#ctx0" brushRef="#br0" timeOffset="-195863.19">25553 13765 871 0,'0'0'190'0,"0"0"112"16,0 0-170-16,0 0-66 15,0 0-28-15,0 0-4 16,69 77 22-16,-20-34-28 15,-5-2-25-15,-10-5 20 16,-7-6-23-16,-13-10 0 16,-8-7 2-16,-6-8 2 0,0-3-3 15,0-2-1-15,-1 0 3 16,-5-4 17-16,-3-12-20 16,6-7 0-16,2-5 0 15,1-6 4-15,0-4-8 16,13 3-8-16,13 6-58 15,6 12 15-15,7 11-30 16,-2 6 29-16,-4 0 45 16,-5 14 0-16,-5 3 8 15,-10 0 2-15,-5-1 2 16,-1-4 15-16,-1-4-12 16,3-3 17-16,6-5 13 0,3 0-24 15,4 0 9-15,8-8-19 16,1-3 4-16,-1-2 6 15,0 0-10-15,-6-4 0 16,-11-2 22-16,-6-2-18 16,-7 0 16-16,-5 3-4 15,-22 3-8-15,-12 10 30 16,-7 5-29-16,-2 0-8 16,6 13 8-16,12 5-7 15,20 3-4-15,10 0-5 16,21 1-109-16,17-8-40 15,6-6-266-15</inkml:trace>
  <inkml:trace contextRef="#ctx0" brushRef="#br0" timeOffset="-195647.2">26308 13727 568 0,'0'0'527'16,"0"0"-204"-16,0 0-143 15,0 0-61-15,0 0-71 16,0 0-2-16,53 105 20 15,-24-26-13-15,0-1 8 16,-4-3-53-16,-1-5 6 16,-4-4-13-16,0-8 4 15,1-2-10-15,1-12-69 16,5-13-57-16,3-15 22 16,-5-13-130-16,-8-3-128 15,-11-31-65-15,-6-16 44 0</inkml:trace>
  <inkml:trace contextRef="#ctx0" brushRef="#br0" timeOffset="-195448.21">26474 13971 447 0,'-42'-77'184'0,"15"15"127"16,21 16-57-16,7 17-12 15,35 9-139-15,15 12-44 16,5 5 26-16,-1 3-53 16,-6 7 2-16,-13 19-10 15,-13 3-11-15,-15 5 7 16,-8 5-20-16,-19 0 4 15,-17-5 5-15,-9-3-9 16,-7-9-9-16,-2-5-14 16,-1-9-71-16,4-8-81 0,6 0-324 15</inkml:trace>
  <inkml:trace contextRef="#ctx0" brushRef="#br0" timeOffset="-130764.99">20485 3641 435 0,'0'0'312'16,"0"0"-225"-16,0 0 8 16,0 0-26-16,0 0-41 15,0 0 11-15,-13-27-15 16,71 27-24-16,22 0 80 15,16 0-46-15,5 0 1 16,7-5-33-16,-4-3 10 16,0 2 17-16,-4-7-29 0,-9 4 0 15,-12 0 5 1,-13 2 1-16,-12 3-12 0,-16 2 2 16,-9 2-125-16,-10 0 11 15,-13 0-149-15,-6 4-222 16</inkml:trace>
  <inkml:trace contextRef="#ctx0" brushRef="#br0" timeOffset="-130483.64">20433 3853 741 0,'0'0'111'15,"0"0"-98"-15,0 0 13 16,0 0 15-16,130 2-5 16,-39-2 21-16,11-6 14 15,4-1-51-15,2 0 12 16,-7 2-32-16,-8-1 8 16,-14 2-1-16,-20 1-7 15,-15 3 0-15,-13-1-14 16,-10-1-59-16,-11-4-103 15,-7-6-111-15,-3-7-176 16</inkml:trace>
  <inkml:trace contextRef="#ctx0" brushRef="#br0" timeOffset="-130217.27">21298 3350 678 0,'0'0'190'0,"0"0"-94"16,0 0 6-16,0 0-75 15,0 0-11-15,0 0 19 16,37 17-27-16,11-3 20 16,4 5 59-16,0 1-85 15,-5 2 0-15,-7 4-2 16,-11 4 17-16,-10 6-11 16,-11 8-6-16,-8 9 0 15,-5 3 12-15,-20 4-11 0,-8 0-1 16,-6-1 0-16,1 0-21 15,4 0-65-15,4-5-142 16,8-8-337-16</inkml:trace>
  <inkml:trace contextRef="#ctx0" brushRef="#br0" timeOffset="-129232.49">16734 5313 779 0,'0'0'132'16,"0"0"-12"-16,-78-89-2 0,53 73 49 15,1 12-89-15,3 4-31 16,3 26 3-16,2 25-41 16,4 14-1-16,9 5-8 15,3-5 0-15,6-11 1 16,17-8-1-16,12-10 0 16,10-13 2-16,13-10 8 15,9-13-6-15,6 0-4 16,-3-21 0-16,-10-7-6 15,-14-2 6-15,-16-2 0 16,-15 1 7-16,-15-2 1 16,-5-1-2-16,-29-3-6 15,-17-1 0-15,-10 0 0 16,-8 4 0-16,4 4 0 0,10 10-9 16,14 10 26-16,14 8-34 15,14 2-1-15,12 15-74 16,1 16 72-16,27 5-96 15,20 0-138-15,17-6-122 16</inkml:trace>
  <inkml:trace contextRef="#ctx0" brushRef="#br0" timeOffset="-128863.27">17329 5158 810 0,'0'0'149'0,"0"0"63"15,0 0-46-15,0 0-82 16,0 0-46-16,0 0-38 16,7 41 0-16,11 17 7 15,-3 2-7-15,-3-2 0 16,-5 0 9-16,-2-7 0 16,-4-7-6-16,-1-8-3 15,0-11 0-15,0-8 1 16,-1-8-1-16,-2-7 0 15,0-2 13-15,0 0-10 16,0-2 41-16,-1-11-38 16,4-4 16-16,0-3-8 0,16 0-14 15,15-2 0 1,10 0-8-16,8 5 20 0,3-2-20 16,2 2 8-16,1 2-85 15,0-4 31-15,2 0-211 16,-4-1 25-16,-5-5-70 15,-2 0-5-15</inkml:trace>
  <inkml:trace contextRef="#ctx0" brushRef="#br0" timeOffset="-128584.91">18067 5136 92 0,'0'0'209'16,"0"0"-57"-16,-27-72-8 16,2 61 9-16,1 6-31 15,-3 5 56-15,2 5-129 0,3 17 17 16,5 12-5-16,10 5-16 15,7 1 12-15,18 2-57 16,23-5 4-16,13-4 45 16,7-4-48-16,-1-6-1 15,-10 0 4-15,-9-3-1 16,-16-4 1-16,-13-2-4 16,-12-1 0-16,-1-1 10 15,-19-1-10-15,-7-5 0 16,-4-3 7-16,-2-3-4 15,-5 0-6-15,-4 0-31 16,-2-12-100-16,-3-8-65 16,5-2-323-16</inkml:trace>
  <inkml:trace contextRef="#ctx0" brushRef="#br0" timeOffset="-128085.16">18583 4541 401 0,'0'0'97'0,"-176"-105"-12"16,57 72 81-16,-24 18-61 15,-23 15-7-15,-23 21-8 16,-23 34-14-16,-22 23-24 0,-23 31 7 15,-4 22-40-15,11 17 59 16,27 14-69-16,46 3-9 16,54-6 19-16,65-4-11 15,58-5-16-15,71-7 6 16,62-10 2-16,46-17-10 16,41-17 10-16,27-28 0 15,19-24 6-15,5-27 1 16,-6-20-11-16,-9-26 4 15,-14-23 0-15,-16-16 19 16,-20-14-3-16,-30-13 12 16,-28-10 39-16,-36-7-29 0,-29-12 9 15,-28-15-47-15,-29-18 8 16,-26-16 0 0,-19-17-8-16,-46-6 0 0,-29 12-8 15,-31 20 8-15,-39 45-17 16,-31 54-38-16,-35 60-30 15,-19 36 80-15,-3 58-130 16,10 30-42-16,27 17 33 16,33 4-287-16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1-08T03:14:43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5374 3581 573 0,'0'0'113'0,"0"0"7"15,-27-97-32-15,12 69 31 16,-4 3-25-16,1 8 7 16,0 9-9-16,-3 8-30 15,-3 2-29-15,-10 35 11 16,-8 20-33-16,-4 19-11 0,10 16 23 15,8 1-17-15,14-4 11 16,14-8-17-16,3-16 0 16,33-13 2-16,16-10-2 15,12-13 0-15,11-13 5 16,7-12 1-16,3-4-5 16,-9-4-1-16,-9-16 0 15,-22 1 1-15,-18-4-1 16,-15-1 0-16,-12-6-3 15,-6-3-11-15,-27-7 13 16,-9-2-30-16,-4 3 22 16,1 6-27-16,8 9 33 0,7 7 3 15,12 12-3 1,9 5 8-16,5 0-10 0,4 6-11 16,4 13 10-16,20 0-28 15,9-3 22-15,7-5-14 16,-1-4 16-16,-2-7-12 15,-10 0 22-15,-9 0-22 16,-9-6 22-16,-6-6-2 16,-3-2 2-16,0 0 0 15,0 2 24-15,0 4-8 16,0 8 33-16,0 2-37 16,0 38 2-16,15 21 3 15,-2 23-10-15,5 0-7 16,-1 1 14-16,0-12-12 15,0-11 2-15,2-12-4 0,0-10 0 16,3-10-18-16,1-12 12 16,9-13-158-16,2-5-198 15</inkml:trace>
  <inkml:trace contextRef="#ctx0" brushRef="#br0" timeOffset="185.9">5978 3885 1021 0,'0'0'67'0,"0"0"106"0,0 0-57 16,0 0-112-16,0 0 12 16,89 4-16-16,-11-10-4 15,9-5-12-15,-7-1-130 16,-14 4-195-16</inkml:trace>
  <inkml:trace contextRef="#ctx0" brushRef="#br0" timeOffset="433.17">6573 3625 846 0,'0'0'125'0,"0"0"43"0,0 0-30 15,0 0-37-15,0 0-88 16,0 0-6-16,3 59 11 16,7-1-1-16,-2 11 32 15,4 3-48-15,-9 4 11 16,-2 2 4-16,-1 2-16 16,0-2-3-16,-13-5-1 15,4-8-193-15,7-14-188 16</inkml:trace>
  <inkml:trace contextRef="#ctx0" brushRef="#br0" timeOffset="1049.54">5183 5819 1104 0,'0'0'181'0,"0"0"-106"15,0 0 86-15,0 0-89 16,0 0-18-16,0 0-53 15,18-37-1-15,15 68 71 16,1 6-56-16,-3 4 14 16,-4-5-16-16,-3-2-7 15,-5-8 25-15,-7-6-31 0,-3-7 0 16,-3-9 6-16,-6-4 4 16,3 0-10-16,12-10 7 15,12-26-5-15,13-17 63 16,14-20-65-16,1-11 0 15,0 6 2-15,-10 11 5 16,-6 22-12-16,-14 26 5 16,-8 14 0-16,-3 5-34 15,-5 20 34-15,-1 19-16 16,1 7 2-16,1 2-12 16,-1-2-21-16,6-11-82 15,3-15-129-15,6-17-521 16</inkml:trace>
  <inkml:trace contextRef="#ctx0" brushRef="#br0" timeOffset="1648.32">11628 2721 468 0,'0'0'198'16,"-64"-94"-2"-16,48 91 0 0,5 25-46 15,6 58-126-15,2 53-23 16,3 55 82-16,0 40-41 16,20 47-27-16,10 41 50 15,8 44-45-15,4 59 37 16,3 31 31-16,-2 40-31 16,-8 28 38-16,-13-2-41 15,-8-18-2-15,-6-48-25 16,4-52-19-16,7-56 0 15,3-43-8-15,-6-42 1 16,-9-51-7-16,-7-40 2 16,-13-40-62-16,-14-40 18 15,-7-39-96-15,-3-46-37 0,2-38-172 16,4-58-424-16</inkml:trace>
  <inkml:trace contextRef="#ctx0" brushRef="#br0" timeOffset="2397.56">13134 4003 938 0,'0'0'127'15,"-99"-50"28"-15,52 50 1 16,4 31-91-16,6 30-15 16,9 23-41-16,14 11 7 0,14-3 7 15,3-8 0-15,30-13-6 16,14-14-17-16,16-13 0 16,12-15 9-16,8-13 2 15,-1-15-16-15,-10-1 7 16,-14-14-2-16,-12-13 3 15,-16-11-3-15,-18-9 0 16,-12-11-11-16,-18-5-9 16,-15 8-31-16,-6 10 15 15,4 23 36-15,-1 16-2 16,6 6 2-16,8 21 0 16,8 11 2-16,14 4-2 15,2-2 0-15,32-9-1 16,9-8 1-16,8-11-3 15,-3-6 3-15,-4-3 0 0,-8-16-4 16,-9-2 12-16,-12-1-11 16,-9-2 3-16,-6 1 0 15,0 6 3-15,0 4-3 16,0 8 0-16,0 5 0 16,0 1 0-16,6 30 0 15,6 16 0-15,0 15 3 16,0 11 27-16,-5 1-30 15,-1-4 2-15,2 0 11 16,4-7-10-16,4-10-5 0,8-9 2 16,6-17 0-1,4-15 0-15,6-12-147 0,-1-12-317 16</inkml:trace>
  <inkml:trace contextRef="#ctx0" brushRef="#br0" timeOffset="2571.92">13955 4284 1044 0,'0'0'258'0,"0"0"-228"16,0 0 72-16,0 0-96 16,95-29-1-16,-18 16-3 15,4 3 3-15,1-1-5 16,-2 3-41-16,-11-1-237 0,-10-2-207 15</inkml:trace>
  <inkml:trace contextRef="#ctx0" brushRef="#br0" timeOffset="3049.4">14985 3978 1231 0,'0'0'81'0,"0"0"15"16,0 0-23-16,0 0-34 15,108 1-39-15,-78 36 0 16,-14 14 17-16,-11 9-12 15,-5 5-5-15,-30-2 1 16,-19-5 2-16,-12-4 0 16,-8-7-3-16,0-10-10 15,6-10 5-15,14-10-38 16,16-14 24-16,14-3 10 16,13-3 9-16,6-17-5 15,5-9-3-15,17-6 8 0,3 2-6 16,1 5 8-16,-1 8-2 15,-2 13 14-15,3 7 6 16,3 2 0-16,2 20-20 16,3 5 0-16,-2 4 27 15,-2-2-23-15,-2-2-4 16,0-2 3-16,5-8-2 16,3-9-2-16,8-7-204 15,10-1-514-15</inkml:trace>
  <inkml:trace contextRef="#ctx0" brushRef="#br0" timeOffset="3631.16">14671 5353 949 0,'0'0'203'0,"0"0"-27"15,0 0-13-15,0 0-96 16,-45 83-65-16,14-5 22 16,-7 6 68-16,3-7-88 15,2-11-4-15,5-11 14 16,8-15-8-16,4-15-6 15,8-11 0-15,4-14-47 16,2 0-29-16,-1-23-139 16,-4-13-137-16,-2-12 113 15,-3-7-52-15</inkml:trace>
  <inkml:trace contextRef="#ctx0" brushRef="#br0" timeOffset="3755.75">14276 5472 534 0,'0'0'409'0,"0"0"-217"0,0 0-61 16,28 107 29-1,18-45-62-15,12-1-52 0,6-8 45 16,7-6-91-16,10-7 4 16,9-5 7-16,-2-9-11 15,-12-9-48-15,-22-12-388 16</inkml:trace>
  <inkml:trace contextRef="#ctx0" brushRef="#br0" timeOffset="12412.36">21104 4592 726 0,'0'0'152'0,"-88"-53"-14"16,37 43 91-16,-4 10-99 15,0 17-68-15,6 29 36 16,10 16-88-16,14 14 12 0,19 4 25 15,6-3-43-15,39-8-1 16,17-17-3-16,15-17 0 16,9-17-2-16,3-18 2 15,1-2-12-15,-4-32-84 16,-4-16-164-16,-12-12-73 16,-11-15-125-16</inkml:trace>
  <inkml:trace contextRef="#ctx0" brushRef="#br0" timeOffset="13111.22">21366 4006 581 0,'-46'-92'281'0,"14"38"-13"16,13 35-7-16,11 19-134 0,8 48-102 15,1 42-9-15,22 37-10 16,5 20 25-16,5 5 6 16,-2-9-26-16,-3-11 19 15,-4-10-30-15,0-16 0 16,-3-16 0-16,3-20 9 15,1-20-15-15,0-20 6 16,2-23-18-16,3-7-49 16,3-24-42-16,1-28-1 15,-1-15-19-15,-3-12-16 16,-6 1 4-16,-9 14 77 16,-8 22 64-16,-7 22 124 15,0 18 87-15,-15 2-69 16,-10 24-69-16,-2 17-67 15,0 8 34-15,8 2-9 0,6-4-18 16,8-7 1-16,5-9-14 16,0-5 0-16,0-9 3 15,6-6 2-15,4-5-10 16,2-5 5-16,1-1 0 16,3-4-4-16,1-17-2 15,2-5-9-15,0-3 4 16,-3 0-4-16,-1 9 12 15,-4 6 3-15,-5 8 0 16,-2 4-5-16,-1 2 5 16,0 5 0-16,3 17 22 15,3 5-12-15,4 4 15 0,2-2-10 16,5-2-15-16,5-4 13 16,2-5-13-16,2-5 0 15,3-7 12-15,-1-6-2 16,-1 0-10-16,-2-12 0 15,-7-10 0-15,-6-4 11 16,-7-6-11-16,-7 3 0 16,-1-1 7-16,0 9 0 15,0 8-8-15,0 10 1 16,0 3 0-16,0 4 0 16,0 18 8-16,0 5-8 15,0 0 42-15,6-1-33 16,2-6-11-16,0-4 2 0,0-7 0 15,0-5-4 1,0-4-18-16,1 0-125 0,0-15-172 16,-3-12-427-16</inkml:trace>
  <inkml:trace contextRef="#ctx0" brushRef="#br0" timeOffset="13215.63">22113 4625 800 0,'0'0'57'0,"0"0"-57"16,0 0-209-16</inkml:trace>
  <inkml:trace contextRef="#ctx0" brushRef="#br0" timeOffset="13944.77">22379 4951 396 0,'0'0'584'0,"0"0"-483"16,0 0 100-16,0 0-92 15,0 0-45-15,0 0-21 16,12 75 41-16,-7-67-60 16,-1-3 9-16,-2-4-24 15,-2 1-3-15,0-2 5 16,0 0-11-16,0 0 0 16,3 0 31-16,3-13-24 15,5-7 0-15,2-6-5 16,-1 4-2-16,-1 6 0 15,0 10-1-15,2 6 1 0,-1 0-8 16,4 10 8-16,-1 10-1 16,0 2 1-16,0 0 0 15,-1-1 2-15,1-5-2 16,-3-2 0-16,-2-3 10 16,-3-4-8-16,-4-4-2 15,1-3 0-15,0 0 3 16,3 0 4-16,4-6-7 15,1-9 0-15,3-6 8 16,-2-5-7-16,0 1-1 16,-4 4 0-16,-1 7 1 15,0 8-6-15,2 6 2 0,2 0 3 16,6 6-8-16,0 8 10 16,2-1-2-16,1-2 0 15,0-1 1-15,0-3 1 16,0-4-2-16,-6-3 0 15,0 0 16-15,-2 0-13 16,0-6-3-16,3-5 4 16,-3-1-4-16,-3-4 2 15,-1-3-2-15,-4-2 0 16,-5 2-17-16,0 4 16 16,0 5-3-16,0 8 1 15,0 2 3-15,0 7-1 16,9 13-23-16,4 6 24 0,3 1-5 15,1-3 5 1,-1-3 0-16,-4-1 4 0,-4-6 0 16,-5-4 8-16,-3-3-12 15,0-4 0-15,0-2 7 16,-8-1-7-16,-8 0-14 16,-3-5-44-16,-2-12-23 15,3-5-36-15,0 0-184 16,6 0-59-16</inkml:trace>
  <inkml:trace contextRef="#ctx0" brushRef="#br0" timeOffset="20011.07">22364 6991 1377 0,'0'0'109'16,"0"0"-18"-16,0 0 11 15,-70 143-73-15,64-48 30 16,5 11-36-16,1 1-5 15,0 0 24-15,0-7-42 16,0-11 0-16,0-16-1 16,6-16-34-16,7-19-37 0,11-16-99 15,6-19-110-15,7-3-234 16</inkml:trace>
  <inkml:trace contextRef="#ctx0" brushRef="#br0" timeOffset="20225.5">22616 7143 1069 0,'0'0'314'16,"0"0"-185"-16,0 0-64 15,38 106 12-15,-17-24 66 16,-2 7-83-16,-4 2-34 16,-2-3 3-16,-8-4-29 0,-5-7 5 15,0-8-5 1,-15-12 0-16,-7-10-19 0,-3-18-78 15,-4-14-93-15,-6-15-141 16,-6-8-428-16</inkml:trace>
  <inkml:trace contextRef="#ctx0" brushRef="#br0" timeOffset="20609.86">22080 7664 214 0,'0'0'1135'16,"0"0"-1063"-16,0 0-18 15,0 0-54-15,144-49 14 16,-35 29-12-16,0 4-1 0,-13 12-1 16,-21 4-40-16,-26 4 36 15,-21 20-34-15,-18 4 33 16,-10 6 5-16,0 1 1 16,0 0 20-16,0-2-9 15,12-6-7-15,24-8 35 16,13-9-39-16,6-10-1 15,3 0 17-15,-5-8-16 16,-6-11 9-16,-11-3-10 16,-12-1 0-16,-12-2 10 15,-12-2-10-15,0-4 0 16,-20 0 15-16,-11 1-11 16,-7 7-2-16,-4 5-2 15,-7 11 0-15,1 7 32 0,-3 3-32 16,6 19 0-16,14 3 4 15,16 5-1-15,15-2-6 16,18-5-80-16,19-7-268 16,12-12-629-16</inkml:trace>
  <inkml:trace contextRef="#ctx0" brushRef="#br0" timeOffset="20782.21">23500 7347 1459 0,'0'0'103'0,"0"0"12"0,0 0-59 15,0 0-38 1,0 0-18-16,0 0-15 0,7-22-107 16,18 42-220-16</inkml:trace>
  <inkml:trace contextRef="#ctx0" brushRef="#br0" timeOffset="20948.11">23452 7707 1470 0,'0'0'69'0,"0"0"121"0,0 0-182 15,0 0 3-15,0 0-22 16,95-38-114-16,-77 26-242 15</inkml:trace>
  <inkml:trace contextRef="#ctx0" brushRef="#br0" timeOffset="23517.66">24744 7374 1028 0,'0'0'245'16,"0"0"-113"-16,0 0 13 15,0 0-108-15,-51 99 30 16,51-40 15-16,7-4-49 15,14-4 17-15,5-8-50 16,-1-9 0-16,-1-9 8 16,-6-10-7-16,-5-10-2 15,-1-5-53-15,-2-18-129 16,-4-20-190-16,-3-14-843 16</inkml:trace>
  <inkml:trace contextRef="#ctx0" brushRef="#br0" timeOffset="23814.16">24676 6919 1227 0,'0'0'205'0,"0"0"-155"15,-47 95 45-15,47-55-17 16,0 1-58-16,17-7-5 16,10-4 44-16,3-11-58 15,1-7 15-15,-2-9-3 16,-7-3-13-16,-4 0 20 15,-7-3-20-15,-4-14 0 16,-7-15 16-16,0-5-12 0,-16-2-4 16,-5 9 0-1,3 15 5-15,3 9-13 16,6 6 4-16,1 21-14 0,8 21 5 16,0 13-42-16,3 11-26 15,20-4-74-15,2-9-193 16,12-9-164-16</inkml:trace>
  <inkml:trace contextRef="#ctx0" brushRef="#br0" timeOffset="24174.51">25163 7453 1029 0,'0'0'250'16,"0"0"-68"-16,-14 74-94 0,11-45-10 15,3-6-19-15,0 2 10 16,0-6-44-16,0-4-7 15,0-7 51-15,0-3-68 16,0-4 6-16,0-1 8 16,0 0-8-16,0 0 30 15,0-3-34-15,0-18-2 16,0-11 24-16,0-5-24 16,6 2-1-16,6 10 0 15,0 7 1-15,3 12-3 16,-1 6 2-16,3 0 0 15,1 20-1-15,3 7 8 16,0 4-7-16,3 1 0 0,-2-6 4 16,5-3-3-1,0-6-1-15,0-7-51 0,1-6 0 16,5-4-104-16,1 0-61 16,2-11-176-16,0-11-165 15</inkml:trace>
  <inkml:trace contextRef="#ctx0" brushRef="#br0" timeOffset="24375.38">25796 7383 111 0,'0'0'1220'15,"0"0"-1106"-15,-108 64 81 16,78-33-109-16,9 3-18 16,14-1-32-16,7-2-29 15,4-3 4-15,20-3-11 0,4-5 0 16,4-7-20-16,-1-4 19 15,2-1-84-15,0-5-13 16,4-3-5-16,0 0-65 16,3-11-123-16,-2-15-141 15</inkml:trace>
  <inkml:trace contextRef="#ctx0" brushRef="#br0" timeOffset="25375.12">26041 7495 695 0,'0'0'384'0,"0"0"-121"16,0 0-48-16,0 0-145 15,0 0-17-15,0 0-39 16,-33 47-9-16,68-22 22 16,0 0-27-16,-2-3 0 0,-6-4 6 15,-6-4-6 1,-9-3 0-16,-4-7 1 0,-4-3-1 16,-3-1 9-16,-1 0-9 15,0-1 0-15,0-14 18 16,0-6-18-16,0-2 0 15,0-3-4-15,3 0 11 16,8 7-15-16,5 8 5 16,7 5 3-16,5 6-22 15,-1 0 22-15,-2 0 0 16,-3 0 1-16,-5 0 3 16,-2 1-6-16,-5-1 2 0,2 0 0 15,0 0-1-15,0-1 1 16,1-10 0-16,-2-2-5 15,-2 1-16-15,-3-2 16 16,-6 0-17-16,0 0 22 16,-3 3-13-16,-14 3 13 15,-3 8 0-15,-4 3-10 16,4 19 16-16,4 11-10 16,10 7 4-16,6-2 0 15,4-2-1-15,28-9 1 16,11-5 0-16,11-8 1 15,6-12 6-15,5-2-11 0,-7-6 4 16,-3-11-52 0,-6-4-23-16,-11-3-58 15,-11-2-33-15,-11-2 47 0,-13 3 7 16,-3 2 64-16,-13 9 48 16,-16 8 74-16,1 6 120 15,0 0-78-15,5 9-44 16,7 10-12-16,4 4-59 15,9 1 14-15,3-5-15 16,0-4 0-16,4-2 3 16,10-4-3-16,1-5 0 15,0-4 6-15,2 0 0 16,2 0-12-16,0 0 4 0,-1-7-33 16,-5 0 24-1,-5 1-18-15,-1 3 29 0,-6 2-7 16,-1 1 18-16,3 0-11 15,3 0 9-15,2 7-3 16,5 3 52-16,2-3-55 16,6 0 0-16,3-6 39 15,3-1-41-15,3 0 11 16,4-8-12-16,-1-5 7 16,-2-3-3-16,-3-1-4 15,-5-4 0-15,-7-1 4 16,-7-7 1-16,-7 0-10 15,-2-1 1-15,-5 6-11 16,-15 7-7-16,1 10 22 16,0 7 0-16,7 12 14 0,3 22-7 15,9 12 13 1,0 3 37-16,17-2 3 0,5-10 24 16,-1-5-82-16,-3-11 8 15,-5-7 50-15,-1-6-54 16,-4-8 6-16,2 0-12 15,6 0 3-15,7-14-19 16,5-11-46-16,6-11-87 16,4-10-65-16,-4-6-347 15</inkml:trace>
  <inkml:trace contextRef="#ctx0" brushRef="#br0" timeOffset="25692.2">27461 7393 496 0,'0'0'640'0,"0"0"-480"0,0 0-9 16,0 0-67-16,0 0-40 15,-21 81 18-15,26-72-50 16,8-2 6-16,2-5 34 16,3-2-51-16,-3 0 6 15,3 0-7-15,-5-2 3 16,-1-7 7-16,-3-3-10 16,-3-4 0-16,-4-2 2 15,-2 0 2-15,0 7-8 16,-11 3-4-16,-10 8 8 15,-4 0-12-15,0 8 12 16,0 14 0-16,5 4-9 0,4 4 13 16,9 0-4-1,7-4 0-15,0-4 2 0,23-5 1 16,11-7-3-16,12-7 0 16,4-3-1-16,5-2 1 15,-3-13-108-15,-7-4-108 16,-4-6-278-16</inkml:trace>
  <inkml:trace contextRef="#ctx0" brushRef="#br0" timeOffset="27291.02">28587 7366 834 0,'0'0'390'15,"0"0"-183"-15,0 0-31 16,0 0-134-16,-3 76-29 15,34 14 93-15,2 13-77 16,-6 0 43-16,-9-5-72 16,-6-3 0-16,-9-15 11 15,-3-7-11-15,0-16-4 16,0-12-68-16,0-18-36 16,0-24-26-16,0-3-213 15,-6-30-159-15</inkml:trace>
  <inkml:trace contextRef="#ctx0" brushRef="#br0" timeOffset="27496.76">28551 7398 981 0,'0'0'250'0,"0"0"-155"16,124-24 9-16,-76 33-21 16,-5 18-61-16,-13 7-16 15,-16 5 18-15,-13 3-21 16,-1 3 5-16,-22-5-8 15,-10-5 5-15,0-6 3 0,5-10-8 16,10-8-9 0,17-9-91-16,0-2-249 0,31-15-176 15</inkml:trace>
  <inkml:trace contextRef="#ctx0" brushRef="#br0" timeOffset="27876.83">28985 7436 992 0,'0'0'172'16,"0"0"11"-16,0 0-126 16,0 0-2-16,29 76 17 15,-7-45-35-15,-1-2-11 16,-3-5 13-16,-6-6-39 16,-4-7 0-16,-6-5 20 0,-2-5-13 15,0-1-7 1,0 0 5-16,0 0 1 0,0-5 16 15,2-15-22-15,4-10 0 16,1-4 1-16,2 2 2 16,0 4-6-16,-1 9 0 15,1 11-16-15,4 8-2 16,4 0-62-16,6 14 7 16,4 6 4-16,4 1-102 15,2-5 41-15,-1-4 48 16,-3-6 52-16,-2-5 29 15,-7-1-10-15,-1 0 14 16,-4-7 3-16,-6-3-1 0,-3-2-4 16,-6 1-21-16,0-3-146 15,0 3-111-15</inkml:trace>
  <inkml:trace contextRef="#ctx0" brushRef="#br0" timeOffset="28423.19">29439 7428 535 0,'0'0'155'16,"0"0"37"-16,0 0-24 15,0 0-30-15,-90 0 4 16,77 0-73-16,4 0-21 15,5 0 34-15,4 0-74 16,0 7-1-16,0 11-2 16,0 10 6-16,0-1 31 0,0 1-29 15,0 1-10-15,13-1 30 16,8-7-28-16,9-6-5 16,6-4 4-16,4-11 1 15,0 0 7-15,-1-4-12 16,-6-12 0-16,-5-5 8 15,-9-5-3-15,-8-4-5 16,-11-2 4-16,0-1-1 16,-9 4 2-16,-19 8-5 15,-10 10 0-15,-5 11-6 16,1 0 6-16,11 18-20 16,16 8-78-16,15-1-127 0,16 1-232 15</inkml:trace>
  <inkml:trace contextRef="#ctx0" brushRef="#br0" timeOffset="29156.76">29980 7450 905 0,'0'0'189'15,"-86"-3"75"-15,38 3-154 16,5 6-5-16,5 10-64 15,10 2-5-15,10 1-3 0,14-3-23 16,4 1-7-16,12-6-3 16,19-3 0-1,8-8 9-15,1 0-6 0,-1-13-3 16,-3-11 1-16,-6-2-1 16,-5-8-5-16,-6-5-33 15,-5-8 26-15,-2-10-12 16,-6-16 21-16,-6-12-7 15,0 4 8-15,0 16 4 16,-2 26 1-16,-4 23 1 16,0 16 3-16,2 30 39 15,-1 38-39-15,5 24-7 16,0 9 36-16,3-2-14 16,15-15 16-16,6-11-25 15,2-16-7-15,2-14 27 0,0-17-33 16,1-13 0-16,-3-13 2 15,1 0-2-15,-3-16-11 16,-7-11-20-16,-4-13-7 16,-10-3 32-16,-3-2-55 15,0 10 21-15,0 16 37 16,0 10 3-16,0 9 5 16,0 6-5-16,4 19 0 15,12 7 11-15,3 4-5 16,0-6-3-16,-1-5 22 15,-3-8-10-15,-3-6 10 16,0-5-25-16,-2-3 9 0,2-3 10 16,3 0-19-16,2 0 0 15,2-12 6-15,0-2-3 16,-4-3-5-16,0 0 2 16,-9 3 0-16,-3 5 1 15,-3 2-1-15,0 6 0 16,1 1 2-16,1 0 0 15,4 9-4-15,7 4-2 16,2 3 4-16,9-3 0 16,4-5 0-16,7-5-10 15,5-1-67-15,2-2-68 16,-3 0-64-16,-4-5-85 16,-3-7-112-16</inkml:trace>
  <inkml:trace contextRef="#ctx0" brushRef="#br0" timeOffset="29489.62">30874 7450 231 0,'0'0'773'0,"0"0"-684"16,0 0 74-16,-34 79-71 15,34-55-51-15,7-5-1 16,9-5-15-16,1-5-9 16,2-9 20-16,-2 0-36 15,-1-5 0-15,-1-15 14 16,-2-4-5-16,-1-10-18 15,0-7 6-15,-3-10-89 16,-6-16-18-16,-3-15-85 0,0-7 71 16,0 10 87-16,-4 21 37 15,-1 26 116-15,4 32 110 16,1 20-105-16,0 42-82 16,6 26 0-16,11 11-4 15,2-4 57-15,1-11-28 16,0-16-13-16,-1-10-50 15,-3-17 8-15,-5-15-18 16,-2-20-113-16,-6-6-226 16,-3-28-857-16</inkml:trace>
  <inkml:trace contextRef="#ctx0" brushRef="#br0" timeOffset="29621.59">31041 7340 64 0,'0'0'1257'0,"0"0"-1221"15,0 0 86-15,0 0-101 16,125 21 9-16,-75-19-4 16,-3-1-26-16,-5-1-54 15,-15 0-331-15</inkml:trace>
  <inkml:trace contextRef="#ctx0" brushRef="#br0" timeOffset="30290.67">22441 8869 1230 0,'0'0'194'15,"13"97"-168"-15,3-10 162 16,-4 11-99-16,-9 6-38 15,-3-1 32-15,-3-4-80 16,-15-9-3-16,3-11 9 16,1-12-7-16,7-15-4 15,7-17-14-15,0-21-83 16,24-14-12-16,12-22-112 16,5-31-170-16,-3-23-355 15</inkml:trace>
  <inkml:trace contextRef="#ctx0" brushRef="#br0" timeOffset="30455.77">22739 9056 1105 0,'0'0'270'16,"0"0"-167"-16,31 101 50 15,-16-40-89-15,-3 0 44 16,-4-1-107-16,-2 0 2 16,-4-7 6-16,-2-6-7 15,0-7-4-15,-21-8-37 16,-5-8-128-16,-9-7-23 15,-6-8-253-15,-6-9-214 16</inkml:trace>
  <inkml:trace contextRef="#ctx0" brushRef="#br0" timeOffset="30940.1">22326 9450 160 0,'0'0'954'0,"0"0"-741"16,0 0-130-16,77-77-69 15,8 60-14-15,15 2 0 16,12 3 5-16,-1 5-5 15,-7 7 0-15,-15 0 3 16,-12 0-2-16,-16 7-1 16,-15-3-24-16,-15-4 24 15,-14 0-12-15,-10 0 12 16,-7-3 0-16,0-8 12 16,-18 2-10-16,-7 2 21 0,-8 4 17 15,-1 3 5-15,-1 0 53 16,4 16-75-16,7 7-14 15,10 5 14-15,6 2-21 16,8-2 1-16,0-5-3 16,8-2 0-16,11-11-2 15,1-3 2-15,3-7 0 16,-5 0-2-16,-1 0 5 16,-3-7-6-16,-2-7 3 15,1-4 0-15,2-1-4 16,-1 0 4-16,3 4 0 15,-1 6-1-15,-2 4 8 0,-2 5 37 16,1 0 4-16,-3 3-41 16,-4 16 35-16,-2 1-42 15,1 1 0-15,1-3 5 16,4-3-5-16,5-2-27 16,9-8-86-16,4-4-90 15,8-1-225-15,9 0-516 16</inkml:trace>
  <inkml:trace contextRef="#ctx0" brushRef="#br0" timeOffset="31078.68">23735 9247 863 0,'0'0'561'0,"0"0"-422"16,0 0 26-16,0 0-133 15,0 0-7-15,0 0-25 0,-7-26-33 16,28 35-62-16,-2 10-229 15,-7 3-587-15</inkml:trace>
  <inkml:trace contextRef="#ctx0" brushRef="#br0" timeOffset="31219.85">23746 9509 1084 0,'0'0'163'0,"0"0"41"16,0 0-76-16,0 0-121 15,0 0-7-15,0 0-29 16,40-47-194-16,-31 37-431 0</inkml:trace>
  <inkml:trace contextRef="#ctx0" brushRef="#br0" timeOffset="38587.19">20817 5359 535 0,'-104'0'342'16,"19"0"-239"-16,15 0-9 15,24 0 51-15,17 0-58 16,18 0-15-16,11 0-41 16,31 4-25-16,46 8 14 15,55 3-14-15,61-1-3 16,49-2 50-16,42-5-51 15,28-7 26-15,16 0-13 16,1-7-1-16,-19-9 30 16,-32 1-43-16,-50-4 1 0,-59-1 21 15,-59 6-18 1,-53 2-5-16,-37 6 0 0,-20-1 2 16,-16-4 31-16,-26-1-33 15,-16 4-48-15,-3 8 11 16,3 0-67-16,9 5-109 15,13 2-317-15</inkml:trace>
  <inkml:trace contextRef="#ctx0" brushRef="#br0" timeOffset="39355.08">19650 3612 620 0,'0'0'259'0,"0"0"-214"15,-12 98-38-15,16 38 2 16,18 60-6-16,5 70 62 16,5 77 121-16,7 67-64 15,10 71-58-15,16 44-2 16,10 34-36-16,-5 34 45 15,-25 17-21-15,-24-17-31 16,-21-61 13-16,0-78-32 16,-3-90 0-16,-5-61 32 0,2-39-6 15,-6-38-10 1,-11-33-16-16,-9-37-18 0,-10-37 14 16,-5-29-85-16,-1-28 5 15,6-24 50-15,5-18 3 16,2-20 14-16,4-29-53 15,3-43-66-15,1-40-1 16,0-43-135-16,2-39-321 16</inkml:trace>
  <inkml:trace contextRef="#ctx0" brushRef="#br0" timeOffset="40636.41">19486 3902 92 0,'0'0'491'16,"83"-20"-471"-16,11 10 19 16,39-4 90-16,37-3-84 15,34-2 2-15,35-1-8 16,37-3-20-16,41-4 18 15,47-4-33-15,45-9-4 16,46-6 42-16,39 3-29 16,34-1 11-16,19 9-22 15,17 11 9-15,9 8-4 16,13 5-7-16,3 5 0 16,-1 4 11-16,-15 2-1 15,-23 0-18-15,-33 0 8 16,-45 5 0-16,-54 4-4 0,-62-4-5 15,-71-5-56-15,-72 0 51 16,-70-2-17-16,-62-10 29 16,-39-8 2-16,-24-3 1 15,-8-4 9-15,-2 0-10 16,-2 8-39-16,0 6-16 16,-3 7-34-16,1 3 65 15,-1 3-20-15,0 0 12 16,0 0 32-16,0 0-21 15,-3 0 20-15,0 0-8 16,0 0 5-16,3 0-1 16,3 0-4-16,9 7 9 0,4 3 2 15,8 2-1 1,8 10-1-16,3 7 25 0,1 19-12 16,-2 16 13-16,1 22-17 15,0 16 11-15,3 18 19 16,9 17-17-16,8 18 2 15,8 24 21-15,4 35-7 16,-6 35 5-16,-12 45-14 16,-17 49 24-16,-16 35 58 15,-4 26-30-15,9 12-9 16,15 3-11-16,11-11-38 16,4-5 10-16,-7-17-21 15,-16-20-8-15,-16-20 8 16,-15-32-12-16,-14-23 0 15,-23-28 16-15,-14-23-5 0,-3-17-6 16,1-25 5-16,4-19 4 16,7-26-7-16,7-22-7 15,4-23 0-15,6-19-3 16,7-11 3-16,6-15-2 16,3-10-4-16,2-7 6 15,-2-12-1-15,0-7 1 16,-3-8-38-16,-6-7 37 15,-9-6-64-15,-17-6 5 16,-21 0-24-16,-17 0-9 0,-22 0 59 16,-20 0-13-1,-19 0 24-15,-26 0 3 0,-29 3 20 16,-34 5-26-16,-37 3-53 16,-39 0 15-16,-45 0 32 15,-44 3-52-15,-47 4 26 16,-47 7 49-16,-39 7 18 15,-33 13-6-15,-22 13 54 16,-15 16 42-16,8 10 16 16,19 2-66-16,23 1 5 15,41-6-9-15,35-3-45 16,41-6 0-16,49-10 2 16,45-11 3-16,52-10-8 15,50-12 3-15,52-12 0 16,58-13 40-16,55-4-13 15,49-11-14-15,31-17-13 0,50-11-5 16,27-8-50-16,21-2-40 16,10 0-14-16,3 0 7 15,-3 0-113-15,-9 2-90 16</inkml:trace>
  <inkml:trace contextRef="#ctx0" brushRef="#br0" timeOffset="40971.82">19327 11911 1007 0,'0'0'95'0,"0"0"-67"15,0 0-23-15,226-17 21 16,-11 0-26-16,55 0 1 16,55-2 6-16,49 3-7 15,39-2 0-15,30 2 36 16,15-4-31-16,7 0 17 16,-2-1-22-16,-10 1 4 15,-8-1 7-15,-19 4-11 16,-21 4-2-16,-26 0-8 0,-27 2-95 15,-30 1-18-15,-36 0-71 16,-35 3-73-16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11-08T04:06:14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5390 3371 577 0,'0'0'54'16,"-71"-111"143"-16,27 77-12 16,-3 13-55-16,0 21 12 0,-3 5-47 15,1 36-83 1,1 24 17-16,3 22 1 0,11 17-2 16,10 13 22-16,18 0-50 15,6-8 7-15,24-9 19 16,15-20-20-16,13-17-6 15,6-13 0-15,3-16 2 16,0-16 0-16,-6-16-2 16,-11-2 0-16,-13-14-12 15,-6-18 12-15,-14-12-18 16,-11-4-10-16,0-5-26 16,-14 3 16-16,-11 11-15 0,3 5 53 15,-1 10-25 1,4 7 29-16,5 6-4 0,4 5 21 15,7 5-15-15,3 1-3 16,0 0-3-16,3 3 0 16,15 9-14-16,0-2 14 15,4-4 0-15,0-2-1 16,-1-4 2-16,-4 0-2 16,-4 0 1-16,-7 0 0 15,0-6 0-15,-3 1 0 16,-3-1 0-16,0 1 7 15,0 5-6-15,0-2 24 16,2 2-25-16,-1 0 6 16,4 23 5-16,2 15 1 15,0 19-12-15,1 13 28 0,1 5-7 16,4 4 8-16,-1-4-29 16,3-8 0-16,3-8 2 15,4-12-2-15,4-9-1 16,-1-12-20-16,2-9-82 15,-6-14-110-15,-2-3-111 16</inkml:trace>
  <inkml:trace contextRef="#ctx0" brushRef="#br0" timeOffset="386.86">5599 3745 851 0,'0'0'88'0,"0"0"7"16,-13 93 56-16,13-51-109 16,0-6-2-16,10-6-2 15,6-5-29-15,1-7 3 16,2-6-12-16,-1-5 0 16,-1-7-9-16,-1 0 9 15,-1-10-53-15,-3-13-41 16,-5-9-26-16,-5-6-8 15,-2-11-42-15,-3-5-28 16,-15-1-90-16,-2 8 116 16,-2 10 172-16,1 15 225 15,5 9 4-15,1 10-53 0,3 3-25 16,0 0-53-16,5 0 27 16,2 0-77-16,2 0-2 15,3 0 18-15,0 0-51 16,0 0 0-16,0 0-13 15,0 1 1-15,0 5-23 16,3 0-47-16,5 1-92 16,3-4-124-16</inkml:trace>
  <inkml:trace contextRef="#ctx0" brushRef="#br0" timeOffset="1234.64">5780 3350 636 0,'0'0'167'0,"-25"-87"24"15,18 70 58-15,6 17-56 16,1 13-142-16,7 49-40 15,13 29 34-15,3 34 10 16,3 9 6-16,-1 0-7 16,5-15-26-16,-2-18 4 15,-4-20-32-15,-3-21 0 16,-5-19 8-16,-4-18-2 16,-4-11-8-16,2-12 2 15,5-4-27-15,0-27-33 16,-3-16-123-16,-6-8-186 0,-6-5-315 15</inkml:trace>
  <inkml:trace contextRef="#ctx0" brushRef="#br0" timeOffset="1370.68">5902 3892 625 0,'0'0'423'0,"0"0"-242"16,0 0 29-16,0 0-142 15,0 0-19-15,0 0-49 16,-14-5 0-16,62-9-12 15,13-1 12-15,5-1-144 16,-2 1-260-16</inkml:trace>
  <inkml:trace contextRef="#ctx0" brushRef="#br0" timeOffset="2516.4">14660 2697 563 0,'0'0'92'16,"0"0"49"-16,0 0 8 15,-100-26-55-15,70 85-71 16,-2 38 57-16,-4 38-5 16,2 24-36-16,4 24 11 15,2 18-49-15,5 16 28 16,2 17-15-16,0 23-10 16,3 26 33-16,4 35-22 15,0 36 54-15,4 45-14 0,2 34-53 16,-4 31 78-16,-1 30-44 15,2 19-12-15,7 24 30 16,4 16-51-16,0 20 2 16,0 17 28-16,6 10-29 15,-2 7 6-15,-4 5-10 16,0 2 0-16,-18 0 5 16,-17-13-5-16,-12-13-8 15,-9-22-3-15,-4-34-27 16,-1-33 7-16,3-34-29 15,6-46-23-15,10-47-7 16,12-50-97-16,18-57-69 16,12-59-144-16</inkml:trace>
  <inkml:trace contextRef="#ctx0" brushRef="#br0" timeOffset="4085.85">17060 3377 840 0,'0'0'122'16,"0"0"67"-16,0 0 2 15,-92 11-87-15,62 47-97 16,2 27-6-16,7 19 64 16,15 11-56-16,6 1-3 15,22-11 28-15,22-14-33 16,12-15 5-16,10-15-6 16,10-17 0-16,-1-15-1 15,-3-12 1-15,-9-13 0 16,-15-4 6-16,-10-4-1 15,-9-17 2-15,-13-9-7 0,-8-12 0 16,-8-14 12 0,-8-10-12-16,-24-5-6 0,-10 9 3 15,-4 13-41-15,-2 20 35 16,0 19 3-16,5 10 6 16,4 13-12-16,11 13 12 15,13 6 0-15,15-1-10 16,4-2 10-16,31-4-1 15,12-9-6-15,6-6 7 16,-1-10-20-16,-6 0 20 0,-9 0-26 16,-12-10 25-1,-8-3-11-15,-5-3 12 0,-6 4 0 16,-2 0 0 0,-1 7 11-16,-1 2-11 0,1 3 0 15,7 7 14-15,4 25 0 16,6 17 0-16,2 17 22 15,-2 8-16-15,-2 0 54 16,-4-7-71-16,-4-6 9 16,-1-10 21-16,-3-9-26 15,-3-9-7-15,0-12 0 16,2-12 0-16,-4-4-23 16,5-5 5-16,1-2-117 15,1-26 32-15,-1-14-277 16</inkml:trace>
  <inkml:trace contextRef="#ctx0" brushRef="#br0" timeOffset="4497.89">17518 3745 822 0,'0'0'130'16,"0"0"-74"-16,0 0-34 15,0 0-10-15,0 0-12 16,0 0 0-16,67 22-9 16,-50-21 2-16,-7-1-52 0,-7 0-17 15,-3 0 12 1,0 0 63-16,0 0-17 0,0 0 18 16,0 0 11-16,0 0-11 15,0 0 74-15,0 0-22 16,0 3-18-16,0 7 15 15,0 6 63-15,0 3-15 16,0 2 14-16,0 1-83 16,2 2 16-16,6 2-15 15,0 4-15-15,1 1 7 16,-1-2-21-16,5 0 0 16,-1-3 8-16,3-5-2 15,0-8-6-15,-2-2 0 16,1-8 2-16,-1-3-11 15,-1-2-40-15,0-19-150 0,-3-11-161 16</inkml:trace>
  <inkml:trace contextRef="#ctx0" brushRef="#br0" timeOffset="4808.88">17503 3399 919 0,'0'0'68'16,"0"0"24"-16,0 0-20 15,0 0 5-15,17 86-62 0,8-75-5 16,0-2 43-16,1-4-45 16,-7-5-3-16,-1 0 7 15,-6 0-10-15,0 0 17 16,-5-10-19-16,-1-5 0 15,-4-6 18-15,-2 2-15 16,0-1-3-16,-12 5 1 16,-9 8 3-16,-3 7-8 15,-2 0-10-15,1 13-52 16,8 10 2-16,7 2-114 16,10-4-120-16</inkml:trace>
  <inkml:trace contextRef="#ctx0" brushRef="#br0" timeOffset="5037.13">17894 3310 634 0,'0'0'528'0,"0"0"-448"15,-6 115 54-15,6-18-65 16,18 16-39-16,4 6 94 15,1-4-100-15,-1-13-3 16,-3-14-3-16,-5-10-17 16,-6-22 4-16,-3-19-5 0,-3-20-81 15,-2-17-135-15,0-14-378 16</inkml:trace>
  <inkml:trace contextRef="#ctx0" brushRef="#br0" timeOffset="6000.11">17702 3885 1133 0,'0'0'70'15,"0"0"21"-15,0 0-75 16,113 2-8-16,-46-2 24 16,0-7-28-16,-8-7 4 15,-7 1-8-15,-16-2 0 16,-11-6-2-16,-10-3 2 15,-3-14-21-15,-8-13 7 0,-1-10-4 16,-3-2 8 0,0 6-14-16,-7 17 24 15,-7 13 17-15,1 13-14 0,2 6 63 16,6 5 34-16,-1 3-31 16,1 8-42-16,-1 24-27 15,0 17 0-15,3 16 18 16,3 9-3-16,0 6-5 15,0 1 41-15,0-6-29 16,1-7 17-16,1-6-39 16,-1-9 11-16,1-14 12 15,1-13-23-15,0-9 0 0,-2-10-1 16,-1-4 9-16,0-3-14 16,0 0 6-16,4 0 0 15,10-12 2-15,4-17-2 16,9-12 0-16,1 0 2 15,-2 7 7-15,-3 9-16 16,-6 10 7-16,-5 9 0 16,-5 6-8-16,2 0 8 15,1 11 0-15,4 12-6 16,1 8 15-16,2 4-14 16,-1-4 5-16,2-5 0 15,-2-4-1-15,2-5 1 0,2-6 0 16,-1-5-1-16,5-6 12 15,1 0-14-15,2-6 3 16,-3-15 0-16,-3-6 3 16,-3-7-3-16,-5 1 0 15,-4 2 2-15,-4 9 3 16,-4 9-7-16,-1 7 2 16,0 3 0-16,2 3 1 15,-1 0-1-15,-1 0 0 16,2 11-16-16,-1 10 20 15,1 5-8-15,2-1 4 16,6-5 0-16,-2-2-1 16,-1-6 1-16,4 0 0 0,-4-4-2 15,2-2 11 1,2-3-18-16,-3-3 8 0,3 0 1 16,4 0 7-16,-2-22-7 15,5-6 0-15,-4-6-17 16,-2 0 3-16,-2 4-3 15,-6 11 10-15,0 7 7 16,-3 9 3-16,-1 3-3 16,0 0 0-16,5 0-17 15,1 11 14-15,4 7 3 16,2 3 0-16,1 0 1 16,1-4-2-16,-1-1 1 15,2-5 0-15,-1-5-2 16,3-3 2-16,3-3-84 15,1 0-123-15,4-12-223 0,2-10-390 16</inkml:trace>
  <inkml:trace contextRef="#ctx0" brushRef="#br0" timeOffset="7147.78">18995 3352 843 0,'0'0'221'15,"0"0"4"-15,0 0-89 16,0 0-136-16,-13 87 9 15,35 5 39-15,3 12-45 16,2-1 16-16,-7-6 24 16,-6-12-32-16,-8-12 8 15,-6-11-19-15,0-12 1 0,0-15 12 16,-6-15-13-16,0-10 0 16,5-7 6-16,1-3-1 15,0 0 6-15,0-10-1 16,6-16 21-16,19-11 1 15,9-1-32-15,8 7 0 16,3 10-4-16,-3 9 15 16,-9 10-21-16,-8 2 10 15,-10 3 0-15,-3 14-11 16,-11 5 11-16,-1 4 0 16,-10 1 7-16,-19-1-1 15,-6-3 2-15,-2-3-8 16,-4-6 0-16,1-5 2 15,-3-7-2-15,4-2-10 16,4 0-28-16,6-11-72 0,5-9-22 16,5-7-173-16,5-8-243 15</inkml:trace>
  <inkml:trace contextRef="#ctx0" brushRef="#br0" timeOffset="8364.98">2837 5404 199 0,'-84'20'674'0,"11"1"-619"16,9 1 10-16,16-3-25 15,20-6-38-15,16-3 22 16,12-2-24-16,43-4 0 15,23-2 23-15,28-2-15 16,28-5 8-16,21-9-16 16,20-1 0-16,19-4 0 0,19-1 0 15,20-4 0 1,28-2 29-16,27-5-1 0,31-3 18 16,23-2-21-16,28-3-6 15,22 2 38-15,21-4-57 16,26 0 0-16,19 4 22 15,8 1-20-15,20 4 4 16,6 1-6-16,8 4 0 16,7 5 7-16,3 3-7 15,6 4 0-15,6 4-1 16,-1 4 2-16,10 5 3 16,-3 2-4-16,0 0 0 15,3 4-3-15,-1 7 3 0,3 0 0 16,1 3 27-1,1-2-25-15,-5 1 13 0,-8-1-15 16,-9 1 0-16,-16 3 5 16,-18-4-5-16,-20 2 0 15,-26 1 1-15,-26-3 6 16,-27 2-11-16,-26-1 4 16,-27 0 0-16,-33-2-21 15,-33-2 21-15,-37-1-51 16,-38-3-58-16,-41-4-104 15,-38-1-148-15</inkml:trace>
  <inkml:trace contextRef="#ctx0" brushRef="#br0" timeOffset="11167.75">4504 6079 919 0,'0'0'142'0,"0"0"-92"16,-76 155 122-16,63-53-122 15,13 11-17-15,0-11 12 16,27-15-25-16,13-20 6 15,11-20-26-15,10-20 0 16,0-16 10-16,6-11-8 16,-3-11-2-16,-6-21 0 15,-4-4-32-15,-9-2-167 16,-11-3-202-16</inkml:trace>
  <inkml:trace contextRef="#ctx0" brushRef="#br0" timeOffset="11596.81">5002 6489 358 0,'0'0'572'15,"0"0"-442"-15,0 0 115 16,0 0-117-16,0 0-92 15,0 0-36-15,0 0 37 16,-41 109-29-16,41-64 7 16,0-4 20-16,10-9-21 15,10-6 0-15,0-9-14 0,7-9 0 16,0-8 7-16,4 0-7 16,-2-7 0-16,-4-11 12 15,-7-4-10-15,-5-2 4 16,-10-4-6-16,-3-6 0 15,0-5-21-15,-22-3-8 16,0 6-19-16,-5 11 34 16,0 12 5-16,-2 12 4 15,-2 1 2-15,3 14 3 16,1 14-8-16,6 1 8 16,15 1-14-16,6 3-22 15,12-5-142-15,21-6-85 0,7-8-269 16</inkml:trace>
  <inkml:trace contextRef="#ctx0" brushRef="#br0" timeOffset="12186.38">5371 6547 723 0,'0'0'383'0,"0"0"-241"16,0 0-3-16,0 0-80 15,0 0-59-15,0 0 0 16,-6 74 39-16,13-46-26 16,1-4 14-16,-4-4-24 15,2-6 8-15,-6-5 5 0,0-5-16 16,0-4 0-16,0 0 19 16,0 0-12-16,0 0 2 15,0-4-9-15,0-17 4 16,3-9 1-16,3-6-5 15,0-1 0-15,0 6-1 16,-1 12 8-16,0 6-9 16,-2 9 2-16,2 4 0 15,1 0-16-15,6 9 16 16,6 13 0-16,1 4-4 16,-2 1 14-16,0 0-11 0,-6-5 1 15,1-4 0 1,-8-8 9-16,-1-5-9 0,-1-3 0 15,-2-2 4-15,0 0 6 16,0 0-10-16,0 0 5 16,4-14-4-16,7-11 12 15,2-8-13-15,1-9 0 16,0 5-2-16,0 4 10 16,2 8-12-16,-4 12 4 15,-3 6 0-15,0 7-5 16,0 0 5-16,5 11 0 15,3 12 18-15,-3 2-6 16,-1 1-11-16,1-2-1 16,-4-2 3-16,4-6-5 15,-1-1 2-15,-3-3-27 0,1-5-81 16,1-6-167-16,-2-1-97 16,1 0-327-16</inkml:trace>
  <inkml:trace contextRef="#ctx0" brushRef="#br0" timeOffset="13112.68">5891 6466 665 0,'0'0'265'15,"0"0"-194"-15,0 0 133 16,0 0-96-16,48 73-32 16,-39-47-19-16,3-1-12 15,-3-6 18-15,-3-4-52 0,-2-4-2 16,-1-6 25-16,-1 0-28 15,-2-5-6-15,0 0 4 16,0 0-2-16,0 0 15 16,0 0-17-16,0-9 0 15,0-10 8-15,0-8-6 16,0 8-4-16,6 4 2 16,9 6 0-16,0 8-8 15,7 1 1-15,0 0 7 16,-2 3-7-16,1 12 7 15,-4-1 0-15,-3-2 0 16,-5-3 1-16,-2-1-1 16,-4-4 0-16,-3-3 0 0,0-1 0 15,0 0 5 1,0 0-5-16,0 0 7 0,5 0-7 16,4-13 11-16,4-11-11 15,5-8 0-15,3-5 0 16,0 0 1-16,-2 2-1 15,1 12 0-15,-5 7 4 16,-2 10-5-16,-1 6 1 16,0 0 0-16,-2 20-11 15,2 7 14-15,0 3-3 16,2-1 1-16,3-4 2 16,6-3-5-16,2-5 2 15,8-6 0-15,7-6-3 16,1-2 3-16,3-3 0 0,-2 0 3 15,-3-7-1-15,-6-4-4 16,-5-3-74-16,-7-6-4 16,-9-6 37-16,-9-4-91 15,-3-3-18-15,0 2 63 16,-12 9 76-16,-6 8 13 16,-3 10 9-16,-1 4 41 15,-8 6 70-15,5 19-67 16,1 8-5-16,7 4-6 15,8-1-20-15,8-3 14 16,1-6-36-16,7-6 4 16,13-7 11-16,4-5-15 15,1-7 0-15,3-2 8 0,-1 0-7 16,-2-8-1-16,-2-8-20 16,2-2-47-16,-7-4 52 15,-3-3-55-15,-3-2 15 16,-5 3 19-16,-4 5 17 15,-1 6 19-15,-2 8 0 16,0 1 78-16,0 4 62 16,0 0-105-16,0 5-18 15,0 11 5-15,0 4 3 16,0-1 9-16,3-2-34 16,9-2 7-16,0-3-2 15,4-3-5-15,-1-4 0 16,4-4-5-16,1-1-153 0,2 0-180 15,-1-6-362-15</inkml:trace>
  <inkml:trace contextRef="#ctx0" brushRef="#br0" timeOffset="13480.94">7195 6430 957 0,'0'0'94'0,"0"0"119"15,0 99-137-15,8-75-36 16,5-6 59-16,-1-7-79 16,-6-5 1-16,1-4 9 15,-7-2-24-15,0 0 3 16,3-3-7-16,-3-14 1 0,3-10 16 16,-1-7-19-16,2-5-10 15,1-3 2-15,2 9-51 16,6 10 51-16,1 9 4 15,2 13 4-15,1 1-18 16,1 10 18-16,-3 15 0 16,1 6 36-16,-1 2-20 15,1-5 23-15,2-3-20 16,3-3-18-16,6-8 24 16,7-8-25-16,12-6 0 15,8 0-12-15,5-6-46 16,4-16-66-16,-6-8-118 0,-6-4-113 15</inkml:trace>
  <inkml:trace contextRef="#ctx0" brushRef="#br0" timeOffset="13881">7896 6330 595 0,'0'0'313'0,"0"0"-145"16,-112 57 20-16,78-28-82 15,11 0-62-15,7 1 13 16,10-2-21-16,6-2-2 15,5-4 26-15,18-3-49 16,7-8 3-16,3-7 37 16,4-4-50-16,1 0 13 15,-2-12-10-15,-2-10-4 0,-3-6 7 16,-7-7-7-16,-5-11-7 16,-8-11 4-16,-11-9-61 15,0-9 23-15,-21-8-3 16,-11-3 44-16,0 6-15 15,3 17 15-15,4 22 0 16,9 24 53-16,8 17-28 16,5 14 13-16,3 43-38 15,2 23 0-15,18 22 24 16,9 0-4-16,2-4 20 16,-3-11 54-16,-2-8-64 15,-2-12-10-15,-5-12-17 16,-4-14-2-16,3-15 1 0,-1-14-2 15,5-12-87-15,5-4-24 16,-2-29-185-16,5-15-524 16</inkml:trace>
  <inkml:trace contextRef="#ctx0" brushRef="#br0" timeOffset="14545.81">9431 6067 5 0,'-30'-133'694'0,"-3"10"-591"16,2 28 43-16,7 40 31 0,8 28 77 15,10 25-125-15,6 14-66 16,0 46-53-16,17 31-6 16,8 27 70-16,1-1-39 15,0-6-9-15,-4-15 55 16,0-15-74-16,-4-16-4 16,-1-13 8-16,-4-15-9 15,2-15-2-15,-3-8 0 16,7-8 0-16,2-4-2 15,5-2 2-15,-1-22-7 16,2-6-3-16,-8 0-19 16,-4 5 20-16,-6 11-15 15,-3 6 24-15,-5 6 3 0,-1 2-3 16,0 0 0-16,3 0-5 16,2 7 13-16,1 8-16 15,9 5 4-15,-3-2 4 16,0-3 0-16,1-3 0 15,1-3 0-15,0-6 0 16,-3-3 0-16,5 0-100 16,-4-18-67-16,-3-5-142 15,-2-10-23-15,-5-12-496 16</inkml:trace>
  <inkml:trace contextRef="#ctx0" brushRef="#br0" timeOffset="14796.68">9590 5859 994 0,'0'0'174'16,"0"0"-1"-16,-62 72-112 16,57-40-50-16,5-3 42 15,0-5-50-15,17-4-3 16,7-6 18-16,2-7-9 16,3-4 7-16,-4-3-16 15,-4 0 7-15,-5-3 13 16,-8-8-20-16,0-7 0 15,-8-6 15-15,0-2-10 16,-2-2-10-16,-13 7-35 16,-6 12-24-16,-1 9 25 0,1 7-160 15,0 17 3-15,9 8-9 16,9-4-152-16</inkml:trace>
  <inkml:trace contextRef="#ctx0" brushRef="#br0" timeOffset="15196.52">9862 6261 686 0,'0'0'242'15,"0"0"-25"-15,4 89-10 16,1-61-138-16,-2-4-6 16,3-7-15-16,-2-6-34 15,-2-4 51-15,-2-4-64 16,0-3 0-16,0 0 31 0,0 0-30 15,0 0 9-15,0 0 9 16,6-4-11-16,7-21 46 16,5-11-55-16,6-9 0 15,-3 2 2-15,0 8 10 16,-7 12-17-16,-3 12 5 16,-5 11 0-16,2 0-15 15,2 14 15-15,3 17 0 16,2 6 14-16,-1 4-7 15,2-4 8-15,-2-7-15 16,2-5 2-16,-1-5 0 16,1-6-2-16,2-7 0 15,3-5-9-15,6-2 0 0,0 0-76 16,-1-15-70-16,-3-7-41 16,-5-13-95-16,-5-6-165 15</inkml:trace>
  <inkml:trace contextRef="#ctx0" brushRef="#br0" timeOffset="15517">10369 6249 254 0,'0'0'509'0,"0"0"-274"16,18 75-8-16,-10-49-75 15,0-6-85-15,1-6 1 16,-1-7-13-16,-2-4-15 16,7-3 6-16,1 0-43 15,5-7 1-15,3-10 19 0,-1-3-14 16,-1-6-18-16,-4-10-11 15,-9-6-82-15,-5 4-12 16,-2 8-111-16,-3 9 87 16,-12 12 136-16,-6 9 4 15,-1 0 1-15,-5 17 39 16,6 11 35-16,5 11 27 16,4 4-54-16,12 2-10 15,0-1 43-15,19-8-57 16,14-8 21-16,18-11-25 15,11-9 0-15,13-8-8 16,10-4-14-16,7-22-12 16,-2-8-23-16,-8-8-315 15</inkml:trace>
  <inkml:trace contextRef="#ctx0" brushRef="#br0" timeOffset="16101.65">6387 7478 70 0,'0'0'989'15,"0"0"-837"-15,0 0 138 16,0 0-198-16,0 0-67 16,0 0-11-16,-11 78 43 15,14-26-4-15,2-6-53 16,-1-7 13-16,3-10-3 16,-2-10-10-16,-4-8 0 15,1-8-4-15,-2-3-94 0,0-9-60 16,0-15-212-16,-6-10-142 15</inkml:trace>
  <inkml:trace contextRef="#ctx0" brushRef="#br0" timeOffset="16287.68">6218 7192 958 0,'0'0'252'0,"0"0"-72"15,0 0-77-15,0 0-76 16,0 0-27-16,0 0 12 15,-25 24 11-15,25-19-23 16,9 2 0-16,2-3 6 16,0 0 0-16,1 3-7 15,3 2 1-15,-3 2-266 16,9 5-367-16</inkml:trace>
  <inkml:trace contextRef="#ctx0" brushRef="#br0" timeOffset="16897.41">6540 7582 968 0,'0'0'198'16,"0"0"12"-16,34 75-129 16,-25-51 9-16,-4-6-47 15,1-2 0-15,-3-9-32 16,-3-1 0-16,0-2 5 0,0-4-16 15,0 0 0-15,0 0 11 16,0 0-3-16,9-7-8 16,1-16 0-16,5-13 2 15,8-7-9-15,-3-1 7 16,1 7-55-16,-1 9 54 16,-4 13-12-16,-1 8 8 15,1 7-1-15,-2 12 6 16,4 15-10-16,0 7 10 15,-2 4 0-15,3-5 25 16,-4-1-9-16,2-5 5 16,-4-7-17-16,-1-3 4 15,0-4 5-15,-6-6-13 0,5-5 0 16,0-2 3-16,1 0 8 16,3-22-22-16,0-10 1 15,1-14-68-15,0-16 19 16,-3-15-88-16,-3-13-28 15,-7-10 93-15,-3 4 27 16,0 11 55-16,0 22 10 16,-9 24 128-16,3 25 69 15,1 14-78-15,3 12-56 16,2 38-38-16,0 23-24 16,6 20 48-16,9-4-15 15,6-3-18-15,0-2 53 0,3-4-79 16,-2-9 5-1,0-8 8-15,-4-10-13 0,0-15-4 16,-4-14-77-16,-4-15-93 16,-6-9-146-16,-4-12-439 15</inkml:trace>
  <inkml:trace contextRef="#ctx0" brushRef="#br0" timeOffset="17329.54">7035 7539 997 0,'0'0'316'16,"0"0"-196"-16,0 0-21 16,0 0-72-16,0 0-27 0,0 0 0 15,0 0-4 1,108-29 6-16,-65 29-3 0,-4 9 1 16,-6 0 0-16,-5-1-1 15,-4-1 1-15,-2-4 0 16,1-3 0-16,2 0 3 15,0 0-3-15,-1-7 0 16,-3-5-15-16,-6 0-28 16,-9 1-13-16,-6-3 44 15,0 5-12-15,0-5 22 16,-14 5-10-16,-5 3 10 16,0 3 2-16,-2 3 18 15,-3 0 1-15,3 15 6 16,0 7 36-16,6 7-59 0,6 4 19 15,9 4-2-15,0-4-2 16,8-3-8-16,14-4-9 16,5-5 0-16,3-8 4 15,4-6-3-15,2-7-2 16,7 0-46-16,-3-2-115 16,-4-15-158-16,-9-1-134 15</inkml:trace>
  <inkml:trace contextRef="#ctx0" brushRef="#br0" timeOffset="17780.84">7608 7522 1066 0,'0'0'207'15,"0"0"-118"-15,0 0-54 0,0 0 47 16,60 73-50-16,-38-52 11 16,-1 1-24-16,-3-6-6 15,-8-2 28-15,-5-5-41 16,-2-5 0-16,-3-3 10 15,0-1-6-15,0 0 13 16,0 0-17-16,-5-4 0 16,-1-14 4-16,5-6-4 15,1-5-1-15,0-2 0 16,20-3-33-16,6 0 14 16,3 0-35-16,-1 1-1 15,-1 2 53-15,-5-4-59 0,0 2 16 16,-5-5 3-16,1-4-39 15,-5-1 3-15,-7-1 1 16,-4 6-7-16,-2 10 73 16,-5 7 20-16,-11 12-8 15,-7 8 102-15,0 1 77 16,-1 14-48-16,7 20-90 16,4 11-22-16,13 11 57 15,0 2-64-15,13 2 7 16,11 3 3-16,2-1-22 15,2-1 10-15,6-3-10 16,-3-4 0-16,-1-9 3 16,-4-12-3-16,-7-8-21 15,-8-10-151-15,-11-7-271 0</inkml:trace>
  <inkml:trace contextRef="#ctx0" brushRef="#br0" timeOffset="18329.89">7833 7562 1105 0,'0'0'98'0,"0"0"-41"16,99-42-22-16,-33 33-15 15,5 2-16-15,2 4-2 16,-7 2-2-16,-5 1 0 16,-10 0-5-16,-7 0 5 0,-5 0 0 15,-6-5-1-15,-5-3 5 16,-10-1-8-16,-6-5 2 15,-10-1 2-15,-2 1 9 16,-5 1-9-16,-14 4 0 16,-5 6 44-16,1 3 29 15,0 0-8-15,0 14-42 16,4 8-18-16,4 6 17 16,6 4-22-16,3-2 0 15,6-1 4-15,0-5 2 16,9-5-9-16,6-4 3 15,3-6 0-15,-2-3-6 16,2-4 6-16,-3-2-60 16,3 0 33-16,-2-6-44 15,1-12 29-15,-1-2 9 0,5-9 23 16,-2-2-11-16,2 1 21 16,-6 2 0-16,-4 11 14 15,-1 5 0-15,-7 8 71 16,-1 4-16-16,1 0-42 15,-2 16 19-15,2 13-37 16,-1 8 19-16,1-1 37 16,4-3-61-16,5-4 5 15,9-8-9-15,3-7 0 16,13-12-4-16,5-2 4 16,5-1-85-16,3-17-94 15,-1-5-307-15</inkml:trace>
  <inkml:trace contextRef="#ctx0" brushRef="#br0" timeOffset="18531.59">8916 7417 1022 0,'0'0'169'0,"-34"75"-16"16,32-34-14-16,2-2-101 15,12-7 20-15,17-7-15 16,8-5-25-16,2-9 0 15,1-9-18-15,-1-2-9 16,-3 0 7-16,-3-13-128 16,-2-4 4-16,0-5-119 0,-1-6 20 15,-6-5-83 1</inkml:trace>
  <inkml:trace contextRef="#ctx0" brushRef="#br0" timeOffset="18861.34">9313 7452 755 0,'0'0'284'0,"0"0"-112"16,0 0-10-16,0 0-40 15,0 0-55-15,24 88 36 16,-15-72-89-16,0-9 16 16,0-3-13-16,4-1-11 15,-2-3 6-15,0 0-12 16,-3-8 0-16,-2-6 2 16,-1-3-2-16,-5-7-40 15,0-2-38-15,-8-2-27 0,-14 4-9 16,-2 9-84-1,1 7 176-15,-2 8 17 0,6 0 10 16,2 7 58-16,4 13-18 16,5 3 5-16,7 4 19 15,1 0-43-15,0-1 6 16,15-6 31-16,13-4-59 16,2-6 12-16,7-3 1 15,0-7-17-15,4 0 3 16,2 0-3-16,0-10-119 15,-1-6-132-15,3-7-287 16</inkml:trace>
  <inkml:trace contextRef="#ctx0" brushRef="#br0" timeOffset="21395.89">17505 6474 860 0,'0'0'59'16,"0"0"95"-16,-37-79 37 16,25 71-63-16,-4 8-39 15,-1 22-41-15,1 31-26 16,3 30-22-16,13 18 0 0,0 5 37 15,30-5-37-15,14-12 0 16,9-13 16-16,10-16-16 16,7-15 2-16,-3-15-2 15,-3-18 0-15,-6-11 10 16,-13-1-10-16,-12-14 0 16,-9-12 10-16,-13-8-10 15,-9-5 0-15,-2-8-11 16,-18 0-46-16,-18 2 55 15,-10 9-62-15,-6 10 46 16,-3 15 9-16,3 9 13 16,13 2-4-16,15 0 0 15,15 10 0-15,9 2-4 0,15 0 4 16,24-3 0-16,15-6-2 16,5-3 10-16,1 0-16 15,-5-12-4-15,-12-2-49 16,-10 1 53-16,-15 3-13 15,-13 6 21-15,-5 0 13 16,0 4-8-16,0 0 70 16,-5 1-41-16,-4 23-30 15,-1 18 8-15,2 16-12 16,8 13 0-16,0 8 42 16,0-1-37-16,5-5 16 15,5-11-21-15,0-4 0 0,0-8 2 16,1-7-2-16,1-7 0 15,8-12-8-15,5-12-90 16,5-12-127-16,2 0-108 16,-2-17-300-16</inkml:trace>
  <inkml:trace contextRef="#ctx0" brushRef="#br0" timeOffset="21710.91">18191 6863 859 0,'0'0'254'0,"0"0"18"16,0 0-164-16,0 0-98 16,0 0-6-16,2 111 65 15,17-57-67-15,5-4 8 16,4-5 22-16,2-8-22 0,-1-9-11 16,1-12 1-16,-4-5 0 15,-2-11 13-15,1 0-13 16,0-5 0-16,1-18 19 15,0-10-7-15,-3-8-13 16,-4-13 1-16,-6-6 0 16,-9-5 6-16,-4-1-6 15,-12 10 0-15,-10 10-12 16,0 17 12-16,8 13-11 16,5 10-25-16,7 6-42 15,2 3-104-15,14 12-291 16</inkml:trace>
  <inkml:trace contextRef="#ctx0" brushRef="#br0" timeOffset="21950.55">19081 6766 1091 0,'0'0'338'0,"0"0"-232"16,0 0 65-16,0 0-167 15,-13 95 56-15,18-37-10 16,2-2-10-16,-1-3 4 0,-2-7-44 16,-2-5 0-1,1-10 7-15,-3-12-7 0,0-9-5 16,0-6-59-16,0-4-48 16,3-4-34-16,-3-22-165 15,0-11-297-15</inkml:trace>
  <inkml:trace contextRef="#ctx0" brushRef="#br0" timeOffset="22124.25">18831 6718 1001 0,'0'0'259'0,"0"0"-71"16,0 0-44-16,0 0-141 15,0 0 7-15,91-55 0 0,-18 38-10 16,-1 5 0-16,-4 4-1 15,-10 8-68-15,-10 0-186 16,-18 12-317-16</inkml:trace>
  <inkml:trace contextRef="#ctx0" brushRef="#br0" timeOffset="22311.16">18852 7243 1176 0,'0'0'126'0,"0"0"-51"16,0 0 48-16,143 7-84 0,-65-24-16 15,3 0-10 1,-2 1-10-16,-7 4-6 0,-8 3-185 16,-12 1-460-16</inkml:trace>
  <inkml:trace contextRef="#ctx0" brushRef="#br0" timeOffset="23090.4">20230 6766 814 0,'0'0'412'0,"0"0"-347"15,0 0 2-15,0 0-29 16,0 0-38-16,139-20 0 16,-75 17 11-16,0 3-11 15,-3 0-2-15,-10 2-214 16,-14 7-99-16</inkml:trace>
  <inkml:trace contextRef="#ctx0" brushRef="#br0" timeOffset="23280.83">20351 6902 883 0,'0'0'120'0,"0"0"83"0,0 0-51 15,0 0-81 1,0 0-50-16,0 0-13 0,-2 12-8 15,51-12 0-15,5-5 15 16,-3-2-15-16,-2-3-9 16,-4 0-181-16,-13-6-116 15,-9-4-192-15</inkml:trace>
  <inkml:trace contextRef="#ctx0" brushRef="#br0" timeOffset="23476.4">20510 6532 665 0,'0'0'180'0,"0"0"71"16,0 0-72-16,0 0-123 16,0 0-48-16,0 0 77 15,106 102-14-15,-58-49-41 0,-11 3-1 16,-12 4 35-16,-17-2-58 16,-8 5-6-16,-22-3 6 15,-23 1-4-15,-12 1-2 16,1-6-180-16,2-12-410 15</inkml:trace>
  <inkml:trace contextRef="#ctx0" brushRef="#br0" timeOffset="25057.68">21353 6532 170 0,'0'0'0'0,"0"0"-169"16</inkml:trace>
  <inkml:trace contextRef="#ctx0" brushRef="#br0" timeOffset="26180.18">22060 6814 795 0,'0'0'171'0,"0"0"-43"16,0 0 69-16,-97-67-80 16,60 66-62-16,-3 1 1 15,-2 14-35-15,3 17-21 16,8 10 23-16,13 5-23 16,13 3 0-16,5-2 9 15,12-6 1-15,21-3-17 16,11-7 7-16,9-12 0 15,7-10 0-15,1-9 0 16,2-9 0-16,-4-20-5 16,-2-5 5-16,-5-4-63 15,-7-7-74-15,-9-5-99 0,-11-5 73 16,-10-9-37-16,-12-4 65 16,-3-9 113-16,-16-7 22 15,-16-6 0-15,-5-4 31 16,-2 12 105-16,5 21 14 15,7 22 9-15,11 22 40 16,11 12-30-16,5 15-106 16,0 41-57-16,19 30 2 15,11 28 19-15,3 6 27 16,-3 0-29-16,-5-5 22 16,-7-11 11-16,-3-7-39 15,-4-14 1-15,-4-13-20 0,2-15 0 16,0-13 4-1,3-16-4-15,4-10 0 0,2-11-7 16,6 0-42-16,3-25 4 16,-2-16-31-16,-1-5-11 15,-6-4-1-15,-3 5-23 16,-5 14 77-16,-4 13 26 16,-1 12 16-16,2 6 22 15,1 8-10-15,4 15 44 16,5 7 23-16,4 3-75 15,5-2 0-15,6-2 35 16,6-7-44-16,5-5 29 16,2-7-16-16,0-10 5 15,-1 0-9-15,-8-7-12 16,-6-6 0-16,-10-3 7 0,-12-1 1 16,-8-8-16-16,0-2 6 15,-19-3-35-15,-12 3 20 16,-7 3-26-16,-5 7 43 15,-3 5-9-15,-2 9 15 16,3 3-12-16,4 3 6 16,11 14 0-16,13 4-1 15,14 2-1-15,3-1-55 16,27-4-103-16,10-3-188 16,7-7-343-16</inkml:trace>
  <inkml:trace contextRef="#ctx0" brushRef="#br0" timeOffset="26626.34">23113 6953 908 0,'0'0'191'16,"0"0"-109"-16,0 0-4 15,0 0 9-15,0 0-49 16,27 97-19-16,-17-73 20 15,-1 1-30-15,0-7-9 16,2-6 1-16,1-5-1 16,0-7 5-16,4 0-5 15,3 0 0-15,-1-13 6 0,2-4-6 16,-2-4-2-16,-2-3-2 16,-2-4 4-16,-4-2 1 15,-6 2-1-15,1 6 0 16,-5 8 4-16,1 8 10 15,-1 6-2-15,0 0 57 16,5 0-48-16,1 12-5 16,3 10-6-16,1 5 9 15,2-1 14-15,3-1-30 16,3-2-3-16,4-5 1 16,5-5 1-16,6-5 1 15,8-3-3-15,8-4-63 0,6-1 1 16,1 0-115-16,1-10-47 15,-8-9 3-15,-6-8-61 16,-10 1-219-16</inkml:trace>
  <inkml:trace contextRef="#ctx0" brushRef="#br0" timeOffset="27029.59">23893 6947 717 0,'0'0'219'0,"0"0"-9"16,0 0-21-16,-106 3-98 15,81 14-61-15,4 5 35 16,4 3-50-16,6 1 7 15,8-2-1-15,3-4-16 16,0-6 7-16,4-5-12 16,8-4 0-16,2-5 31 0,3-2-28 15,3-16 6 1,2-6 6-16,2-6-11 0,-4-2-4 16,-3-4 0-1,-4-12 0-15,-5-9 0 0,-8-15 0 16,0-17 0-16,-21-11 4 15,-14-9 6-15,-4 9-10 16,-1 22 0-16,10 27 70 16,12 26 49-16,9 18-94 15,9 13 11-15,0 47-32 16,18 33 16-16,10 38-20 16,5 8 13-16,0-4 10 15,-5-9 42-15,-1-14-65 16,-6-14 0-16,-5-20 0 0,-1-17 0 15,2-21 0-15,5-19 0 16,6-14-4-16,11-5-36 16,6-33-116-16,1-16-54 15,0-15-240-15</inkml:trace>
  <inkml:trace contextRef="#ctx0" brushRef="#br0" timeOffset="27975.39">24654 6754 1078 0,'0'0'282'0,"0"0"-161"16,0 0-1-16,0 0-120 16,0 0 4-16,0 0 70 15,110 56-62-15,-75-25 19 16,-10 1-18-16,-8-2-11 0,-9-2 8 16,-5-3-10-1,-3-7 0-15,0-8 7 0,0-2-1 16,0-8-9-16,0 0 6 15,0 0-3-15,6-17 0 16,6-11-1-16,8-12-6 16,3-4-8-16,3 3-18 15,-4 9 16-15,4 9 9 16,-1 10 8-16,0 8-6 16,2 5 4-16,1 0 2 15,-3 15-6-15,-2 7 11 16,-2 6-8-16,-4-1 6 15,-1-5-3-15,-2-3 14 16,-3-6-14-16,0-6 0 16,-2-5 9-16,2-2-3 0,0 0-6 15,4 0 4-15,0-9 2 16,1-8-6-16,-2-3-48 16,-5-10-48-16,-2-7 3 15,-7 0-172-15,0 4 19 16,-12 8 122-16,-9 11 124 15,-7 11 99-15,-2 3 64 16,2 3 32-16,2 18-44 16,9 5-117-16,8 5 6 15,9 3 10-15,0 0-12 16,17-3 15-16,9-5-44 16,9-8-7-16,1-4 26 0,2-6-25 15,1-5-3 1,-1-3 5-16,-4 0-5 0,-1 0-20 15,-1-11-54-15,-4-4-1 16,-3-7 40-16,-5-5-48 16,-2-2 36-16,-9 1 28 15,-3 2 19-15,-5 8 5 16,-1 6 27-16,0 5 44 16,0 4 43-16,0 3-51 15,2 3-40-15,6 27-20 16,3 15 30-16,4 16 41 15,-2 12-30-15,-7 13-1 16,-3 1 54-16,-3 8-89 16,0 1-1-16,-3-5-1 15,-6-5-6-15,0-16-5 0,2-15 0 16,1-14-32 0,2-16 1-16,-1-9-105 0,-3-16 14 15,-2-1-54-15,1-31-210 16,0-18-133-16</inkml:trace>
  <inkml:trace contextRef="#ctx0" brushRef="#br0" timeOffset="28198.84">25436 6856 918 0,'0'0'109'16,"15"-123"-34"-16,37 92 4 16,15 17-79-16,9 14 0 15,-1 15-1-15,-13 19 6 0,-20 6 3 16,-24 5 58-16,-18 1 18 15,-27-5 27-15,-25-5-61 16,-11-9 6-16,0-8-2 16,10-8-32-16,17-9-8 15,17-2-14-15,14 0 0 16,5-15-17-16,14-7-100 16,23-7-28-16,8 0-167 15,7-2-245-15</inkml:trace>
  <inkml:trace contextRef="#ctx0" brushRef="#br0" timeOffset="28493.54">25955 6780 784 0,'0'0'180'0,"0"0"71"0,0 0-53 16,0 0-122-16,20 95-9 16,0-64-3-16,10-6-59 15,11-3 14-15,7-5-19 16,4-9 0-16,-1-8 9 15,-6 0-9-15,-6-4 0 16,-9-14 8-16,-10-5 3 16,-6-4-13-16,-10-4 2 15,-4-6-13-15,-1-4 13 16,-26 1-63-16,-12 6-4 16,-9 7 65-16,-10 17-9 15,-3 8 5-15,3 2 6 16,10 10 0-16,17 9-7 0,16 1-97 15,15 1-177-15,0-6-162 16</inkml:trace>
  <inkml:trace contextRef="#ctx0" brushRef="#br0" timeOffset="28875.65">26566 6674 14 0,'0'0'1075'16,"0"0"-951"-16,0 0 40 15,0 0-59-15,0 0-46 0,0 0-51 16,-61-26 4-16,21 45-1 16,7 5-14-16,14 1 3 15,16 2 0-15,3 0 0 16,22 0 0-16,17-4 0 15,3-2 3-15,-1-1 5 16,-11-3-10-16,-13-3 2 16,-14 3 0-16,-3-4 26 15,-3 4-15-15,-14-3 10 16,-4 0 27-16,-1-3-39 16,2-3-7-16,3-3-2 15,4-4 0-15,5-1 0 0,5 0-40 16,3-10-36-16,1-11 17 15,20-9-125-15,9-9-97 16,6-3-133-16</inkml:trace>
  <inkml:trace contextRef="#ctx0" brushRef="#br0" timeOffset="29024.58">26790 6733 194 0,'0'0'539'16,"0"0"-292"-16,0 0-13 15,25 81-58-15,-25-53-83 16,-6-1-33-16,2-4 1 15,4-6-58-15,0-1-3 16,0-5 0-16,1-8-16 16,7-3-136-16,-1 0-239 15,-4-10-372-15</inkml:trace>
  <inkml:trace contextRef="#ctx0" brushRef="#br0" timeOffset="29158.47">26678 6578 835 0,'0'0'92'0,"0"0"-62"16,0 0-30-16,40-80-100 15,-1 52-395-15</inkml:trace>
  <inkml:trace contextRef="#ctx0" brushRef="#br0" timeOffset="29375.46">26981 6060 866 0,'0'0'254'0,"-54"-96"25"15,32 71-116-15,7 15-67 16,3 17 32-16,5 52-103 16,5 35-17-16,2 29 118 15,2 6-80-15,18-11 10 16,10-14-56-16,-2-14 0 16,2-13 0-16,-3-11 0 15,-9-17 0-15,1-16 0 16,-5-12 0-16,1-13-59 15,-2-8-103-15,1 0-76 16,-4-22-267-16</inkml:trace>
  <inkml:trace contextRef="#ctx0" brushRef="#br0" timeOffset="29758.89">26915 6730 997 0,'0'0'287'0,"0"0"-117"16,0 0-113-16,0 0-42 15,115-46-11-15,-54 41-5 16,-7 5 1-16,-8 0 0 16,-13 5-1-16,-12 10 1 15,-12 10 0-15,-9 1 2 16,0 6 6-16,0-1 15 16,0-5-9-16,0-4-13 15,3-8 49-15,13-1-50 0,10-9 0 16,5-4 20-16,3 0-15 15,0 0-4-15,-6-14-1 16,-6 2 0-16,-6-5-15 16,-7 0 15-16,-6-3-10 15,-3-6 6-15,0 3-20 16,-18 0 12-16,-9 4-2 16,-10 8 14-16,-8 6-1 15,-2 5 1-15,3 0 0 16,13 10 13-16,16 8-7 15,15 1-12-15,9-2 6 16,24-4-61-16,9-9-210 16,5-4-280-16</inkml:trace>
  <inkml:trace contextRef="#ctx0" brushRef="#br0" timeOffset="30459.52">27790 6638 1058 0,'0'0'234'0,"0"0"-6"16,0 0-128-16,0 0-80 16,-25 85 35-16,39-44 23 15,1 0-54-15,-3-4 7 16,-3-10-21-16,-5-7-8 16,-1-9 9-16,-3-7-11 15,0-4 0-15,0 0 17 16,0 0-13-16,0-12-4 0,9-10 0 15,9-10-22-15,12-6 10 16,5-2-50-16,3 8 16 16,-4 9 40-16,-4 11-10 15,-5 9 14-15,-7 3-2 16,-3 0 4-16,-6 17 1 16,0 4 10-16,1 3-11 15,1-2 56-15,5-2-55 16,4-4 20-16,8-5-19 15,5-7 0-15,4-4 5 16,0 0-7-16,-1-4 0 16,0-10-12-16,-5-2-20 15,-1-1 4-15,-4-7-44 0,-6 1 13 16,-3 0 3-16,-7 5-24 16,-4 8 52-16,-4 5 9 15,-2 5 19-15,0 0 0 16,0 23-18-16,0 16 18 15,0 18 30-15,0 12 19 16,0 17 0-16,3 14 61 16,7 8-59-16,6 9 19 15,3 2-41-15,0-5-6 16,-1-6 16-16,-5-15-39 16,-4-15 0-16,-7-16 10 15,-2-14-5-15,-12-12-8 0,-21-17 6 16,-9-16-3-16,-7-3 0 15,-3-31 0-15,-2-21 0 16,3-19 4-16,8-17 3 16,19-12-9-16,21-11 4 15,12-12 3-15,42-13-1 16,23 2-4-16,26 7-25 16,18 15-13-16,11 26-122 15,0 17-53-15,-14 15-400 16</inkml:trace>
  <inkml:trace contextRef="#ctx0" brushRef="#br0" timeOffset="36544.43">6583 8570 1157 0,'0'0'221'0,"0"0"-137"16,-49-85 60-16,46 79-2 15,2 6-84-15,1 3-24 16,0 35-34-16,0 19 0 15,0 20 0-15,0 5 0 16,0-3 0-16,0-5 4 16,4-7-4-16,5-11-61 15,5-12-97-15,5-20-129 16,2-19-314-16</inkml:trace>
  <inkml:trace contextRef="#ctx0" brushRef="#br0" timeOffset="36756.73">6715 8470 828 0,'0'0'238'16,"0"0"50"-16,0 0-84 15,0 0-153-15,0 0-7 16,22 86-39-16,9 7 55 16,-7 8 10-16,-9-5-60 15,-10-7 5-15,-5-9-15 16,-6-10 3-16,-21-11-16 15,0-19-38-15,-3-17-198 16,5-19-214-16</inkml:trace>
  <inkml:trace contextRef="#ctx0" brushRef="#br0" timeOffset="36931.47">6249 8880 467 0,'0'0'942'0,"0"0"-793"0,0 0-67 15,0 0-80-15,0 0 34 16,0 0-21-16,130 98 14 16,-57-72-9-16,5-8-19 15,4-6 9-15,-3-10-10 16,1-2-124-16,-8 0-92 16,-8-17-325-16</inkml:trace>
  <inkml:trace contextRef="#ctx0" brushRef="#br0" timeOffset="37113.19">7156 8722 951 0,'0'0'255'0,"0"0"-45"0,0 0-149 16,-40 77-17-16,7-13-26 16,-6 9 15-16,-6 10-15 15,-2-3-8-15,3-10 2 16,6-9-12-16,11-15-16 15,12-12-161-15,9-14-607 16</inkml:trace>
  <inkml:trace contextRef="#ctx0" brushRef="#br0" timeOffset="38057.51">4837 9892 1133 0,'0'0'206'16,"0"0"14"-16,0 0-84 16,0 0-112-16,-42 91 8 15,51 41-20-15,13 33-5 16,5 8 34-16,3-9-17 16,6-8 10-16,1-21-34 15,3-25 1-15,-1-18 2 16,-3-28-3-16,3-27-18 15,1-26-58-15,-1-11-63 16,-2-29-12-16,-7-21-85 0,-6-12 1 16,-12-8 39-16,-9-5-106 15,-3 6-73-15,0 15 375 16,0 20 154-16,0 19 182 16,-3 15 15-16,-3 16-113 15,-2 17-113-15,1 12-79 16,5 0 0-16,2-4-1 15,2-7-42-15,17-11 11 16,8-9-14-16,3-11 3 16,3-3 39-16,-2-4-35 15,-1-16 12-15,-6-2 12 16,-5-6-29-16,-7 1 12 16,-6-4-14-16,-6 0 5 15,-6 0 7-15,-25 3-12 0,-10 3 0 16,-8 10-13-16,-3 10 19 15,1 5-11-15,2 16 5 16,12 10 0-16,13 7-11 16,21 1 11-16,6-2-28 15,39-4-45-15,22-6-142 16,12-12-104-16,15-10-512 16</inkml:trace>
  <inkml:trace contextRef="#ctx0" brushRef="#br0" timeOffset="38840.73">5872 10726 695 0,'0'0'241'0,"0"0"-63"0,0 0 55 16,-79 2-144-16,66 17-53 16,7 10 3-16,3 7-37 15,3 1 1-15,6 0 36 16,19-4-36-16,15-8 7 15,11-11-10-15,12-8 2 16,8-6 3-16,5-6-5 16,0-12 0-16,-4-3-14 15,-11-1-2-15,-12 3 1 0,-18 2-6 16,-17 2 21 0,-11-1-4-16,-3-1 4 0,-11 0 0 15,-14 0 10-15,-5 6 2 16,-1 4-8-16,3 7 32 15,-1 0-8-15,6 12 11 16,7 8-39-16,9 4 0 16,7-2 5-16,0 2 1 15,18-7-10-15,10-4 4 16,4-7 0-16,-1-6 0 16,-3 0 0-16,-2-5-24 15,-6-7 23-15,-3-1-48 16,-1 0 21-16,-5 3 13 15,-2 0 15-15,-6 6-10 16,4 1 10-16,-7 3 0 0,0 0-5 16,3 0 11-16,-3 0-8 15,6 0 3-15,0 0-1 16,0 1 15-16,4-1-14 16,1 0-1-16,1 0 48 15,4-8-35-15,2-9 17 16,-1-5-14-16,2-1-9 15,-1-7 9-15,4-2-16 16,-1-11 0-16,3-8 0 16,-9-10 0-16,-6-6-1 15,-9-6-11-15,-3-9 10 16,-25-6-12-16,-8 2 10 0,1 15 4 16,6 23 6-16,11 24 8 15,12 21 17-15,6 13 11 16,4 39-34-1,25 35-9-15,8 26 3 0,0 10-2 16,-6-1 121-16,-7-15-83 16,-3-14 14-16,3-17-34 15,1-23-18-15,2-17 5 16,3-25-5-16,7-8-50 16,7-29-25-16,6-24-105 15,1-12-109-15,4-16-757 16</inkml:trace>
  <inkml:trace contextRef="#ctx0" brushRef="#br0" timeOffset="39790.72">7510 10397 1002 0,'0'0'140'0,"0"0"100"16,0 0-101-16,0 0-73 16,0 0-60-16,0 0 11 15,49 52-1-15,-12-4 6 16,-2-2 41-16,-10-4-61 16,-3-6-2-16,-10-14 10 15,-5-5-10-15,-7-12 6 16,0-5-6-16,0 0 0 15,0-1 25-15,0-20-25 0,0-15-1 16,0-10-3-16,0-7 8 16,0 1-9-16,0 6-12 15,0 8 9-15,2 16-23 16,10 11 31-16,4 10-10 16,4 1 10-16,5 5-5 15,5 10 1-15,1 1 3 16,1-4 1-16,-2-5-1 15,-4-7 1-15,-3 0 0 16,-2 0 6-16,-2-13-2 16,3-4-8-16,-2-2 4 15,1 3-36-15,-2-2 31 16,-7 0-52-16,-6 3 27 0,-6 1 24 16,0 4 7-1,-15 6-8-15,-7 4 4 0,-7 0 3 16,1 19 6-16,4 5 3 15,8 6-7-15,13 3 13 16,3 1-8-16,4-3-1 16,20-4-6-16,9-7 0 15,3-7 7-15,3-6-7 16,2-7-8-16,1 0-18 16,0-14-106-16,1-7-93 15,-1-4 57-15,-5-4-20 16,-3 0 109-16,-8 0 71 15,-10 0 8-15,-7-2 90 16,-6 5-24-16,-3 7 15 16,0 6-4-16,0 12 61 0,0 1 10 15,7 15-148-15,7 24 10 16,11 25 37-16,5 20-18 16,1 17 63-16,1 7 14 15,-2 20-35-15,-5-3 15 16,-4 1-67-16,-3-6 0 15,-5-28-1-15,-4-17-9 16,-9-21-18-16,0-18-31 16,-3-17-83-16,-21-15 45 15,-10-4-105-15,-9-28-174 0,1-25-101 16</inkml:trace>
  <inkml:trace contextRef="#ctx0" brushRef="#br0" timeOffset="40271.55">8293 10398 632 0,'0'-87'340'0,"18"22"-283"16,27 20 67-16,13 22-51 16,9 21 3-16,1 4-31 15,-12 33 0-15,-15 15 50 16,-21 8-29-16,-20 4-2 16,-5-3-19-16,-29-8-9 15,0-5 3-15,2-13-39 0,13-15 3 16,10-9 4-1,9-9-7-15,13-5-30 16,16-19-71-16,12-7-32 16,1-1-70-16,-4 5-53 0,-8 11 10 15,-11 7 79-15,-10 7 149 16,-8 2 18-16,-1 3 88 16,0 11 68-16,0 0-74 15,6-5-42-15,6-4-8 16,7-5 27-16,8 0-20 15,2-6 5-15,3-12-7 16,1-1 12-16,-7-4 29 16,-2 1-20-16,-8-2-10 15,-9-1 39-15,-5-1-65 16,-2-5 0-16,-8-3-8 0,-17 3-13 16,-9 7 10-1,-7 12-11-15,-6 12 0 0,-2 15 47 16,7 20-46-16,10 9-1 15,20 1 2-15,12-3-2 16,9-6-47-16,20-6-239 16,2-14-556-16</inkml:trace>
  <inkml:trace contextRef="#ctx0" brushRef="#br0" timeOffset="41356.76">25209 7240 845 0,'-151'0'119'0,"41"0"-24"16,42 0 105-16,45 0-113 16,36 8-66-16,72-4 7 15,63 0-23-15,68-4 3 16,62 0-8-16,53-3 0 15,40-2 11-15,23 3 2 16,3 2-11-16,-23 2 64 16,-35 6-60-16,-54-4 27 15,-59-4-24-15,-60 0-4 16,-54 0 2-16,-48-7-7 16,-34 0 0-16,-20 1-2 0,-10-2 2 15,-6 0-33-15,-21 0-83 16,-5 2-167-16,-4-6-299 15</inkml:trace>
  <inkml:trace contextRef="#ctx0" brushRef="#br0" timeOffset="111527.76">4871 13147 907 0,'0'0'161'15,"0"0"72"-15,0 0-151 16,0 0-63-16,0 0 4 16,0 0-13-16,0 0-8 15,18 60 13-15,1-33-4 16,1 0 25-16,2 2-36 0,-3-2 3 16,-5-1 13-16,2-3-10 15,-7-5-9-15,-1-3 3 16,-5-9 0-16,0-2 6 15,-3-4-6-15,0 0 0 16,0 0 3-16,0-12-3 16,4-16-57-16,-4-13-173 15,0-10-156-15</inkml:trace>
  <inkml:trace contextRef="#ctx0" brushRef="#br0" timeOffset="111869.7">4692 12363 889 0,'0'0'114'0,"-158"-10"54"16,76 25-22-16,-3 33-87 16,3 31-6-16,13 34-28 15,17 30 19-15,25 14-37 0,27 7 4 16,21-13 33-16,37-14-43 16,23-20-1-16,11-16 3 15,11-22 0-15,6-20-6 16,-3-16 0-16,-6-16-56 15,-12-11-34-15,-15-13-171 16,-9-3-68-16</inkml:trace>
  <inkml:trace contextRef="#ctx0" brushRef="#br0" timeOffset="112668.78">4874 13215 875 0,'0'0'165'0,"0"0"66"0,0 0-122 16,0 0-51-16,0 0-33 16,0 0-23-16,3 12-2 15,28 16 7-15,5 5 2 16,-3 0 51-16,-2-4-46 15,-1-2-4-15,-3-3 8 16,-5-6-9-16,-4-4 3 16,-6-7-12-16,-3-2 5 15,-6-3 3-15,-1-2-6 16,1 0-2-16,1 0 24 16,8-21-5-16,0-11 32 15,6-12-48-15,-2-12 10 0,-1-4-10 16,5 0-3-16,2 11-8 15,0 13 7-15,2 19-32 16,0 12 5-16,0 5 9 16,6 9 7-16,-3 21-11 15,1 6 19-15,-3 1 4 16,-5 1-4-16,1-8 7 16,-5-4-4-16,-4-8 1 15,4-7 0-15,-4-5-9 16,0-6 9-16,0 0-2 15,0-6-10-15,-3-11 22 16,-2 0-16-16,-5-5 6 16,-2 1 0-16,0-2-6 15,-6 0 6-15,-15-2-4 16,-4 1-4-16,-5 6-2 0,3 7 7 16,0 11 2-16,2 8 1 15,2 25-15-15,7 10 15 16,7 6 0-16,9-3-6 15,3-4 10-15,27-9-8 16,12-13 3-16,10-8 1 16,8-12-9-16,-1 0-117 15,1-15-124-15,-5-8 6 16,-7-1-157-16</inkml:trace>
  <inkml:trace contextRef="#ctx0" brushRef="#br0" timeOffset="113235.54">5797 13081 616 0,'0'0'273'16,"0"0"-31"-16,0 0-128 15,0 0-97-15,0 0-6 16,0 0-9-16,0 0 11 16,109 83-2-16,-82-59 22 15,-3-2-18-15,-5-2 10 16,-8-1 19-16,-5-5-44 15,-2-6 13-15,-4-2-9 16,0-5 3-16,0-1 13 16,0 0-20-16,0 0 30 15,0 0 24-15,-7-14-54 0,-2-11 0 16,4-9-5-16,5-9-4 16,0-1 6-16,14-2-43 15,11 3-4-15,2 6 16 16,1 3-51-16,-2 7 9 15,-7 6 32-15,-4 7 21 16,-9 6 20-16,-3 6-6 16,-3 2 9-16,0 0 11 15,0 2-11-15,0 13 0 16,0 7 18-16,0 1 10 16,6 2 2-16,9-1-18 15,7 1-7-15,-1-6 39 0,3-1-40 16,3 1 13-16,0-2 6 15,-1-2 4-15,-2 1 38 16,-7-5-55-16,-8-1-6 16,-2-3 17-16,-7 1-19 15,0-1-2-15,0 3 10 16,0-2-5-16,-12 1 1 16,3-7-6-16,2-2-69 15,4 0 14-15,3-7-67 16,0-16-59-16,0-11-71 15,6-4-364-15</inkml:trace>
  <inkml:trace contextRef="#ctx0" brushRef="#br0" timeOffset="113394.43">6431 12992 478 0,'0'0'160'0,"0"0"54"16,5 76-99-16,-5-52-22 15,3-7-67-15,1-3-5 16,1-5-10-16,8-6-6 15,-2-3-1-15,2 0-4 16,-1-5-26-16,3-12-55 16,-5-3-147-16,-5-1-75 15</inkml:trace>
  <inkml:trace contextRef="#ctx0" brushRef="#br0" timeOffset="113702.37">6355 12564 632 0,'0'0'243'0,"0"0"-51"16,0 0-69-16,0 0-118 16,0 0 26-16,-6 87-5 15,21-59-16-15,3-6 15 16,1-4-13-16,-2-6-8 16,-2-7 11-16,-5-3-15 15,-1-2 0-15,-6 0 19 16,3-5 0-16,-4-9 11 15,-2-4-26-15,0-1 6 16,-8-4 6-16,-13 1-16 0,-10 3 0 16,0 6-4-1,-4 11-24-15,7 2-14 0,9 17-33 16,13 12-52-16,6 10 19 16,13 6-36-16,23-3-77 15,7-1-297-15</inkml:trace>
  <inkml:trace contextRef="#ctx0" brushRef="#br0" timeOffset="114002.36">6715 13024 426 0,'0'0'245'16,"0"0"-62"-16,0 0-18 16,0 0-114-16,67 77-2 15,-40-74 23-15,1-3-18 0,2-5 24 16,0-10-28-16,-8-6-27 15,-1 4 34-15,-11-3-48 16,-5 0 3-16,-5 0 34 16,0-2-25-16,-11-3 10 15,-11 0-21-15,-3 4-9 16,-2 6 11-16,0 9-12 16,6 6-15-16,-1 7 15 15,4 15-33-15,9 4 2 16,9-2-45-16,0-4-38 15,18-4-62-15,8-3-42 16,4-9-108-16</inkml:trace>
  <inkml:trace contextRef="#ctx0" brushRef="#br0" timeOffset="114368.61">7143 12861 696 0,'0'0'261'16,"0"0"-119"-16,0 0-48 15,0 0 8-15,0 0-45 16,0 0 17-16,58 90-55 16,-50-70 2-16,-1-2-14 15,0-5-4-15,-2-6 3 16,-2-2-6-16,0-2 0 16,0-3 4-16,4 0-1 0,2-3-3 15,6-16 10 1,6-5-9-16,4-8 3 0,5-6-4 15,3-2 0 1,-2 3 5-16,-4 7-1 0,-6 13-4 16,-6 12 11-16,-2 5 2 15,-2 0 9-15,-1 22-22 16,-1 2 0-16,0 0 25 16,-1-2-24-16,1-7-1 15,1-5 0-15,2-8 4 16,4-2-8-16,5 0-1 15,9-20-124-15,3-7-199 16,7-9-413-16</inkml:trace>
  <inkml:trace contextRef="#ctx0" brushRef="#br0" timeOffset="115068.88">8891 12508 775 0,'0'0'137'0,"0"0"22"15,-79-83 35-15,67 80-29 16,1 4-88-16,4 34-61 16,3 15-10-16,4 16-5 15,0 3 7-15,23-3-8 16,9-6 0-16,8-7 1 15,6-8-1-15,4-11 0 16,-1-13-4-16,-2-10 11 16,-5-11-14-16,-1-2 4 0,-3-21-32 15,-7-10 30-15,-8-9-16 16,-11-8 21-16,-8-2 0 16,-4 5 4-16,0 14-4 15,-1 16 1-15,-4 12 0 16,4 3 77-16,1 2-68 15,0 0-9-15,0 0-2 16,18 7-3-16,7 2 3 16,2-5 1-16,4-2 0 15,-4-2-1-15,-2 0 1 16,-5-4 0-16,-4-7 1 16,-7-2 1-16,-4 0-2 15,-5-4 0-15,0-1 3 16,0-1 9-16,-20 0-12 0,-8 2 0 15,-8 4 0-15,-10 9 1 16,3 4-2-16,-3 11-3 16,5 13 4-16,13 4-12 15,9-1 12-15,11 2-22 16,8-3-49-16,16-4-100 16,20-6-69-16,11-8-133 15</inkml:trace>
  <inkml:trace contextRef="#ctx0" brushRef="#br0" timeOffset="115668.84">9614 12475 769 0,'0'0'237'0,"0"0"23"16,0 0-143-16,0 0-104 15,0 0 2-15,0 0-12 16,36 46 12-16,-27-29 25 15,3 1-34-15,-5-4 11 16,-1-3-16-16,-4-4 1 16,1-2 3-16,-3-5-5 15,0 0 0-15,3 0 2 16,6 0 4-16,3 0-12 16,7-17 7-16,2-5-1 15,1-3 12-15,-2 2-12 0,-8 6 0 16,-5 10-5-1,-2 7 5-15,2 0-1 0,4 9-5 16,3 14 6-16,1 1 6 16,3 4-6-16,-3-6 0 15,1-2 16-15,-2-5-13 16,-2-4 3-16,-3-5 10 16,-3-4-7-16,-3-2 11 15,0 0-19-15,3-16 26 16,4-7 46-16,-2-10-59 15,-1-12-5-15,1-12-9 16,-1-16 0-16,-1-17-4 16,0-6-52-16,-6 2 9 15,0 18 40-15,0 27-14 16,0 28 21-16,0 18 13 0,0 13 12 16,0 39-25-16,0 20 0 15,11 27 0-15,14 0 30 16,8-2-17-16,7-14 15 15,2-14-9-15,1-12-18 16,5-13-1-16,-6-11 0 16,-4-13-17-16,-10-17-75 15,-14 0-154-15,-14-19-242 16</inkml:trace>
  <inkml:trace contextRef="#ctx0" brushRef="#br0" timeOffset="116352.48">10019 12446 1003 0,'0'0'69'16,"0"0"37"-16,0 0-95 15,100-45 8-15,-32 17-5 16,1 3-10-16,-1 4-4 16,-8 6-2-16,-14 6-56 15,-13 6-18-15,-21 3-20 16,-9 2 38-16,-3 13 35 15,-6 3 23-15,-2-2 15 16,1 2 38-16,7 1-21 16,0-1 22-16,15 2-49 15,9 0 6-15,6 1 9 0,-4-1 12 16,-1-2 91-16,-5-2-80 16,-11-5-33-16,-7-3 46 15,-2-1-55-15,0-3 10 16,0-2 10-16,0-1-10 15,0-1 23-15,0 0-4 16,0 0-16-16,0-19 39 16,7-12-53-16,4-9-6 15,1 1 2-15,4 6 7 16,-2 9-7-16,-1 11-6 16,0 12 10-16,4 1-17 15,-2 2 17-15,4 14 0 0,0 3 1 16,1-1 0-1,2-1 3-15,0-2-4 0,1-5 0 16,-1-3-2-16,2-3 2 16,-2-2 0-16,0-2 4 15,0 0-4-15,2-6 5 16,-2-6-5-16,-1-3 2 16,-2-2 2-16,-5-4-4 15,-6 0 0-15,-6 2 5 16,-2 1-1-16,0 3-2 15,-16 7-2-15,-11 6 0 16,0 2-9-16,-7 2 9 16,-2 13 0-16,5 4-1 15,2-1 1-15,11 1-1 0,8-5-26 16,7 0-36-16,3-6-5 16,6-6-73-16,21-2-5 15,9-9 22-15,8-17-168 16,1-5-191-16</inkml:trace>
  <inkml:trace contextRef="#ctx0" brushRef="#br0" timeOffset="116569.02">11188 11773 589 0,'0'0'331'0,"0"0"-23"15,0 0-97-15,0 0-198 16,-21 128 14-16,42-33 23 0,10 5-7 15,6-2 53-15,5-6-22 16,4-12-45-16,-4-8 10 16,-1-16-39-16,-6-15 1 15,-5-19-1-15,3-15-1 16,-2-7-6-16,4-22-69 16,-4-23-106-16,-7-19-354 15</inkml:trace>
  <inkml:trace contextRef="#ctx0" brushRef="#br0" timeOffset="117102.36">8086 13896 515 0,'-50'-80'384'0,"-5"14"-209"16,6 20 72-16,15 21-109 15,14 13-35-15,11 12 35 16,9 22-138-16,6 39 3 16,24 31-3-16,13 24 6 0,9 5 7 15,-2-5-13-15,0-6 0 16,2-7-5-16,1-16 5 16,2-17-8-1,-3-23-159-15,-16-19-90 0,-22-20-150 16,-14-8-470-16</inkml:trace>
  <inkml:trace contextRef="#ctx0" brushRef="#br0" timeOffset="117451.35">7788 14290 266 0,'0'0'518'0,"83"-93"-428"16,6 43 4-16,14 4-35 0,-3 4-51 15,-12 16 5 1,-21 14-13-16,-18 12 0 0,-19 15 13 15,-12 19-5-15,-12 5 67 16,-4 2 14-16,0-3-52 16,3-7-19-16,4-9-18 15,13-8 2-15,5-7 6 16,6-7-8-16,3 0 0 16,-3-16 0-16,-7 1 0 15,-9-1 3-15,-10 1-5 16,-7-1 4-16,-1-2 27 15,-23 1-29-15,-6-2 0 16,-3 9-4-16,0 3-1 16,2 7 3-16,7 4-7 15,2 16 9-15,11 5-18 0,8 1 18 16,3-2-26-16,8-5-50 16,22-7-55-16,4-7-82 15,8-5-181-15</inkml:trace>
  <inkml:trace contextRef="#ctx0" brushRef="#br0" timeOffset="117735.54">8737 14168 356 0,'0'0'331'16,"0"0"-188"-16,0 0-52 16,0 0-64-16,0 0 6 15,0 0-18-15,24 56-14 16,-4-56 32-16,0 0-7 0,0 0 22 15,-4-10 12-15,-3-3-18 16,-8 0 9-16,-2 2-10 16,-3 0-14-16,0-1 17 15,-10 1-40-15,-7 2-4 16,-2 2 5-16,-2 3-5 16,0 4-3-16,2 0-14 15,5 0-11-15,8 0-9 16,6 3-90-16,0-2-34 15,12-1-142-15,12 0-398 16</inkml:trace>
  <inkml:trace contextRef="#ctx0" brushRef="#br0" timeOffset="117984.57">8971 13667 641 0,'0'0'274'0,"0"0"21"15,0 0-81-15,0 0-159 16,0 0-45-16,0 155 41 16,17-53 19-16,4-1-10 15,-3-13-5-15,4-13 9 16,3-14-61-16,-1-16-2 16,-1-15-1-16,9-19 2 15,9-11-9-15,9-25-34 16,9-22-78-16,2-14-15 0,-4-12-294 15</inkml:trace>
  <inkml:trace contextRef="#ctx0" brushRef="#br0" timeOffset="118700.71">11306 11480 903 0,'0'0'161'16,"0"0"16"-16,0 0-118 0,95-4-46 16,1 47 35-16,20 23 45 15,12 18-51-15,7 18 12 16,0 16 7-16,-8 12-15 15,-15 18 13-15,-24 11-22 16,-21 20-19-16,-30 17 42 16,-22 8-56-16,-15-3 26 15,-18-22-20-15,-18-26-10 16,-2-29-10-16,8-24-50 16,10-22-34-16,9-27-60 0,5-26-263 15</inkml:trace>
  <inkml:trace contextRef="#ctx0" brushRef="#br0" timeOffset="-200002.19">27904 10660 1 0</inkml:trace>
  <inkml:trace contextRef="#ctx0" brushRef="#br0" timeOffset="-155295.23">16852 9780 1087 0,'0'0'201'0,"0"0"-65"16,0 0-19-16,0 0-88 15,0 0-29-15,119-40 3 16,3 7-11-16,11 3 7 16,-4 10-127-16,-21 12-80 0,-37 8-58 15,-48 10-90 1</inkml:trace>
  <inkml:trace contextRef="#ctx0" brushRef="#br0" timeOffset="-155144.74">16927 9945 392 0,'-88'25'200'0,"29"-8"-17"15,26-7-29-15,26-6-49 16,11-2-74-16,41-2-23 16,25 0 26-16,17 0-27 15,11-13-5-15,0-4-2 16,-8 0-42-16,-14-7-123 15,-19 0-138-15</inkml:trace>
  <inkml:trace contextRef="#ctx0" brushRef="#br0" timeOffset="-154850.52">17076 9447 216 0,'0'0'262'0,"-42"-120"-103"15,42 87 59-15,9 18-92 16,27 15-46-16,19 2-39 15,11 28 21-15,8 15 44 16,1 4-32-16,-7 1-19 16,-12-6-31-16,-6-3-3 15,-6-5-4-15,-8-5-17 16,-8-3 2-16,-8-3 7 16,-13 0-9-16,-7 0 0 15,-8 3 2-15,-24 6 1 0,-11 9-6 16,-9 18 3-1,-6 16 0-15,0 20-6 16,5 7 5-16,7 2-45 0,16-6-90 16,17-16-143-16,13-28-233 15</inkml:trace>
  <inkml:trace contextRef="#ctx0" brushRef="#br0" timeOffset="-152404.84">19070 9196 520 0,'0'0'511'0,"-104"-8"-335"16,60 57-21-16,10 27-117 15,14 22 25-15,13 6-29 16,7-2-12-16,19-12-1 16,17-12-16-16,11-19 0 15,6-15-5-15,7-18 5 16,1-16 6-16,-3-10-11 16,-6-5 0-16,-9-17-4 15,-10-6-35-15,-13-6 11 0,-10-2 23 16,-9-1 5-16,-1 8-6 15,0 11 6-15,0 12 0 16,0 6 1-16,0 3-1 16,8 17-18-16,7 5 17 15,6 0 2-15,-1-6-1 16,-3-5 0-16,-1-7 0 16,-5-2 3-16,-5-4-1 15,-2-1 3-15,2 0 14 16,2-13 8-16,-1-5 3 15,-2-3-30-15,-4-3 0 16,-1 0 8-16,-7-2-7 16,-20 4-2-16,-6 7-4 15,-3 13 4-15,3 2-15 0,8 10 14 16,14 8-15-16,11 3-12 16,6-4-54-16,27-6-85 15,9-8-105-15,10-3-310 16</inkml:trace>
  <inkml:trace contextRef="#ctx0" brushRef="#br0" timeOffset="-152172.2">19619 8792 755 0,'0'0'347'0,"0"0"-37"16,0 0-225-16,13 150-80 0,32-10 65 15,5 21 48-15,-8-5-59 16,-12-11 9-16,-12-18-9 16,-9-21-53-16,-3-22 6 15,-2-23-12-15,2-32-7 16,3-22-46-16,6-12-143 16,1-37-44-16,1-27-339 15</inkml:trace>
  <inkml:trace contextRef="#ctx0" brushRef="#br0" timeOffset="-151921.12">19840 8869 812 0,'0'0'324'16,"0"0"-146"-16,0 0-78 16,8 80-37-16,7-1 43 15,1 28-17-15,-1 19-40 16,-3 7-27-16,-7 6 10 15,-1-15-32-15,-1-21 1 16,3-19-4-16,9-22 1 16,9-20-9-16,7-12-8 15,10-19-57-15,8-11-5 16,0-4-51-16,3-21-61 16,-10-11-77-16,-9-5-22 15,-11-3-256-15</inkml:trace>
  <inkml:trace contextRef="#ctx0" brushRef="#br0" timeOffset="-151588.91">20300 9728 581 0,'0'0'311'0,"0"0"-90"16,0 0-56-16,0 0-81 16,0 0-45-16,-94 32-21 15,81-7 23-15,7 0-23 16,1 0 2-16,5-5-4 16,0-3-6-16,0-4 0 15,8-4-10-15,8-5 0 16,4-4 11-16,5 0-9 15,0 0-1-15,-1-12-1 16,-6 1-16-16,-3-3 0 16,-5 7 0-16,-5 0 16 0,-2 7-2 15,-3 0 2-15,1 0 0 16,-1 0 2-16,0 4-1 16,3 4 28-16,-2 1-27 15,3-2 0-15,0-4 12 16,1 0-10-16,2-3-4 15,3 0 8-15,-1-5-8 16,2-13-33-16,4-8-73 16,-3-9-79-16,6-12-21 15,0-12-92-15,-1-17-318 16</inkml:trace>
  <inkml:trace contextRef="#ctx0" brushRef="#br0" timeOffset="-151251.87">20467 8989 878 0,'0'0'262'0,"0"0"-55"15,-6 113-155-15,6-5 94 16,12 13-50-16,1-5-5 16,-2-10 36-16,-1-19-55 15,-5-15-23-15,-5-12-15 16,0-14-29-16,0-17 4 16,0-15-9-16,0-11 0 15,0-3-10-15,0-17 10 16,3-19-49-16,12-9-59 15,9 3-5-15,5 9 30 16,3 16 33-16,-1 13 40 16,-3 4-3-16,-4 19 10 15,-7 15-1-15,-6 5 4 0,-4 2 19 16,-7-5 28-16,0-4-16 16,-5-9-13-16,-11-3 38 15,-2-9-47-15,-5-6-2 16,3-5 3-16,-2 0-10 15,5-20-64-15,5-14-135 16,3-12-440-16</inkml:trace>
  <inkml:trace contextRef="#ctx0" brushRef="#br0" timeOffset="-150806.09">21158 9755 616 0,'0'0'362'0,"0"0"-142"16,0 0-43-16,0 0-76 15,0 0-34-15,0 0-1 16,-90-62-10-16,68 62-43 16,2 0 19-16,3 8-32 15,3 10 0-15,5 3 1 16,8-1 1-16,1-1-3 15,0-4 1-15,8-3 0 16,8-3-7-16,4-6 7 16,6-3-9-16,2 0 8 15,-1 0-48-15,0-12 7 16,-3-5 19-16,-7 4 22 0,-4-3-6 16,-6 3 7-16,-4 6 0 15,-3 3 13-15,0 4 19 16,0 0 21-16,0 4-53 15,0 16 14-15,0 9-20 16,0 1 6-16,4-2 0 16,4-4-4-16,2-7 8 15,5-7-8-15,-1-5-31 16,3-5-79-16,3-3-73 16,1-16-221-16,6-8-456 15</inkml:trace>
  <inkml:trace contextRef="#ctx0" brushRef="#br0" timeOffset="-149955.18">21429 9621 921 0,'0'0'141'15,"19"93"104"-15,6-41-117 16,1-7-15-16,3-9-24 16,-4-7-15-16,-7-11-7 15,-9-7-41-15,-5-9-10 16,-4-2-7-16,0 0-2 15,0-13 17-15,0-17-24 16,-7-13-2-16,-1-11-10 16,1-3-71-16,7 6-28 15,0 13-13-15,12 18 40 0,16 16-18 16,9 4-28-16,5 15 67 16,6 12 53-16,1 4-6 15,2 0 6-15,-4-3-16 16,-2-7 0-16,-6-6 21 15,-7-8 2-15,-7-7 3 16,-9 0-9-16,-5-10 10 16,-5-7-1-16,-3-4 9 15,-3-4 10-15,0 0 30 16,-2 2 5-16,-8 6 16 16,-5 4 47-16,-3 9-18 15,-4 4-44-15,-4 1-23 16,1 24-27-16,-4 8 6 15,9 3-11-15,6-1 0 0,10-6 13 16,4-8-12-16,0-5-1 16,8-7 3-16,5-3-3 15,-1-4 6-15,4-2-6 16,3 0-3-16,-2 0 1 16,0-3-51-16,-3-2 6 15,1 2 15-15,-2 3 8 16,-1 0 22-16,-3 0-2 15,-4 0 4-15,-1 0 15 16,-1 0 7-16,-1 0 7 16,-1 0-6-16,1 0-4 15,-2-1 8-15,3 0-16 0,1-1-10 16,3-5 30-16,4-1-27 16,8-7 15-16,5-10 8 15,4-9-24-15,5-15 6 16,0-14-9-16,-2-20 0 15,-9-25-8-15,-12-18-2 16,-10-16-47-16,0-3 44 16,-21 12-2-16,-3 27 9 15,3 37 0-15,5 35 6 16,7 34 65-16,4 45-50 16,5 53-4-16,0 45 34 15,29 29 22-15,8-5 5 16,2-21-18-16,-3-26-21 0,-8-31 5 15,-3-23-36-15,-4-20-2 16,0-23 0-16,3-20-8 16,1-7-104-16,-2-33-62 15,-8-18-136-15,-9-11-536 16</inkml:trace>
  <inkml:trace contextRef="#ctx0" brushRef="#br0" timeOffset="-149688.23">22390 9478 920 0,'0'0'83'16,"0"0"171"-16,0 0-177 16,0 0-46-16,0 0-15 15,0 0 8-15,49 36 39 0,-16-32-38 16,0 3 2-16,-5 1 9 16,-3 3-13-16,-4 9-2 15,-4 1-3-15,-4 6-11 16,-4 4 43-16,-1 2-22 15,-1-5-14-15,-3-4 8 16,2-7-15-16,-1-5-4 16,1-9-3-16,0-3-9 15,1-3 8-15,-2-19-95 16,-2-7-57-16,-3-9-72 16,0-11-150-16</inkml:trace>
  <inkml:trace contextRef="#ctx0" brushRef="#br0" timeOffset="-149490.84">22615 9048 908 0,'0'0'114'15,"-30"92"90"-15,26-51-98 16,4-7-28-16,0-8-34 16,9-7-26-16,4-8-6 15,-4-6-12-15,-3-3 25 16,-1-2-24-16,-1 0 4 15,3-14 10-15,1-7-15 16,1-1-58-16,2 2-152 16,3 3-294-16</inkml:trace>
  <inkml:trace contextRef="#ctx0" brushRef="#br0" timeOffset="-149180.96">22815 9687 270 0,'0'0'720'0,"0"0"-578"16,0 0 30-16,0 0-98 16,0 0 2-16,0 0-45 15,87 37-1-15,-65-37 26 16,-1-12-30-16,1-6 9 16,-4-8-15-16,-2-1-18 15,-5 0 7-15,-7 3-9 16,-4 4 0-16,0 6 7 0,-13 4-1 15,-10 8-9-15,-3 2 3 16,0 0 0-16,4 10-5 16,4 7 2-16,4 2-15 15,9-2 10-15,5 0-71 16,0-2-17-16,11-6-83 16,11-8-88-16,4-1-133 15</inkml:trace>
  <inkml:trace contextRef="#ctx0" brushRef="#br0" timeOffset="-148823.31">23228 9564 883 0,'0'0'217'15,"0"0"33"-15,0 0-199 0,0 0 36 16,0 0 8-16,0 0-33 16,0 73 2-16,0-64-39 15,0-4-9-15,2-2 8 16,-1-3-22-16,-1 0-2 15,0 0 5-15,0 0-4 16,5 0 9-16,6-5-10 16,4-13 0-16,8-6 10 15,-1-2-10-15,0 4-1 16,-7 7 0-16,2 11 2 16,-4 4-1-16,-1 16 4 15,4 18-4-15,-2 7 74 0,-2-1-7 16,-2-2-5-16,-1-14-23 15,2-8-39-15,-2-8 0 16,3-8 0-16,6 0 0 16,5-17 0-16,6-16 0 15,-1-17-100-15,-5-14-126 16,-4-15-451-16</inkml:trace>
  <inkml:trace contextRef="#ctx0" brushRef="#br0" timeOffset="-99303.21">21638 12518 937 0,'0'0'191'15,"0"0"30"-15,0 0-117 16,0 0-53-16,-27 75-31 16,27-29 25-16,0 5-1 15,0 2-14-15,5 3 9 16,-1-5-39-16,-2-4 4 15,-2-8 7-15,0-9-10 16,0-7-1-16,0-10 5 0,0-6-3 16,0-7 3-1,0 0-5-15,0-3 0 0,-6-23 17 16,0-17-17-16,-2-18 0 16,2-7 0-16,6 1 3 15,0 13-6-15,0 21 1 16,11 18 2-16,8 15-14 15,8 1 14-15,7 27 0 16,8 16 5-16,1 9-4 16,-1 1 12-16,-6 1-13 15,-7-7 0-15,-5-9 31 16,-7-8-29-16,-4-9 3 16,-7-7 1-16,-3-5-3 15,-1-8-1-15,-2-2-2 0,0 0 0 16,1 0 23-16,2-18-21 15,5-13 6-15,2-19-3 16,2-9-3-16,-1-15 0 16,3 4-2-16,1 11 0 15,2 18-2-15,-5 22 2 16,1 12-4-16,2 7 1 16,3 9 4-16,4 20-10 15,-1 10 9-15,-3 9 0 16,-3 1-4-16,1 1 4 15,-1-6 0-15,3-3 3 16,-1-9-3-16,1-3 0 16,1-9-26-16,-1-7-34 0,3-7 42 15,-1-6-54-15,0 0 7 16,1-16 4-16,0-10 10 16,-5-7 28-16,-1-9-8 15,-4-1 27-15,-2 5-9 16,-4 13 13-16,0 13 0 15,-2 12 1-15,1 4 0 16,2 18 9-16,3 3 9 16,2 1-12-16,-1-4 23 15,1-3-28-15,2-4 2 16,-1-5 13-16,3-4-2 16,1-6 15-16,5 0-11 15,3-2-12-15,-2-12 24 16,-4-5-29-16,-7-2-2 0,-4-7 10 15,-7-6-6-15,0-7 1 16,-16-4-5-16,-11 3-42 16,-6 8 10-16,-1 15-25 15,-2 19 9-15,2 2-8 16,5 27-20-16,10 4-45 16,16 2-34-16,3 0-103 15</inkml:trace>
  <inkml:trace contextRef="#ctx0" brushRef="#br0" timeOffset="-98334.78">23136 12676 518 0,'0'0'270'15,"-138"31"-125"-15,81-9-5 16,15 0-9-16,13 2-56 15,14-2-27-15,11-3-28 16,4-5-19-16,1 0 23 16,19-8-22-16,5-6-2 15,5 0 20-15,3-9-6 16,0-16 3-16,2-8-12 0,-5-4 0 16,-4-8 11-1,-3-5-16-15,-10-8 0 16,-8-10 6-16,-5-14-3 0,0-14-3 15,-18-8 0-15,-1 7 2 16,4 24-4-16,4 29 14 16,7 30-12-16,2 24 66 15,2 37-66-15,0 27 1 16,0 26-5-16,0 7 8 16,8-2 0-16,9-10-4 15,8-11 0-15,5-16 9 16,4-13-7-16,2-15-3 15,1-13 1-15,0-17 0 16,-2-10-10-16,2 0-63 16,-1-21 59-16,-2-11-26 0,-3-6 11 15,-5-6-2-15,-5 1-18 16,-4 2-39-16,-3 11 59 16,-5 13 5-16,3 12 23 15,-3 5-3-15,4 7 6 16,-3 11-2-16,1-1 11 15,-1-4-8-15,-2-5 17 16,-2-3-19-16,-2-2-1 16,-2-1 31-16,-2-2-16 15,0 0 26-15,0 0 17 16,-5-5-50-16,-10-4 8 16,-7 4-16-16,-6-3 0 15,-7 4-6-15,-1 4 3 0,1 0-2 16,5 0 0-1,9 17-3-15,11 5-4 0,10 5 12 16,0 3-1-16,24-3-7 16,8 0 10-16,8-8-2 15,5-4 0-15,4-7 4 16,2-8 48-16,2 0-21 16,-4-18-13-16,-3-13 22 15,-3-6-31-15,-6-6 3 16,-5-5-6-16,-8-5-5 15,-9-11 15-15,-9-9-16 16,-6-13 0-16,0-15 5 0,-15-19-5 16,-5-3 0-1,4 17 0-15,3 32 3 0,5 38 10 16,5 36 18-16,3 49-29 16,0 40 11-16,0 40-13 15,0 18 19-15,3 0 30 16,8-14 23-16,0-26-5 15,4-24-50-15,5-25-16 16,2-15 10-16,2-19-9 16,4-17-4-16,5-7-17 15,1-28-78-15,-3-15-72 16,-9-9-243-16</inkml:trace>
  <inkml:trace contextRef="#ctx0" brushRef="#br0" timeOffset="-98012.34">24578 12626 1020 0,'0'0'163'0,"0"0"11"15,0 0-135-15,0 0-24 16,0 0-15-16,0 0-11 15,-15-36-97-15,24 26-275 16</inkml:trace>
  <inkml:trace contextRef="#ctx0" brushRef="#br0" timeOffset="-97338.27">25012 12405 534 0,'0'0'156'0,"0"0"72"16,0 0 16-16,0 0-119 16,0 0-65-16,0 0 24 15,-16 82-18-15,16-46 13 16,8-2-40-16,4-4-4 15,2-4-14-15,-1-5-17 16,-1-1 1-16,2-6-5 16,-7-8-10-16,-1-3-37 0,0-3-107 15,0-1-130-15,-3-18-59 16</inkml:trace>
  <inkml:trace contextRef="#ctx0" brushRef="#br0" timeOffset="-97063.89">24857 12048 731 0,'0'0'218'15,"-36"78"-142"-15,33-37 51 16,3-10-52-16,1-3-10 16,18-7-8-16,4-6-6 0,3-6 7 15,-3-7-51-15,-4-2 5 16,-6 0 5-16,-9-2-12 15,-4-15 9-15,0-7-14 16,-21-2 5-16,-5-3-14 16,-6 1-25-16,6 4-29 15,7 13-6-15,11 9-60 16,8 2-20-16,8 13-115 16,21 7-97-16</inkml:trace>
  <inkml:trace contextRef="#ctx0" brushRef="#br0" timeOffset="-96803.68">25294 12308 871 0,'0'0'168'0,"-21"78"76"16,18-18-85-16,3 9-81 15,18 9 6-15,13 6-10 16,7 1-10-16,3-8-37 15,-3-6-27-15,-3-10 0 16,-3-6 6-16,-7-6-6 16,-10-8-1-16,-8-10-2 15,-7-13-19-15,-1-12-69 16,-22-6-35-16,-5-14-143 0,-6-22-58 16,-4-15-144-1</inkml:trace>
  <inkml:trace contextRef="#ctx0" brushRef="#br0" timeOffset="-96588.4">25297 12288 708 0,'0'0'195'0,"0"0"-42"15,0 0-9-15,0 0-35 16,0 0-37-16,70 90 16 16,-70-51-46-16,-6-1-7 15,-1-4-5-15,1-5-24 16,4-9-5-16,2-7-1 15,0-4 0-15,6-7-7 16,13-2-32-16,10-3-49 16,10-20-34-16,4-5-101 0,8-2 0 15,-2 5-78-15,-9 5-205 16</inkml:trace>
  <inkml:trace contextRef="#ctx0" brushRef="#br0" timeOffset="-96235.97">25677 12414 5 0,'0'0'374'15,"0"0"-126"-15,0 0-41 16,0 0-74-16,0 0-54 15,0 0 3-15,-40 37-63 16,40-33-6-16,9-1 2 16,15-3-10-16,1 0 13 15,5 0-6-15,-2-12-12 16,-4-3 24-16,-3 1-23 16,-6-2-1-16,-5 0 18 0,-5-1-5 15,-5-1 17-15,0 3 7 16,0 2 3-16,0 8 28 15,0 5-16-15,4 16-36 16,7 23-12-16,7 22 14 16,4 14 28-16,2 10 1 15,4 2-11-15,1-2 47 16,-7-8-58-16,-10-9-11 16,-8-12 16-16,-4-13-15 15,0-15-4-15,-5-11-11 16,-5-13 2-16,3-4 9 15,-1-17-11-15,4-22-68 16,4-19-18-16,7-20-106 16,13-13-190-16,4-8-377 0</inkml:trace>
  <inkml:trace contextRef="#ctx0" brushRef="#br0" timeOffset="-95852.53">26195 12364 854 0,'0'0'163'0,"0"0"37"15,9 72-83-15,-8-43-15 16,1 1-40-16,-1-4-5 16,1-7-7-16,-1-5-41 15,-1-4 15-15,0-6-24 16,0-2 0-16,0-1 3 16,0-1 1-16,0 0 3 15,3-1 0-15,1-15-7 0,3-8 11 16,2-2-11-16,2 2 0 15,0 6-5-15,4 11 3 16,0 7-5-16,4 0 5 16,-2 7 2-16,0 13-7 15,0 2 7-15,-4-3 0 16,-1-4 2-16,-1-3 2 16,-1-3-4-16,-2-6 0 15,1-3 0-15,5 0 0 16,5-12 0-16,3-10-41 15,0-8-26-15,0-8-46 16,-2-8-73-16,-4-13-69 16,-4-10-141-16</inkml:trace>
  <inkml:trace contextRef="#ctx0" brushRef="#br0" timeOffset="-95485.9">26551 11785 768 0,'0'0'253'15,"0"0"-102"-15,-24 143-11 16,24-46-62-16,0 9 12 15,0-2-22-15,0-12 11 16,2-16-14-16,2-15-42 16,1-16-4-16,1-16-19 15,-2-10 0-15,1-10 5 16,-4-8-5-16,4-1 0 16,2-5-3-16,9-21 11 0,6-10-9 15,4-11 1 1,10-4-16-16,6 4 12 0,3 11-30 15,2 14 20-15,-2 16 8 16,-5 6 6-16,-7 5-12 16,-9 16 12-16,-11 4 0 15,-9 4 9-15,-4 2-7 16,-11 0 9-16,-17-4 9 16,-8-3-11-16,-3-7 2 15,5-4-11-15,4-9 0 16,6-4 1-16,6 0-1 15,5-2-12-15,4-14-50 16,1-3-42-16,4-2-65 16,-2 0-220-16</inkml:trace>
  <inkml:trace contextRef="#ctx0" brushRef="#br0" timeOffset="-94104.73">22174 14100 1005 0,'0'0'59'16,"-36"-89"105"-16,28 65-12 16,7 18-45-16,1 16-35 15,0 49-67-15,12 28 39 16,9 31 38-16,-5 3-41 16,-4-5-1-16,-5-13-21 0,2-14-7 15,5-16-12-15,9-15 0 16,9-19-4-16,8-16 4 15,6-18-54-15,1-5-46 16,2-27-63-16,-9-11-138 16,-10-8-40-16,-17-7-44 15</inkml:trace>
  <inkml:trace contextRef="#ctx0" brushRef="#br0" timeOffset="-93288.43">22245 14483 536 0,'0'0'250'0,"0"0"-90"15,-91 17 9-15,88-15-29 16,3-2-76-16,30 0-52 0,18-7 13 16,14-8-7-16,10-1 8 15,-4-1-26-15,-5 1 0 16,-12 5 2-16,-14 8-1 16,-12 3 1-16,-6 0-2 15,-8 8 0-15,-3 6-4 16,-2 1 4-16,-2-3 0 15,1-3 2-15,0-1 0 16,2-8-2-16,-3 0 0 16,2 0 0-16,-1 0 8 15,-2-10-8-15,-3-2 0 16,0-1 4-16,-2-1-3 0,-14 5 3 16,-7 0-4-16,-2 6 0 15,0 3-1-15,2 4 1 16,2 21 0-16,9 9 11 15,5 9-7-15,7 1-2 16,6 0-2-16,15-8 2 16,6-8 2-16,3-10-4 15,-1-6 0-15,1-9 2 16,0-3-2-16,1-3-1 16,-1-16 0-16,1-5 1 15,-2-2-15-15,-4-2 10 16,-4 3 0-16,-8 0-1 15,-5 3 9-15,-6 4-3 0,-2 7 0 16,0 5 0 0,0 6 0-16,0 9 0 0,3 17 0 15,4 9 21-15,0 5 7 16,8-2 16-16,8-1-10 16,5-7-5-16,3-5 25 15,4-8-27-15,2-13-17 16,-2-4 10-16,4-4-15 15,-6-23-5-15,-3-4-12 16,-5-6-77-16,-10-6 26 16,-4-10-57-16,-7-10-30 15,-2-12-8-15,-2-10-19 16,3 0-28-16,3 10 105 16,5 18 100-16,5 23 55 15,3 18 126-15,-1 16-10 0,4 11-34 16,2 27-32-16,-3 17 21 15,-3 13-25-15,-9 3-16 16,-6-3 27-16,0-6-72 16,-3-13-16-16,4-3-3 15,8-9-19-15,6-8-2 16,0-8 0-16,1-12-23 16,-5-4-52-16,-2-5-121 15,-9-2-177-15,-3-18-291 16</inkml:trace>
  <inkml:trace contextRef="#ctx0" brushRef="#br0" timeOffset="-93145.92">23332 14485 655 0,'0'0'429'0,"0"0"-340"16,0 0 23-16,0 0-82 15,87-12 3-15,-25-11-33 16,13-2 0-16,12 0-170 15,10 0-291-15</inkml:trace>
  <inkml:trace contextRef="#ctx0" brushRef="#br0" timeOffset="-92897.78">24490 14618 935 0,'0'0'169'16,"0"0"22"-16,0 0-68 15,0 0-111-15,0 0-12 16,0 0-4-16,43-86-141 15,-11 63-223-15</inkml:trace>
  <inkml:trace contextRef="#ctx0" brushRef="#br0" timeOffset="-92638.33">24973 14197 1040 0,'0'0'283'0,"0"0"-180"16,-6 138 48-16,6-55-44 15,3 6-33-15,6 3-24 16,3-2-50-16,6-6 6 16,3-8-6-16,0-9 0 15,3-10-56-15,-2-10-22 16,-1-10-70-16,-3-19-92 0,-5-17-399 15</inkml:trace>
  <inkml:trace contextRef="#ctx0" brushRef="#br0" timeOffset="-91856.01">24766 14282 638 0,'0'0'170'16,"0"0"-24"-16,0 0-60 16,0 0 70-16,36 112-12 0,-29-69-52 15,2-4-47-15,-5-6-1 16,2-5-40-16,-1-10-3 15,0-8 4-15,-2-7-5 16,-2-3-44-16,1-6-134 16,-1-17-145-16,-1-10-94 15</inkml:trace>
  <inkml:trace contextRef="#ctx0" brushRef="#br0" timeOffset="-91605.84">24654 13849 943 0,'0'0'88'0,"0"0"55"16,0 0 0-1,-40 80-101-15,38-71 4 0,2-4-17 16,0-1-15-16,0-4-3 16,3 0-11-16,5 0 0 15,-1 0 14-15,-1 0-14 16,-5 1-15-16,-1 13-18 15,2 11-38-15,2 9 26 16,9 7-96-16,12 1-86 16,14-7-265-16</inkml:trace>
  <inkml:trace contextRef="#ctx0" brushRef="#br0" timeOffset="-91289.51">25004 14229 951 0,'0'0'150'0,"0"0"95"16,0 0-115-16,0 0-68 16,0 0-33-16,0 0 15 15,90-14-31-15,-35 20-7 16,-3 14 15-16,-6 9-18 15,-14 5 1-15,-17 2-4 16,-15 1 0-16,-3 2 8 16,-30-3-8-16,-13-3-7 0,-6-6-14 15,-2-6-21 1,9-11 2-16,10-3-27 0,19-7-44 16,16 0-51-16,13-16-72 15,29-9-102-15</inkml:trace>
  <inkml:trace contextRef="#ctx0" brushRef="#br0" timeOffset="-90905.58">25567 14275 772 0,'0'0'166'0,"0"0"3"16,0 0 29-16,-82 92-125 0,68-71-24 15,10-5-12 1,4-2-30-16,7-4 8 0,19-2-13 15,7-7 3-15,2-1 13 16,1 0-18-16,0-6 0 16,-12-5 3-16,-6 2 1 15,-9 3-1-15,-6 4-3 16,-2 2 3-16,2 0-10 16,1 17 7-16,5 18 0 15,4 16 20-15,3 5 12 16,0 3 8-16,-1-1 0 15,-4-8-14-15,-11-3 22 16,0-8-41-16,-12-4 4 0,-18-5 11 16,-12-8-19-16,-7-6 5 15,1-12-8-15,8-4-44 16,12-10-39-16,15-18-23 16,13-13-32-16,2-14-97 15,26-13-26-15,8-9-117 16</inkml:trace>
  <inkml:trace contextRef="#ctx0" brushRef="#br0" timeOffset="-90172.5">25828 14333 651 0,'0'0'201'0,"0"0"-23"16,-8 87-5-16,0-55-69 0,3-1-38 16,5-7-7-16,0-2-17 15,5-6 3-15,9-4-12 16,-3-7-27-16,-2-2 18 15,-5-1-24-15,-2-2 0 16,-2 0 15-16,0-6-8 16,0-10 2-16,0-4-9 15,0-5 2-15,3 3-3 16,6 1 1-16,4 8-1 16,5 10-7-16,0 3 6 15,0 1-2-15,0 12 3 16,-5 0 2-16,0-1-7 15,-4-2 6-15,-1-5 0 0,-3 0 2 16,2-3-1 0,2-2-1-16,6 0 0 0,10-7 2 15,8-13-12-15,4-5-88 16,0-7-66-16,1-2-50 16,-4-3-48-16,-6-9 12 15,-4-6 64-15,-7-10 102 16,-9-10 84-16,-6-10 62 15,-2 4 53-15,-2 12-28 16,-11 26 96-16,-2 28-13 16,-3 16 21-16,5 41-44 15,1 22-68-15,9 13-7 16,3 5-18-16,0-6 8 16,10-7-26-16,5-8 12 0,0-11-19 15,-3-11-27-15,-1-7 11 16,-4-13-13-16,-3-10 0 15,-2-7 1-15,0-5 4 16,1 0-5-16,6-12 0 16,11-12 10-16,12-6-23 15,10-5 5-15,7 5-13 16,3 6 16-16,-4 7 0 16,-11 12 1-16,-15 5 4 15,-10 0 0-15,-12 2-7 16,-6 12 7-16,-26 2 0 15,-15 1 14-15,-8-2-12 16,-5-3-2-16,4-2 0 0,4-4 2 16,11-5-3-1,14-1 1-15,15 0-6 0,11-5-13 16,1-8-82-16,4 1-90 16,12-4-120-16,-3-1-209 15</inkml:trace>
  <inkml:trace contextRef="#ctx0" brushRef="#br0" timeOffset="-89639.57">22913 15766 44 0,'-92'16'855'0,"19"-5"-762"16,29-4 113-16,28-3-15 15,16-3-116-15,51-1-42 16,28 0 18-16,28 0-12 16,24-11-16-16,4-6-23 0,1-2 4 15,2-4-10-15,-3 3-13 16,-1 0-121-16,-8 6-49 15,-17 4-212-15</inkml:trace>
  <inkml:trace contextRef="#ctx0" brushRef="#br0" timeOffset="-89439.48">22643 16495 814 0,'0'0'306'16,"0"0"-196"-16,0 0 3 0,143 36-48 16,12-76-59-16,37-12 0 15,24-2-5-15,5 1-1 16,-15 4-106-16,-23 12-215 16,-22 11-81-16</inkml:trace>
  <inkml:trace contextRef="#ctx0" brushRef="#br0" timeOffset="-89186.8">23064 16973 1127 0,'0'0'60'0,"0"0"94"16,0 0-100-16,0 0 9 15,153-3 20-15,-35-34-45 16,18-8 11-16,12-2-48 16,4 0 0-16,-9 6-2 15,-19 7-51-15,-26 5-72 16,-27 7-140-16,-27 3-211 16</inkml:trace>
  <inkml:trace contextRef="#ctx0" brushRef="#br0" timeOffset="-87871.05">20545 12467 820 0,'0'0'77'15,"-29"-89"-16"-15,-7 61 78 16,-11 14-28-16,-13 14-65 16,-9 11-15-16,-6 34-13 0,0 18 20 15,8 18-36-15,16 17 15 16,23 19 9-16,23 12-18 16,10 20 1-16,44 11-2 15,19 9-6-15,19 7 54 16,4 3-32-16,-2-1 4 15,-9-7 15-15,-14-4-11 16,-19-14 2-16,-23-10-17 16,-23-14-14-16,-5-12 31 15,-32-16-28-15,-15-17 8 16,-8-15 6-16,-6-14-8 16,-3-14 3-16,-2-17-14 0,-2-14 6 15,-1-10 8-15,-3-10-14 16,-4-23 0-16,0-9 2 15,6-6 3-15,14 1-4 16,21 5-1-16,24 10 0 16,15 10-14-16,12 13 13 15,26 9-6-15,9 17 3 16,1 32-1-16,1 27 5 16,-5 20-1-16,-6 19 1 15,-9 14 1-15,-4 10-1 16,5 12 0-16,7 9 3 15,14 4-1-15,13 8 1 16,12 1-3-16,8-2 3 0,8-5 8 16,8-9-11-1,3-11 0-15,3-13 1 0,-1-13-1 16,-6-16-1-16,-2-15 0 16,-1-20 2-16,-5-20-2 15,-3-19 1-15,-11-19-30 16,-7-11-18-16,-12-17-52 15,-13-29-52-15,-4-14-106 16,-6-10-17-16,-2-5-231 16</inkml:trace>
  <inkml:trace contextRef="#ctx0" brushRef="#br0" timeOffset="-84219.89">19820 13389 331 0,'0'0'262'15,"0"0"-242"-15,0 0 103 16,0 0-21-16,0 0-40 16,0 0-14-16,0 0 1 0,-46 41 6 15,35-38-9-15,2-1 10 16,0-1 23-16,3 1-44 16,-1-1-12-16,-2 2 2 15,-5-2-20-15,1 3 4 16,-3-4 0-16,0 3-8 15,0-3 33-15,1 0-29 16,-3 0-1-16,0 0 25 16,-1 0-27-16,-2 0 6 15,0 0-1-15,-1-3-6 16,-2-2 20-16,-1-2-21 16,0 0 0-16,0 1 11 0,0 0-10 15,-3-2 0-15,-1 1-1 16,3-2 4-16,-1 0 4 15,2-2-8-15,-4 1 0 16,1-2 4-16,1 1-2 16,-2-3-1-16,1 1-1 15,1-2 2-15,0 1 4 16,1 2-6-16,-1-2 0 16,0 1 9-16,0 3-9 15,2-3 0-15,1 0 3 16,0 3 3-16,3-3 8 15,0 2-14-15,-1-1 0 16,0 0 5-16,-1 0-3 16,1 0-2-16,-2 1 0 0,-3-3 5 15,-1 0-3-15,-2-3-2 16,-3-2 0-16,0 1 1 16,0 1 2-16,2 1-3 15,-2-1 0-15,2-2 3 16,1 3 5-16,0-1-8 15,0 2 0-15,4 0 2 16,-3 0-2-16,2 0 0 16,2-2-2-16,0-2 8 15,2 2 5-15,-2-2-11 16,0-1 0-16,-4-4 13 16,3 1-10-16,-1-2-3 15,-2 0 0-15,3-3 3 0,0-4 0 16,1 1-3-16,1-3 0 15,3-2-3-15,1 4 3 16,4 1 0-16,3 2 2 16,1 2 2-16,4 3 14 15,4-1-18-15,1-1 0 16,1-1 8-16,2-1-7 16,0 0-1-16,0 0 0 15,0-3 6-15,0 0-4 16,0-2-2-16,5 0 0 15,2 1 0-15,1-2 0 16,2-1 0-16,-1 3 0 16,2 0 4-16,2 3-4 0,-1-1 0 15,4 0 0-15,1 1 0 16,1-2 0-16,0 1 0 16,4 0 0-16,-1-2 4 15,4 5-10-15,3 2 6 16,2 0 0-16,8-1-1 15,2 1 1-15,6 1 0 16,4 1-1-16,2 2 2 16,3 0-6-16,1 0 5 15,5 2 0-15,2-1 1 16,1 1 0-16,2 2-1 16,1-2 2-16,8 1-2 0,2 1 4 15,7 2-4-15,4 0 0 16,4-1 11-16,4 4-11 15,2 1 0-15,2-5 0 16,-4 3 9-16,-4-2-11 16,-3 0 2-16,-4 1 0 15,-10 1 7-15,-14 4-7 16,-10 1 0-16,-14 5 2 16,-10 0 0-16,-9 3 3 15,-6 0-5-15,-6 0 0 16,-3 0 1-16,-3 0-1 15,0 0-2-15,0 0-19 16,0 0-62-16,0 0-29 0,2 0-73 16,-1 0-34-16,4-2 47 15,0-7-82-15</inkml:trace>
  <inkml:trace contextRef="#ctx0" brushRef="#br0" timeOffset="-83688.32">19888 10782 648 0,'0'0'120'0,"0"0"33"0,0 0-31 16,0 0 9-16,0 0-52 15,0 0-49-15,-31-13-13 16,47 26-16-16,10 7 37 16,8 4 22-16,5 3-42 15,6 0 0-15,5-2 8 16,1 0-16-16,-3-2 11 16,-4-1-21-16,-5-3 0 15,-9-4 9-15,-6-2-9 16,-9-3 0-16,-6-5 1 15,-6-2 1-15,-2-1-1 16,-1-2-1-16,0 0 0 16,0 0 15-16,0 0-7 0,0 0-2 15,0 0 18-15,0 5-18 16,0 8 3-16,-3 10-9 16,-8 11 0-16,-3 11 3 15,-2 8-3-15,-5 8 0 16,-9 4 3-16,-6-1 0 15,0-5-6-15,4-6 3 16,3-5 0-16,8-4 3 16,3-10-3-16,9-9-3 15,6-7 0-15,3-8-64 16,0-5-30-16,21-5-88 16,6-2-80-16,5-18-273 0</inkml:trace>
  <inkml:trace contextRef="#ctx0" brushRef="#br0" timeOffset="-75826.16">21377 10706 556 0,'0'0'160'0,"0"0"-52"15,0 0 17-15,0 0-26 16,0 0-45-16,-31-87 2 16,31 75-7-16,20 2-31 0,7 7 12 15,8 3-25-15,4 15 5 16,-2 15 27-16,-6 13-26 15,-8 5 8-15,-14 5-13 16,-9 3-5-16,-9-2 15 16,-26 3-16-16,-8-4 0 15,-9-5 10-15,-2-3-8 16,0-9-2-16,5-8 0 16,7-8 1-16,10-8-3 15,9-10 2-15,7-2 0 16,5-2 2-16,6-19-2 15,5-10 0-15,0-6 0 16,4-2 3-16,11 3 5 0,1 9-8 16,4 11 0-16,3 15 16 15,9 1-15-15,7 13 16 16,7 11 12-16,-3 2-11 16,2-2 14-16,-8-5-24 15,-6 1-1-15,-2-7 17 16,-7-2-21-16,-4-6-2 15,-6-1 1-15,-3-3 0 16,-5-1 1-16,1 0-3 16,-1 0-39-16,3 0-35 15,0-2-70-15,2-11-63 16,0-6-97-16</inkml:trace>
  <inkml:trace contextRef="#ctx0" brushRef="#br0" timeOffset="-71844.24">21966 10817 554 0,'0'0'170'0,"0"0"-4"16,-90-29-18-16,74 17-21 15,10 0-6-15,6 2-35 16,5-4-73-16,20-2 12 15,9 0-22-15,7 1 1 16,2 4-4-16,-3 1 5 16,-5 3-4-16,-12 4-1 15,-8 3 0-15,-9 0-1 16,-6 12 1-16,-1 15 0 0,-22 7 5 16,-5 4-2-1,0 1 1-15,5-2-4 0,11-6 0 16,12 0-2-1,2-6 2-15,28-6-1 0,9-2 1 16,10-5 0-16,-1-1-4 16,-4-1 2-16,-8 2 2 15,-11-2 1-15,-16 2 2 16,-9 2-3-16,-6 3 0 16,-27 3 3-16,-14 2 3 15,-6 0-6-15,-3-5 0 16,-1-6 2-16,4-8-2 15,9-3-6-15,10 0-21 16,10-18-2-16,15-6-21 0,9-9-63 16,0-1-30-16,24-4-36 15,11 2-149-15</inkml:trace>
  <inkml:trace contextRef="#ctx0" brushRef="#br0" timeOffset="-70929.79">22662 10817 891 0,'0'0'138'16,"0"0"98"-16,0 0-78 15,0 0-117-15,0 0-39 16,28 114 39-16,-3-33 12 15,-7-5-8-15,-11-4 20 16,-5-9-56-16,-2-6 6 16,0-7-8-16,-8-9-7 15,-1-14 7-15,4-10-7 16,2-13-29-16,3-4-73 16,0-19-105-16,0-20-223 0,0-12-206 15</inkml:trace>
  <inkml:trace contextRef="#ctx0" brushRef="#br0" timeOffset="-70652.2">22558 10484 781 0,'0'0'118'16,"-4"77"42"-16,4-38-51 15,0-7-62-15,12-7-11 0,9-3-5 16,2-9-15-1,1-6 30-15,-1-5-35 16,-4-2-3-16,-3 0 11 0,-7 0-14 16,-6-8 2-16,-3-4-2 15,0-5-5-15,-16-7 4 16,-10 1-4-16,-3 2-59 16,0 7-11-16,7 14-22 15,4 0-23-15,12 18-12 16,6 8-44-16,5 3-76 15</inkml:trace>
  <inkml:trace contextRef="#ctx0" brushRef="#br0" timeOffset="-69909.79">22916 10868 575 0,'0'0'222'0,"0"0"-26"15,15 90-36-15,-8-62-79 16,1-3-12-16,1-6-47 15,4-2-13-15,2-11 15 16,2-2-23-16,2-4 12 16,5 0-13-16,0-10 6 15,0-8 6-15,-3-2-12 16,-3-4 0-16,-6-1 10 16,-5-9-9-16,-4-4 24 15,-3-1-9-15,0 4-13 16,0 11 31-16,0 13-29 15,0 7 22-15,0 4-1 16,0 8-26-16,6 21-5 16,4 8 2-16,2 0 6 0,-1-3-1 15,1-7-2-15,2-5 0 16,2-7-8-16,1-5 7 16,0-6-102-16,4-4-45 15,-2 0-38-15,-1-1 33 16,0-11-80-16,0-4 51 15,-5-5-7-15,1-4 112 16,0-5 77-16,-1 2 35 16,0 6 163-16,-3 8-16 15,-2 9 0-15,-1 5-56 16,-1 0-47-16,0 8-5 16,-1 3 30-16,-4 2-38 0,1-1-36 15,-2 0 14 1,1-4-20-16,1-4-10 0,-2 1 32 15,0-5-39-15,0 0 5 16,0 0 3-16,0 0 11 16,0 0 27-16,5 0-30 15,4-15-10-15,7-7 4 16,6-6-13-16,3-2-4 16,-3 7 0-16,0 8 2 15,-5 9-6-15,-2 6 4 16,2 0 0-16,-4 11-3 15,0 8 7-15,-3 3-4 0,-1 1 3 16,2-1-2-16,1 0 0 16,5-6-1-16,4-4 0 15,4-7 4-15,5-4-4 16,3-1-47-16,-2-1-80 16,-1-10-84-16,-3-6-20 15,-7-5-71-15,-4-6-140 16</inkml:trace>
  <inkml:trace contextRef="#ctx0" brushRef="#br0" timeOffset="-69591.85">23981 10727 651 0,'0'0'142'0,"0"0"26"15,0 0-50-15,0 0-9 16,6 78-14-16,-3-71-43 0,0-3-10 16,3-3-20-16,0-1-18 15,3 0 10-15,3-7 30 16,1-6-44-16,1 1 6 15,-4-2-5-15,-2-1 2 16,-2-6-1-16,-5-1-2 16,-1-5 0-16,0 1-6 15,-4 6 5-15,-11 8 0 16,-5 12-2-16,0 3 5 16,-4 26-6-16,0 10-1 15,3 5 5-15,9 1 2 16,9-6 2-16,3-6-5 15,19-13 1-15,26-7 0 16,19-12 7-16,16-1-7 16,12-8-7-16,-1-13-88 0,-12-5-346 15</inkml:trace>
  <inkml:trace contextRef="#ctx0" brushRef="#br0" timeOffset="-67845.05">24143 10383 453 0,'0'0'101'16,"-91"-45"-30"-16,31 18 61 16,-13 1-68-16,-12-1-20 15,-18-2-7-15,-15 1-18 0,-18-2 31 16,-20 3-11-1,-23 5-2-15,-26 3-11 0,-31 8-26 16,-20 9 0-16,-24 2 0 16,-12 22 5-16,-1 17-8 15,4 11 3-15,16 12 0 16,20 13 30-16,25 10-7 16,33 9 2-16,41-1 7 15,44-4-10-15,47-6 4 16,45-2-25-16,33-5-1 0,66-3 24 15,47-7-7 1,52-8 11-16,43-9-1 16,35-5-19-16,21-10 1 0,11-8-9 15,2-7 0-15,0-9 12 16,-3-10-12-16,-3-3 0 16,-2-16 2-16,-13-8 0 15,-13-2 3-15,-18-4-5 16,-25-6 0-16,-15-6 10 15,-12-7-10-15,-13-13 23 16,-14-11-17-16,-18-11-1 16,-24-10-3-16,-20-10-2 15,-28-4 0-15,-33-2 8 16,-37 2-4-16,-25 5-4 16,-59 11 4-16,-35 13-3 0,-35 19 3 15,-27 17-4 1,-20 15 0-16,-14 14-3 0,-13 7 3 15,-4 10-3-15,-5 0-14 16,9 18-48-16,20 15-32 16,26 9-63-16,38 3-58 15,34 1-149-15</inkml:trace>
  <inkml:trace contextRef="#ctx0" brushRef="#br0" timeOffset="-63579.52">27627 12051 694 0,'0'0'100'0,"0"0"11"16,0 0-14-16,0 0-28 15,-87 14 29-15,84-14-42 16,3 0-10-16,0 0-24 16,0 0-16-16,12 0 5 15,19-14-10-15,14-6 7 16,16-6 32-16,14-7-40 0,4-3 6 15,0 1-3 1,-10 6-2-16,-16 4-2 0,-15 7-68 16,-15 7-59-16,-9 4 29 15,-6 6-53-15,-6 1-75 16,-2 0-47-16</inkml:trace>
  <inkml:trace contextRef="#ctx0" brushRef="#br0" timeOffset="-62943.96">27613 12114 408 0,'0'0'169'16,"0"0"-60"-16,0 0 14 15,0 0-26-15,0 0-58 16,0 0 8-16,-7 33 23 0,25-20-27 16,4 4 43-1,6 3-41-15,10 6-17 0,8 5 1 16,11 6-5-16,7 2 1 15,6 0-18-15,3 0-6 16,4-4 21-16,-6-6-19 16,-9-6 20-16,-16-7-15 15,-14-11-8-15,-13-5-15 16,-4 0-124-16,-9-10-98 16,-1-7-79-16</inkml:trace>
  <inkml:trace contextRef="#ctx0" brushRef="#br0" timeOffset="-62313.31">28614 11392 787 0,'0'0'151'0,"0"0"-29"16,0 0-1-16,0 0-38 15,0 0-10-15,0 0-39 0,-33-28-4 16,21 28-25-1,-1 3 23-15,-3 11-28 0,3 10 0 16,3 1 6 0,10 6-5-16,0 2 2 0,26 2-3 15,14-4 2-15,6-5 3 16,3-3-5-16,-7-6 0 16,-11-3 2-16,-10-4 0 15,-16 1-2-15,-5 0 0 16,-12 6 1-16,-22-1 5 15,-7 0-6-15,-5-5 0 16,-3-7-5-16,5-4 5 16,6 0-20-16,13-7-23 15,12-17-52-15,13-2-37 16,10-6-63-16,26 0-118 0,11 1-154 16</inkml:trace>
  <inkml:trace contextRef="#ctx0" brushRef="#br0" timeOffset="-61896.03">28854 11444 439 0,'0'0'345'16,"0"0"-218"-16,0 0 18 15,0 0 18-15,0 0-86 16,-18 73-29-16,18-59-3 16,9-2-29-16,9-1-2 15,0-5-14-15,2-2 7 16,-4-3 2-16,-3-1-9 15,-1 0 0-15,2 0 6 0,-4-3-1 16,2-6-5-16,-2-4 0 16,0-1 3-16,0 5 3 15,-4 2-6-15,0 6 0 16,0 1-3-16,4 0 4 16,2 10-1-16,2 7 0 15,5 1 5-15,0 0-5 16,1-4 5-16,1-4-5 15,-2-5 21-15,-6-5-19 16,-2 0 14-16,-1-3 0 16,-4-10 0-16,-3-3 19 15,-3 0-32-15,0-3-2 16,-1-1 11-16,-10-1-10 16,-2-1-2-16,5-1 0 15,5 2-46-15,3 4-10 16,8 5-101-16,17 8-138 0,10 4-114 15</inkml:trace>
  <inkml:trace contextRef="#ctx0" brushRef="#br0" timeOffset="-61496.33">29499 11383 678 0,'0'0'255'0,"0"0"-115"16,0 0 23-16,0 0-56 15,-90-14-49-15,66 18-18 0,5 11-16 16,5-2-12-16,8 1 5 16,5-2-17-16,1-3 0 15,0-1 6-15,3-4-5 16,7-1-1-16,4-3 0 16,-2 0-8-16,0 0 7 15,1 0-19-15,-2 0-14 16,0 0 32-16,0-4-20 15,0-4 22-15,-1 0-1 16,-3 2 2-16,-1 3-2 16,-1 3 1-16,4 0 0 15,3 0-10-15,-2 3 10 16,2 6 0-16,-5-1-1 0,1 0 2 16,-5-4-1-1,2-3 0-15,0-1 0 0,1 0-9 16,5-2-14-16,1-16-142 15,7-6-26-15,2-2-116 16,1-4-271-16</inkml:trace>
  <inkml:trace contextRef="#ctx0" brushRef="#br0" timeOffset="-61337.33">29727 11144 82 0,'0'0'574'0,"16"-114"-392"16,-11 76 12-16,-4 15-53 15,-1 16 6-15,3 7-20 16,0 17-101-16,2 22-22 15,2 19 32-15,-3 5-15 0,4 0-3 16,1-5-18-16,7-8 0 16,10-8-7-16,3-8-121 15,4-7-30-15,-1-10-298 16</inkml:trace>
  <inkml:trace contextRef="#ctx0" brushRef="#br0" timeOffset="-60780.92">29834 11289 800 0,'0'0'182'0,"0"0"53"15,0 0-99-15,0 0-51 16,0 0-67-16,0 0-10 16,94-78-8-16,-49 60 0 0,-3 1 4 15,-10-3-4-15,-5 3-2 16,-10 1-5-16,-5 0-17 15,-9 5 18-15,-3-4-3 16,0 4 9-16,0 1 0 16,-3 4 2-16,-6 5-2 15,0 1 15-15,3 11-6 16,1 21 3-16,5 7-12 16,0 6 0-16,11-3 4 15,8-4-4-15,1-6 0 16,-1-6 2-16,0-7-1 15,-4-6-2-15,-1-5 0 0,-7-7 1 16,-2-1-1-16,-4 0 1 16,2 0 0-16,0-8 7 15,0-6-6-15,2-1 5 16,0-2-6-16,0 1 2 16,-1-1 32-16,1 8-29 15,0 3 15-15,1 6 1 16,2 0-16-16,1 0 8 15,0 12-13-15,3 4 1 16,-3-3 8-16,-1 2-9 16,0-6 0-16,0-1 3 15,-1-3-2-15,1-5 4 16,2 0-5-16,-1 0 0 0,2 0-9 16,2-10-13-1,-1-2-48-15,3-3-47 0,-2-1-155 16,-2-6-159-16</inkml:trace>
  <inkml:trace contextRef="#ctx0" brushRef="#br0" timeOffset="-60608.84">30400 11011 625 0,'0'0'484'15,"0"0"-280"-15,-84 1-62 16,65 5-82-16,8-3-26 15,6-1-33-15,5 0 4 16,2 0-5-16,19-1-39 0,11-1-167 16,-1 0-363-16</inkml:trace>
  <inkml:trace contextRef="#ctx0" brushRef="#br0" timeOffset="-59727.08">28917 12504 421 0,'0'0'375'0,"0"0"-202"0,0 0 9 16,0 0-27-16,0 0-32 16,0 0-50-16,-29-39 8 15,29 39-63-15,0 10-17 16,0 16 5-16,0 10-4 16,0 7 1-16,0-5-3 15,5-2 4-15,4-5 0 16,4-7-4-16,-1-7 0 15,3-5-3-15,2-9 8 16,3-3-5-16,5-5 0 0,1-13 2 16,1-4-13-16,0-1 11 15,-5 1-1-15,-4-2-9 16,-6 4 12-16,-6 0-2 16,-4 4 0-16,-2 5 1 15,0 4 1-15,0 4-2 16,0 1 0-16,0 2 1 15,0-1-1-15,0 1-3 16,0 0-20-16,0 0-82 16,1 0-77-16,1 0-152 15,1 0-245-15</inkml:trace>
  <inkml:trace contextRef="#ctx0" brushRef="#br0" timeOffset="-59448.21">29030 12477 318 0,'0'0'240'0,"0"0"-183"15,0 0 23-15,0 0-52 0,0 0-26 16,0 0 2 0,-46 63-4-16,46-39 0 0,0-1-5 15,0 2-13-15,0 0-61 16,-5-2-53-16,-5-3-164 16</inkml:trace>
  <inkml:trace contextRef="#ctx0" brushRef="#br0" timeOffset="-59030.83">28913 12733 181 0,'0'0'188'15,"0"0"-36"-15,0 0-64 16,0 0 47-16,0 0 17 16,0 0-43-16,-22-7-1 15,22-10-31-15,10-2 7 16,6-3-15-16,0-6-26 0,5 1 7 16,-1-3-32-1,2-3-3-15,-1 1 15 0,-2 5-22 16,-7 3 1-16,-3 10 5 15,-6 7-13-15,-3 5 12 16,0 2-13-16,0 0 0 16,-10 11-5-16,-11 11 5 15,-4 7 0-15,6 3-1 16,10 0 4-16,9 1-6 16,5-6 0-16,25-1 3 15,9-5-6-15,6-5 6 16,1-5-1-16,-6-3-1 0,-10-5-1 15,-11 1-4-15,-10-2 4 16,-7-1 3-16,-2 1-1 16,0 0 3-16,-9 1-2 15,-12 3 0-15,-4-3-1 16,-1-3-23-16,2 0-82 16,2 0-72-16,8-3 7 15,6-14-62-15,8-5-110 16</inkml:trace>
  <inkml:trace contextRef="#ctx0" brushRef="#br0" timeOffset="-58680.9">29290 12487 155 0,'0'0'438'16,"0"0"-292"-16,0 0 56 0,1 73-93 15,-1-53 12-15,0-4-10 16,5-3-54-16,4-1-15 15,3-4-27-15,1-3-14 16,2 0 17-16,-2-4-16 16,1-1-2-16,-4 0 8 15,1 0-7-15,2-6 11 16,-2-6-12-16,1-2 0 16,-1-4 9-16,-3-4-9 15,1 4 0-15,-3 3 10 16,-2 6-3-16,-2 6 16 15,1 3-14-15,0 3-6 0,3 16 2 16,1 4-5 0,2 2 0-16,0-1 6 0,5-7-3 15,2-2-3-15,3-10 0 16,2-5-26-16,3 0-48 16,3-8-177-16,-2-8-116 15</inkml:trace>
  <inkml:trace contextRef="#ctx0" brushRef="#br0" timeOffset="-57981.23">29666 12448 446 0,'0'0'309'16,"0"0"-148"-16,0 0-60 16,0 0-71-16,0 0 65 15,0 0 4-15,36 70-51 0,-19-51 5 16,0-5-27-16,-1-1-1 15,0-1 36-15,-6-7-60 16,-6-3-1-16,-2-1 8 16,-2-1-8-16,0 0 9 15,0 0-1-15,0 0-3 16,1-10 20-16,4-4-25 16,6-3 0-16,1-8-1 15,3 2 3-15,2 0-1 16,0 4-1-16,0 7 0 15,-4 7-5-15,1 5 5 16,-1 0-6-16,-2 0 3 0,1 8 6 16,-2 3-6-16,-4-4 3 15,0 1 0-15,-3-1 1 16,0-2-1-16,-1 2 0 16,-2 2-5-16,0 4 10 15,0 4-6-15,-2 2 1 16,-1 0 0-16,3 1-1 15,0-3 1-15,13-3 0 16,16-6 1-16,6-3 2 16,6-5-3-16,1 0 0 15,-2-1 0-15,-7-11 2 16,-7-4-2-16,-7-2 0 16,-8-6 9-16,-5-2-9 0,-6-2 4 15,0 1-4-15,0 4 0 16,0 2 2-16,-7 12-2 15,1 3 0-15,3 6 5 16,0 0-5-16,3 11-3 16,0 10-1-16,0 8 4 15,13-3 2-15,4 0-2 16,1-4 0-16,-2-5 6 16,0-2-4-16,-3-8 1 15,-2-2-3-15,-2-5 1 16,0 0 0-16,5-2-1 15,-2-13-55-15,1-6-74 0,-3-4-115 16,-2-6-8 0,-2-6-145-16</inkml:trace>
  <inkml:trace contextRef="#ctx0" brushRef="#br0" timeOffset="-57595.21">30419 12162 85 0,'0'0'474'16,"-34"-127"-266"-16,19 93 22 15,7 19-31-15,7 15 28 16,1 15-161-16,0 28-66 15,1 20 46-15,9 14-14 16,1-4 23-16,-3-3 4 16,-2-11-27-16,2-9 22 15,-2-9-50-15,0-12-4 16,-1-7 11-16,-3-12-7 16,-1-5-4-16,-1-5 0 0,3 0 1 15,6-5 2-15,3-10-3 16,7-8 0-16,4-5-1 15,5-5 1-15,7 2-1 16,1 6-2-16,0 10 3 16,-1 11-14-16,-4 4 14 15,-7 5-3-15,-9 17-5 16,-7 3 11-16,-3 2-3 16,-3-2 0-16,-1-2 0 15,1-6 0-15,-1-4 0 16,2-8 0-16,-1-2-1 15,4-2 3-15,2-1-4 0,1 0-5 16,5-5-62-16,2-8-9 16,1-1-47-16,1-6-111 15,2-3-123-15</inkml:trace>
  <inkml:trace contextRef="#ctx0" brushRef="#br0" timeOffset="-38703.24">3439 6370 548 0,'0'0'32'0,"18"-73"-18"16,-18 45 42-16,0 3 27 15,-21 2-30-15,-10 4-17 0,-3 3-21 16,-10 9 39-16,-5 7-46 16,-6 0-4-16,-2 14 19 15,-2 17-20-15,-4 13 9 16,5 12-4-16,4 12-1 16,6 14 8-16,14 9-15 15,15 9 0-15,13 12 7 16,6 10-3-16,22 19 0 15,20 17 1-15,13 18-3 16,9 12 36-16,-1 4-23 16,-2 7-3-16,-7 4 32 0,-14-3-20 15,-4 1 25 1,-14-1-14-16,-14-8-20 0,-8-1 27 16,-2-5-42-16,-26-4 0 15,-14-5 18 1,-10-8-12-16,-14-17-3 0,-9-11 4 15,-8-18-4-15,1-15 27 16,0-12-30-16,-5-17 0 16,-1-15 20-16,2-17-14 15,1-17-6-15,9-14 0 16,6-13 2-16,12-3 6 16,11-12-8-16,16-15 0 15,13-7 1-15,15-4-1 16,3-3 0-16,16-1-1 15,14 6 3-15,6 8-12 0,6 15 10 16,7 13 0 0,-1 25-9-16,4 39 9 0,-1 29 0 15,-6 30-2-15,-5 19 7 16,-9 16-2-16,0 13-3 16,-4 8 0-16,3 17-1 15,3 12 2-15,1 5-1 16,-1 14 0-16,4 4 4 15,1 12-4-15,6 10 0 16,3 6 0-16,-4-5 7 16,-3-5-7-16,-7-11 0 15,-3-14 2-15,-2-19 2 16,-1-19-3-16,6-15-1 0,1-23 0 16,8-19 2-1,6-25 0-15,8-23-2 0,10-25 0 16,8-20 2-16,9-15-11 15,6-16 5-15,4-5-47 16,1-14 17-16,4-24-100 16,0-12 24-16,-2-19-26 15,-2-8-112-15,-8-11-28 16</inkml:trace>
  <inkml:trace contextRef="#ctx0" brushRef="#br0" timeOffset="-34070.92">12217 6089 542 0,'0'0'40'0,"0"0"-4"0,0 0 34 15,0 0-48-15,0 0-21 16,0 0 17-16,0 0-17 15,12 4 10-15,9-1 12 16,10 0 7-16,5-1 16 16,10 1-11-16,10-1-18 15,11 1 18-15,15-1-19 16,16 3 8-16,17-3-6 16,19 3-2-16,17-1 12 15,16-2-20-15,10 1-6 16,7-3 18-16,4 0-18 15,1 0 8-15,8 0 1 16,0 0-4-16,3 0 18 16,-2-7-21-16,-10-2 1 15,-13 0 34-15,-16 1-38 0,-14-1 10 16,-14-2 0-16,-16 2-9 16,-15 1 6-16,-19-1-8 15,-17 2 0-15,-14 2 3 16,-12 2-3-16,-10 1 0 15,-9 2-1-15,-6 0 6 16,-5 0-7-16,-3 0 2 16,-5 0 0-16,0 0-11 15,0 0-13-15,0 0-56 16,0 0-22-16,0-3-102 0,1-2-263 16</inkml:trace>
  <inkml:trace contextRef="#ctx0" brushRef="#br0" timeOffset="-33419.42">15882 5729 560 0,'0'0'114'16,"0"0"-26"-16,-86-29-24 16,69 22 31-16,5 5 14 15,9 1-63-15,3 1 12 16,-1 0-11-16,1 0-29 15,0 0 3-15,0 0-21 16,17 14 0-16,13 9 5 16,12 7-4-16,12 2-1 15,7 1 9-15,5-1-7 16,-1 0 6-16,0 2-8 16,-6-4 0-16,-4-2 23 0,-7-5-23 15,-11-4 0 1,-7-6 17-16,-11-7-16 0,-10-2 17 15,-4-2-18-15,-4-2 0 16,-1 0 55-16,0 0-21 16,0 0 14-16,0 0 2 15,-6 0-17-15,-4-9-9 16,-3-3-24-16,5 5 0 16,3 2 1-16,5 5-1 15,0 0 0-15,0 0 1 16,-1 36-1-16,-11 34-1 15,-14 37-6-15,-15 28 7 16,-8 3-1-16,-2-7 1 0,4-15 0 16,6-20 2-1,8-18 1-15,6-15-3 0,7-14 0 16,9-10-89-16,10-13-76 16,1-12-141-16,4-9-39 15,17-5-193-15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34CB-A558-4166-AF70-097031FE2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A1D1-596B-4DA1-AA33-51C2E1DF8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0C65-C8C6-4846-A520-CCBD1140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F492-57D9-440F-8D64-D59DEAD8252D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49147-3960-44C5-AD33-46FDCA4E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00C3-AE62-410E-BD3C-274D19DF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5541-EF83-41E4-A20B-5C1D5E0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0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F18E-C315-4A83-958F-B1E239B9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371E8-0599-4AA4-949A-6AF533CDF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9613-27B5-4904-BCF8-E987FCDD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F492-57D9-440F-8D64-D59DEAD8252D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69B1-73F0-45B0-BEB9-8CCE3C0F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2091-FE7D-4BFF-BA7E-B04AE1E8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5541-EF83-41E4-A20B-5C1D5E0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5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56089-E926-492D-A156-F54E64B3D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50EA7-EF40-4F4A-8CDF-FEA3D8C27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F6790-A7A4-4C5C-BD18-F3E7DF7B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F492-57D9-440F-8D64-D59DEAD8252D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AE22-49AB-4B1D-8B03-EF8E6166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E81F-0A2E-42D4-B240-C84232D7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5541-EF83-41E4-A20B-5C1D5E0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2CE9-9E9B-487C-B5A1-1118FCFD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FABC-CBE7-4E69-BD73-FD37A030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FDB4B-8CBD-471F-AB1F-426C7CD0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F492-57D9-440F-8D64-D59DEAD8252D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0940-D254-44BB-B31D-72772C91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79C45-7EF1-4777-9C81-91423EDC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5541-EF83-41E4-A20B-5C1D5E0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0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A938-F9FC-41C2-99CC-8F6A7519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F4E8-BDC0-48FE-AEF2-7F4E0BCE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E3E5-D52D-435C-B553-8248234D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F492-57D9-440F-8D64-D59DEAD8252D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AF250-1A2E-42A8-BBAA-20C085D0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04D14-8D0E-4973-B53A-6EDAB365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5541-EF83-41E4-A20B-5C1D5E0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8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3E3A-E60E-429A-8FBA-2A8B2ADB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A1CC2-8FEF-4B2B-86CB-C6A9D756E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F8EAF-8FF4-4E2B-B374-A87E74E43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7F4F8-7F80-409B-8738-A154BB65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F492-57D9-440F-8D64-D59DEAD8252D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17BE7-DEC9-4571-AF18-208FBD07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78186-DC8B-4E80-A8CA-A3CFC822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5541-EF83-41E4-A20B-5C1D5E0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3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235C-F483-4D7C-95F7-06DE3080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A1F1A-22BD-4704-832E-175334610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938F6-BBBA-4846-B64E-65425B812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3F031-9EBF-4C39-8A05-8791B35D0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E8298-8C08-4D77-B5B4-5789D063A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23B96-E95A-4AF7-B3E3-F1AA381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F492-57D9-440F-8D64-D59DEAD8252D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9937B-5B55-4FAF-B45B-A68E3590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CA551-A1F5-4C01-BB48-4929E737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5541-EF83-41E4-A20B-5C1D5E0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7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2A95-FBA0-4A38-B3D1-90742735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BB457-F3C0-422E-A178-F232BA7B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F492-57D9-440F-8D64-D59DEAD8252D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FD73E-C146-4592-9209-1623A8CE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CE685-B819-43EE-BF5D-844312BA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5541-EF83-41E4-A20B-5C1D5E0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CBEF6-F21C-49F8-B711-9641EE92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F492-57D9-440F-8D64-D59DEAD8252D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4ED1A-290B-4FDE-9095-637D0C41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9C58F-E7A7-4110-B6D6-2B9E8001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5541-EF83-41E4-A20B-5C1D5E0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090B-5A95-495D-B40F-04D55CCF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DBD7-B36F-4EBC-8672-381F23053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6F32B-48A4-4499-BE7D-408DAE346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B4D0C-A162-425C-928E-9F4BB53A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F492-57D9-440F-8D64-D59DEAD8252D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DD09A-539F-4475-AD39-2BF724D5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70FB0-7A40-4094-92FA-6F79CFFE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5541-EF83-41E4-A20B-5C1D5E0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9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966F-4D51-4521-A940-A2378E41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85823-384E-41A8-B426-727AE54E0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1961A-3F2A-47A6-A777-2FCE684C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B9D7E-B19E-46DE-BA7C-4B2B4B44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F492-57D9-440F-8D64-D59DEAD8252D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E0A07-65B9-419A-87E0-132C8C0A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B79DB-925A-45E5-96D2-C604CEB1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5541-EF83-41E4-A20B-5C1D5E0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3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43C66-BA9D-401B-B5A3-80D1C4FD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04D5-8FA8-469C-8BFD-51E78FC6F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D907B-02A8-4ACA-B8A8-C08DB5EAE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6F492-57D9-440F-8D64-D59DEAD8252D}" type="datetimeFigureOut">
              <a:rPr lang="en-US" smtClean="0"/>
              <a:t>2023-11-08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63015-8661-45A8-9824-C13E3E3DC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EB0-0951-47C0-BB54-B1822940B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35541-EF83-41E4-A20B-5C1D5E06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4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37F707-62AD-4548-8D68-A0336C15E3C3}"/>
                  </a:ext>
                </a:extLst>
              </p14:cNvPr>
              <p14:cNvContentPartPr/>
              <p14:nvPr/>
            </p14:nvContentPartPr>
            <p14:xfrm>
              <a:off x="281160" y="978840"/>
              <a:ext cx="11689200" cy="5437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37F707-62AD-4548-8D68-A0336C15E3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800" y="969480"/>
                <a:ext cx="11707920" cy="54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693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D0E964-D237-4C53-BFD5-9F343F5ABCDB}"/>
                  </a:ext>
                </a:extLst>
              </p14:cNvPr>
              <p14:cNvContentPartPr/>
              <p14:nvPr/>
            </p14:nvContentPartPr>
            <p14:xfrm>
              <a:off x="1305720" y="491040"/>
              <a:ext cx="10264680" cy="636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D0E964-D237-4C53-BFD5-9F343F5ABC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6360" y="481680"/>
                <a:ext cx="10283400" cy="63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18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FD427F-27AA-480F-BBCF-4CA0857B63B4}"/>
                  </a:ext>
                </a:extLst>
              </p14:cNvPr>
              <p14:cNvContentPartPr/>
              <p14:nvPr/>
            </p14:nvContentPartPr>
            <p14:xfrm>
              <a:off x="1811520" y="944640"/>
              <a:ext cx="9507600" cy="353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FD427F-27AA-480F-BBCF-4CA0857B63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2160" y="935280"/>
                <a:ext cx="9526320" cy="35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2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FE38C4-DD9D-4AC0-81EF-FF10FD96D23F}"/>
                  </a:ext>
                </a:extLst>
              </p14:cNvPr>
              <p14:cNvContentPartPr/>
              <p14:nvPr/>
            </p14:nvContentPartPr>
            <p14:xfrm>
              <a:off x="767160" y="961560"/>
              <a:ext cx="10343880" cy="537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FE38C4-DD9D-4AC0-81EF-FF10FD96D2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800" y="952200"/>
                <a:ext cx="10362600" cy="53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07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Krishna</dc:creator>
  <cp:lastModifiedBy>Suresh Krishna</cp:lastModifiedBy>
  <cp:revision>1</cp:revision>
  <dcterms:created xsi:type="dcterms:W3CDTF">2023-11-08T02:40:42Z</dcterms:created>
  <dcterms:modified xsi:type="dcterms:W3CDTF">2023-11-08T04:15:52Z</dcterms:modified>
</cp:coreProperties>
</file>