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2554542" y="3314150"/>
            <a:ext cx="86106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a:t>
            </a: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a:t>
            </a: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8603" name="Google Shape;37;p1"/>
          <p:cNvSpPr txBox="1"/>
          <p:nvPr/>
        </p:nvSpPr>
        <p:spPr>
          <a:xfrm>
            <a:off x="4800600" y="4095515"/>
            <a:ext cx="4498800" cy="369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1800" lang="en-US">
                <a:solidFill>
                  <a:schemeClr val="dk1"/>
                </a:solidFill>
                <a:latin typeface="Arial Rounded"/>
                <a:ea typeface="Arial Rounded"/>
                <a:cs typeface="Arial Rounded"/>
                <a:sym typeface="Arial Rounded"/>
              </a:rPr>
              <a:t>B.COM CORPORATE SECTARYSHIP </a:t>
            </a:r>
          </a:p>
        </p:txBody>
      </p:sp>
      <p:sp>
        <p:nvSpPr>
          <p:cNvPr id="1048604" name="Google Shape;38;p1"/>
          <p:cNvSpPr txBox="1"/>
          <p:nvPr/>
        </p:nvSpPr>
        <p:spPr>
          <a:xfrm>
            <a:off x="4812323" y="4493127"/>
            <a:ext cx="6858000" cy="369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1800" lang="en-US">
                <a:solidFill>
                  <a:schemeClr val="dk1"/>
                </a:solidFill>
                <a:latin typeface="Arial Rounded"/>
                <a:ea typeface="Arial Rounded"/>
                <a:cs typeface="Arial Rounded"/>
                <a:sym typeface="Arial Rounded"/>
              </a:rPr>
              <a:t>AGURCHAND MANMULL JAIN COLLEGE </a:t>
            </a:r>
          </a:p>
        </p:txBody>
      </p:sp>
      <p:sp>
        <p:nvSpPr>
          <p:cNvPr id="1048605" name="Google Shape;39;p1"/>
          <p:cNvSpPr txBox="1"/>
          <p:nvPr/>
        </p:nvSpPr>
        <p:spPr>
          <a:xfrm>
            <a:off x="4800602" y="3329115"/>
            <a:ext cx="5048700" cy="4638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altLang="en-IN" b="1" sz="1800" lang="en-US">
                <a:latin typeface="Calibri"/>
                <a:ea typeface="Calibri"/>
                <a:cs typeface="Calibri"/>
                <a:sym typeface="Calibri"/>
              </a:rPr>
              <a:t> </a:t>
            </a:r>
            <a:r>
              <a:rPr altLang="en-IN" b="1" sz="1800" lang="en-US">
                <a:latin typeface="Calibri"/>
                <a:ea typeface="Calibri"/>
                <a:cs typeface="Calibri"/>
                <a:sym typeface="Calibri"/>
              </a:rPr>
              <a:t> </a:t>
            </a:r>
            <a:r>
              <a:rPr altLang="en-IN" b="1" sz="1800" lang="en-US">
                <a:latin typeface="Calibri"/>
                <a:ea typeface="Calibri"/>
                <a:cs typeface="Calibri"/>
                <a:sym typeface="Calibri"/>
              </a:rPr>
              <a:t> </a:t>
            </a:r>
            <a:r>
              <a:rPr altLang="en-IN" b="1" sz="1800" lang="en-US">
                <a:latin typeface="Calibri"/>
                <a:ea typeface="Calibri"/>
                <a:cs typeface="Calibri"/>
                <a:sym typeface="Calibri"/>
              </a:rPr>
              <a:t> </a:t>
            </a:r>
            <a:r>
              <a:rPr altLang="en-IN" b="1" sz="1800" lang="en-US">
                <a:latin typeface="Calibri"/>
                <a:ea typeface="Calibri"/>
                <a:cs typeface="Calibri"/>
                <a:sym typeface="Calibri"/>
              </a:rPr>
              <a:t> </a:t>
            </a:r>
            <a:r>
              <a:rPr altLang="en-IN" b="1" sz="1800" lang="en-US">
                <a:latin typeface="Calibri"/>
                <a:ea typeface="Calibri"/>
                <a:cs typeface="Calibri"/>
                <a:sym typeface="Calibri"/>
              </a:rPr>
              <a:t> </a:t>
            </a:r>
            <a:r>
              <a:rPr altLang="en-IN" b="1" sz="1800" lang="en-US">
                <a:latin typeface="Calibri"/>
                <a:ea typeface="Calibri"/>
                <a:cs typeface="Calibri"/>
                <a:sym typeface="Calibri"/>
              </a:rPr>
              <a:t>C</a:t>
            </a:r>
            <a:r>
              <a:rPr altLang="en-IN" b="1" sz="1800" lang="en-US">
                <a:latin typeface="Calibri"/>
                <a:ea typeface="Calibri"/>
                <a:cs typeface="Calibri"/>
                <a:sym typeface="Calibri"/>
              </a:rPr>
              <a:t> </a:t>
            </a:r>
            <a:r>
              <a:rPr altLang="en-IN" b="1" sz="1800" lang="en-US">
                <a:latin typeface="Calibri"/>
                <a:ea typeface="Calibri"/>
                <a:cs typeface="Calibri"/>
                <a:sym typeface="Calibri"/>
              </a:rPr>
              <a:t>S</a:t>
            </a:r>
            <a:r>
              <a:rPr altLang="en-IN" b="1" sz="1800" lang="en-US">
                <a:latin typeface="Calibri"/>
                <a:ea typeface="Calibri"/>
                <a:cs typeface="Calibri"/>
                <a:sym typeface="Calibri"/>
              </a:rPr>
              <a:t>U</a:t>
            </a:r>
            <a:r>
              <a:rPr altLang="en-IN" b="1" sz="1800" lang="en-US">
                <a:latin typeface="Calibri"/>
                <a:ea typeface="Calibri"/>
                <a:cs typeface="Calibri"/>
                <a:sym typeface="Calibri"/>
              </a:rPr>
              <a:t>R</a:t>
            </a:r>
            <a:r>
              <a:rPr altLang="en-IN" b="1" sz="1800" lang="en-US">
                <a:latin typeface="Calibri"/>
                <a:ea typeface="Calibri"/>
                <a:cs typeface="Calibri"/>
                <a:sym typeface="Calibri"/>
              </a:rPr>
              <a:t>ESH </a:t>
            </a:r>
            <a:r>
              <a:rPr altLang="en-IN" b="1" sz="1800" lang="en-US">
                <a:latin typeface="Calibri"/>
                <a:ea typeface="Calibri"/>
                <a:cs typeface="Calibri"/>
                <a:sym typeface="Calibri"/>
              </a:rPr>
              <a:t>KUMAR </a:t>
            </a:r>
            <a:endParaRPr b="1" sz="1800">
              <a:latin typeface="Calibri"/>
              <a:ea typeface="Calibri"/>
              <a:cs typeface="Calibri"/>
              <a:sym typeface="Calibri"/>
            </a:endParaRPr>
          </a:p>
        </p:txBody>
      </p:sp>
      <p:sp>
        <p:nvSpPr>
          <p:cNvPr id="1048606" name="Google Shape;40;p1"/>
          <p:cNvSpPr txBox="1"/>
          <p:nvPr/>
        </p:nvSpPr>
        <p:spPr>
          <a:xfrm>
            <a:off x="4800609" y="3631723"/>
            <a:ext cx="5048700" cy="4638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altLang="en-IN" b="1" sz="1800" lang="en-US">
                <a:latin typeface="Calibri"/>
                <a:ea typeface="Calibri"/>
                <a:cs typeface="Calibri"/>
                <a:sym typeface="Calibri"/>
              </a:rPr>
              <a:t> </a:t>
            </a:r>
            <a:r>
              <a:rPr altLang="en-IN" b="1" sz="1800" lang="en-US">
                <a:latin typeface="Calibri"/>
                <a:ea typeface="Calibri"/>
                <a:cs typeface="Calibri"/>
                <a:sym typeface="Calibri"/>
              </a:rPr>
              <a:t> </a:t>
            </a:r>
            <a:r>
              <a:rPr altLang="en-IN" b="1" sz="1800" lang="en-US">
                <a:latin typeface="Calibri"/>
                <a:ea typeface="Calibri"/>
                <a:cs typeface="Calibri"/>
                <a:sym typeface="Calibri"/>
              </a:rPr>
              <a:t> </a:t>
            </a:r>
            <a:r>
              <a:rPr altLang="en-IN" b="1" sz="1800" lang="en-US">
                <a:latin typeface="Calibri"/>
                <a:ea typeface="Calibri"/>
                <a:cs typeface="Calibri"/>
                <a:sym typeface="Calibri"/>
              </a:rPr>
              <a:t>1</a:t>
            </a:r>
            <a:r>
              <a:rPr altLang="en-IN" b="1" sz="1800" lang="en-US">
                <a:latin typeface="Calibri"/>
                <a:ea typeface="Calibri"/>
                <a:cs typeface="Calibri"/>
                <a:sym typeface="Calibri"/>
              </a:rPr>
              <a:t>2</a:t>
            </a:r>
            <a:r>
              <a:rPr altLang="en-IN" b="1" sz="1800" lang="en-US">
                <a:latin typeface="Calibri"/>
                <a:ea typeface="Calibri"/>
                <a:cs typeface="Calibri"/>
                <a:sym typeface="Calibri"/>
              </a:rPr>
              <a:t>2</a:t>
            </a:r>
            <a:r>
              <a:rPr altLang="en-IN" b="1" sz="1800" lang="en-US">
                <a:latin typeface="Calibri"/>
                <a:ea typeface="Calibri"/>
                <a:cs typeface="Calibri"/>
                <a:sym typeface="Calibri"/>
              </a:rPr>
              <a:t>2</a:t>
            </a:r>
            <a:r>
              <a:rPr altLang="en-IN" b="1" sz="1800" lang="en-US">
                <a:latin typeface="Calibri"/>
                <a:ea typeface="Calibri"/>
                <a:cs typeface="Calibri"/>
                <a:sym typeface="Calibri"/>
              </a:rPr>
              <a:t>0</a:t>
            </a:r>
            <a:r>
              <a:rPr altLang="en-IN" b="1" sz="1800" lang="en-US">
                <a:latin typeface="Calibri"/>
                <a:ea typeface="Calibri"/>
                <a:cs typeface="Calibri"/>
                <a:sym typeface="Calibri"/>
              </a:rPr>
              <a:t>1</a:t>
            </a:r>
            <a:r>
              <a:rPr altLang="en-IN" b="1" sz="1800" lang="en-US">
                <a:latin typeface="Calibri"/>
                <a:ea typeface="Calibri"/>
                <a:cs typeface="Calibri"/>
                <a:sym typeface="Calibri"/>
              </a:rPr>
              <a:t>3</a:t>
            </a:r>
            <a:r>
              <a:rPr altLang="en-IN" b="1" sz="1800" lang="en-US">
                <a:latin typeface="Calibri"/>
                <a:ea typeface="Calibri"/>
                <a:cs typeface="Calibri"/>
                <a:sym typeface="Calibri"/>
              </a:rPr>
              <a:t>9</a:t>
            </a:r>
            <a:r>
              <a:rPr altLang="en-IN" b="1" sz="1800" lang="en-US">
                <a:latin typeface="Calibri"/>
                <a:ea typeface="Calibri"/>
                <a:cs typeface="Calibri"/>
                <a:sym typeface="Calibri"/>
              </a:rPr>
              <a:t>6</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060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044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5"/>
          <p:cNvSpPr txBox="1"/>
          <p:nvPr/>
        </p:nvSpPr>
        <p:spPr>
          <a:xfrm>
            <a:off x="755332" y="1828800"/>
            <a:ext cx="10843846" cy="29870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392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23076PC4BI</dc:creator>
  <dcterms:created xsi:type="dcterms:W3CDTF">2024-09-14T18:46:02Z</dcterms:created>
  <dcterms:modified xsi:type="dcterms:W3CDTF">2024-09-17T13:56:25Z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4bdb6fddf5c6477195081463b98ad7e4</vt:lpwstr>
  </property>
</Properties>
</file>