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A2F5-1CB7-F859-1379-DEEC1899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634F-825A-87E9-4116-62F1FA7B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1B45-B24F-F363-09D4-EDAED0A8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E630-7414-B777-5346-68454CCA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8B48-E74D-5430-68CF-17BF37A7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BD17-8121-8A21-4DA5-536E9FD4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2537-F0FA-AD3A-AC75-D2546CC3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292E-D2FA-A249-2378-BA22A6C5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56D9-506F-EBFA-019C-806779E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19BC-4EC5-6C7E-A117-9FF91172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0B40-16F9-0074-9AFF-867906CB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222FA-5F9E-8E21-444B-1BBB75A44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59FC-0C95-1D52-8798-E15F40FB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015-8E76-1FD7-19F7-8274E9A5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C147-205A-F356-D3B9-39A74F4B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27B-5E8B-01BD-9414-EBF0C059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6094-E765-2CE3-0D83-03F302D3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61A6-6C9F-7144-B913-55BB1E6B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7A16-BBE6-338F-3903-8AAD967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E141-D68B-DFA0-EE5D-3D81F468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3903-1C7C-8852-4000-DE433395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425B-AA99-EFC6-32AE-9B32EFDA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7E29-0B94-49C9-81D2-90AD95A2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DD27-13B1-2FA9-E5EA-B2DD96B2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8EFD-81A9-CD8D-6D17-5E133E63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AF49-9946-29C9-DCCA-380067D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B3FE-424A-2D13-756E-0652D378E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B981-01EF-EFBF-6423-071922D7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04D3-A826-1619-1F40-6824226B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3613B-664A-D26D-D5D2-DF377A0E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B342-BF56-73FC-D864-F0EB53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83E-07C1-2583-95D6-0D9B5E26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C92C-E6C5-22A7-19CB-0C8FF932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09C5F-F502-8563-55FD-02C5FA89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DBD07-22AD-C372-2369-9F80CF081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FB2AC-F22B-D5BD-DA65-19A720768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CAE69-92CE-41F6-35E4-8263045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C52FC-C354-2278-B867-FDE624C2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CB128-E67A-39BC-3278-1BC2BD70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C6B7-15DA-0D2C-A887-CFAD3C4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80738-9AA4-7F5D-0E0F-1080453B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9FC2-938C-84BD-E05B-A74F257C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F0A0-AB80-89CA-DB69-98E89311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E7048-B31E-DBE8-7019-DB3D4EA3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C5ED1-B82D-7045-F60E-A76D5D9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67C64-9C1C-84F3-7B6F-D663C33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C9D4-9931-323B-9CA1-4ADF657A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5411-0D34-8C8A-5843-8FD237FB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8272E-5DFC-6775-1CCE-1FDE6BA4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40054-FA79-D419-93C0-EA2D17A8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CF34-5189-97DD-22A6-03557A52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E7D3F-05DC-C162-2B28-50527F7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2CE1-F834-7713-CD08-CEC3C988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45FC-2FC2-EB19-8B17-7C395046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5FE4D-E3E9-FB2B-CA19-5DC48F11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CAD6-D66E-D892-B7BF-D3BA6114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15FEE-D6BA-21BF-315B-B36083A8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AED56-910F-4F38-6047-AF05EFBD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1935B-6F87-076B-C95E-CCFAA938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6461-05A1-205C-F73A-E6ACA2D8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2C9C-EA99-D77A-20FD-303BC6083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4C81-66A9-F372-880C-63F88FBE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4C6C-808C-92DF-2B4C-804116AC1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062F-6C5C-81E8-4114-7D6C498D0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Mobile Security Threats &amp; Solutions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D1F76-8A81-B913-9B88-FD7222E54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Protecting Your Mobile Device and Data</a:t>
            </a:r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7170" name="Picture 2" descr="SP COLLEGE SIROHI">
            <a:extLst>
              <a:ext uri="{FF2B5EF4-FFF2-40B4-BE49-F238E27FC236}">
                <a16:creationId xmlns:a16="http://schemas.microsoft.com/office/drawing/2014/main" id="{BB046FF1-F4E8-0F73-49B2-8327ED4D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358512"/>
            <a:ext cx="5588000" cy="149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2204-363B-52BA-CF24-DFEFD01DF150}"/>
              </a:ext>
            </a:extLst>
          </p:cNvPr>
          <p:cNvSpPr txBox="1"/>
          <p:nvPr/>
        </p:nvSpPr>
        <p:spPr>
          <a:xfrm>
            <a:off x="635000" y="5576158"/>
            <a:ext cx="234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Suresh kumar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BCA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72DBE-FD60-9993-8434-175F6E7CE565}"/>
              </a:ext>
            </a:extLst>
          </p:cNvPr>
          <p:cNvSpPr txBox="1"/>
          <p:nvPr/>
        </p:nvSpPr>
        <p:spPr>
          <a:xfrm>
            <a:off x="9772650" y="5576158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Submitted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BCA Department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DFBC-D2AA-2453-21FE-46AB03A9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3212"/>
            <a:ext cx="5426158" cy="13716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62175-8E1A-225B-341D-98668E6A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Mobile security refers to protecting mobile devices, data and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Mobile devices store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70% of online threats target mobile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50% of organizations experienced mobile security breaches</a:t>
            </a:r>
          </a:p>
        </p:txBody>
      </p:sp>
      <p:pic>
        <p:nvPicPr>
          <p:cNvPr id="1028" name="Picture 4" descr="Mobile, phone, protection, secure, security, shield, smartphone icon">
            <a:extLst>
              <a:ext uri="{FF2B5EF4-FFF2-40B4-BE49-F238E27FC236}">
                <a16:creationId xmlns:a16="http://schemas.microsoft.com/office/drawing/2014/main" id="{67C8E85B-0CA2-31E1-6987-CD2FCB64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43" y="1764322"/>
            <a:ext cx="2948353" cy="294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48D8-E9BD-A1DD-8BB3-ACACB88A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Mobile Security Threats</a:t>
            </a:r>
          </a:p>
        </p:txBody>
      </p:sp>
      <p:pic>
        <p:nvPicPr>
          <p:cNvPr id="2050" name="Picture 2" descr="Top 50 Cybersecurity Interview Questions and Answers : r/HackingTechniques">
            <a:extLst>
              <a:ext uri="{FF2B5EF4-FFF2-40B4-BE49-F238E27FC236}">
                <a16:creationId xmlns:a16="http://schemas.microsoft.com/office/drawing/2014/main" id="{A2E0A0B7-4B53-5755-487F-3D9A48D1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38" y="2183422"/>
            <a:ext cx="6726441" cy="37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1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9357-14B8-E263-A6AB-4BF5E411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986" y="0"/>
            <a:ext cx="3920026" cy="1371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Threats</a:t>
            </a:r>
            <a:endParaRPr lang="en-IN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6FA94-B8DC-2088-0EB8-FBCBD864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6463" y="4712677"/>
            <a:ext cx="6839073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Malicious software harming mobile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 Viruses, Trojans, Ransomware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99% of mobile malware targets Android devices (Kaspersky)</a:t>
            </a:r>
            <a:endParaRPr lang="en-IN" b="1" dirty="0"/>
          </a:p>
        </p:txBody>
      </p:sp>
      <p:pic>
        <p:nvPicPr>
          <p:cNvPr id="3074" name="Picture 2" descr="malware détecté illustration 3d 10161598 PNG">
            <a:extLst>
              <a:ext uri="{FF2B5EF4-FFF2-40B4-BE49-F238E27FC236}">
                <a16:creationId xmlns:a16="http://schemas.microsoft.com/office/drawing/2014/main" id="{51F29AAE-6734-28DB-B505-03655EFD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86" y="1161257"/>
            <a:ext cx="3920026" cy="3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 strong passwords | University of Guam">
            <a:extLst>
              <a:ext uri="{FF2B5EF4-FFF2-40B4-BE49-F238E27FC236}">
                <a16:creationId xmlns:a16="http://schemas.microsoft.com/office/drawing/2014/main" id="{063F278E-B54A-DAD6-ED86-0DE41F88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4" y="931007"/>
            <a:ext cx="5125752" cy="49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FE145-5388-52F8-1086-9C427B333DA0}"/>
              </a:ext>
            </a:extLst>
          </p:cNvPr>
          <p:cNvSpPr txBox="1"/>
          <p:nvPr/>
        </p:nvSpPr>
        <p:spPr>
          <a:xfrm>
            <a:off x="7046057" y="783884"/>
            <a:ext cx="436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Prevention Measures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4CA69-35F3-064B-B701-66388063D861}"/>
              </a:ext>
            </a:extLst>
          </p:cNvPr>
          <p:cNvSpPr txBox="1"/>
          <p:nvPr/>
        </p:nvSpPr>
        <p:spPr>
          <a:xfrm>
            <a:off x="7046057" y="1582339"/>
            <a:ext cx="2247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strong passwords and biometric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device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antivirus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 suspicious downloads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Verify sender identify</a:t>
            </a:r>
          </a:p>
        </p:txBody>
      </p:sp>
    </p:spTree>
    <p:extLst>
      <p:ext uri="{BB962C8B-B14F-4D97-AF65-F5344CB8AC3E}">
        <p14:creationId xmlns:p14="http://schemas.microsoft.com/office/powerpoint/2010/main" val="353470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set up a firewall - 守網者">
            <a:extLst>
              <a:ext uri="{FF2B5EF4-FFF2-40B4-BE49-F238E27FC236}">
                <a16:creationId xmlns:a16="http://schemas.microsoft.com/office/drawing/2014/main" id="{F9712400-8FF3-0CF4-C124-1303432D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874043"/>
            <a:ext cx="5031054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B65B8-06E5-936E-A146-B241D72A6C22}"/>
              </a:ext>
            </a:extLst>
          </p:cNvPr>
          <p:cNvSpPr txBox="1"/>
          <p:nvPr/>
        </p:nvSpPr>
        <p:spPr>
          <a:xfrm>
            <a:off x="482600" y="1289268"/>
            <a:ext cx="471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Mobile Security Solutions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AF22E-E1FE-558F-4FEC-A1070E762803}"/>
              </a:ext>
            </a:extLst>
          </p:cNvPr>
          <p:cNvSpPr txBox="1"/>
          <p:nvPr/>
        </p:nvSpPr>
        <p:spPr>
          <a:xfrm>
            <a:off x="482600" y="1997838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Antivirus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Device Management (MDM)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browsing and email clients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est Update System Illustration download in PNG &amp; Vector format">
            <a:extLst>
              <a:ext uri="{FF2B5EF4-FFF2-40B4-BE49-F238E27FC236}">
                <a16:creationId xmlns:a16="http://schemas.microsoft.com/office/drawing/2014/main" id="{D017F999-A67C-9CF6-3B58-061E17A6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903287"/>
            <a:ext cx="2525713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8,792 Secured 3D Illustrations - Free in PNG, BLEND, FBX, glTF | IconScout">
            <a:extLst>
              <a:ext uri="{FF2B5EF4-FFF2-40B4-BE49-F238E27FC236}">
                <a16:creationId xmlns:a16="http://schemas.microsoft.com/office/drawing/2014/main" id="{DC6CD3D2-645A-486A-7AD1-AD18778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429000"/>
            <a:ext cx="2525713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19546-B89B-326A-E689-D7874BA005E0}"/>
              </a:ext>
            </a:extLst>
          </p:cNvPr>
          <p:cNvSpPr txBox="1"/>
          <p:nvPr/>
        </p:nvSpPr>
        <p:spPr>
          <a:xfrm>
            <a:off x="874712" y="903287"/>
            <a:ext cx="522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Best Practices and Conclusion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4CC56-6ED9-4947-8379-84FAA6B8B018}"/>
              </a:ext>
            </a:extLst>
          </p:cNvPr>
          <p:cNvSpPr txBox="1"/>
          <p:nvPr/>
        </p:nvSpPr>
        <p:spPr>
          <a:xfrm>
            <a:off x="874712" y="1752600"/>
            <a:ext cx="199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550AE-0FE6-A873-2B25-CBC401CC6B70}"/>
              </a:ext>
            </a:extLst>
          </p:cNvPr>
          <p:cNvSpPr txBox="1"/>
          <p:nvPr/>
        </p:nvSpPr>
        <p:spPr>
          <a:xfrm>
            <a:off x="2374900" y="2349500"/>
            <a:ext cx="359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Regularly update and patch devices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secure Wi-Fi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networks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Disable Bluetooth when not is use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E9D5E-3253-9B29-043D-9D322BD19A4C}"/>
              </a:ext>
            </a:extLst>
          </p:cNvPr>
          <p:cNvSpPr txBox="1"/>
          <p:nvPr/>
        </p:nvSpPr>
        <p:spPr>
          <a:xfrm>
            <a:off x="874712" y="3619500"/>
            <a:ext cx="16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85232-1714-6E41-5B25-8B612E5EAD97}"/>
              </a:ext>
            </a:extLst>
          </p:cNvPr>
          <p:cNvSpPr txBox="1"/>
          <p:nvPr/>
        </p:nvSpPr>
        <p:spPr>
          <a:xfrm>
            <a:off x="2374900" y="4015264"/>
            <a:ext cx="238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Awareness and proactive measures can prevent mobile security threats.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86F4-C1CA-EA6F-423F-2FE3C5FB1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46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7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162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Courier New</vt:lpstr>
      <vt:lpstr>Wingdings</vt:lpstr>
      <vt:lpstr>Office Theme</vt:lpstr>
      <vt:lpstr>Mobile Security Threats &amp; Solutions</vt:lpstr>
      <vt:lpstr>Introduction</vt:lpstr>
      <vt:lpstr>Top Mobile Security Threats</vt:lpstr>
      <vt:lpstr>Malware Threats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kumar</dc:creator>
  <cp:lastModifiedBy>suresh kumar</cp:lastModifiedBy>
  <cp:revision>2</cp:revision>
  <dcterms:created xsi:type="dcterms:W3CDTF">2024-11-16T03:42:27Z</dcterms:created>
  <dcterms:modified xsi:type="dcterms:W3CDTF">2024-11-19T05:01:22Z</dcterms:modified>
</cp:coreProperties>
</file>