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a:xfrm>
            <a:off x="1524000" y="1122363"/>
            <a:ext cx="9144000" cy="1660026"/>
          </a:xfrm>
        </p:spPr>
        <p:txBody>
          <a:bodyPr>
            <a:normAutofit fontScale="90000"/>
          </a:bodyPr>
          <a:lstStyle/>
          <a:p>
            <a:r>
              <a:rPr lang="en-US" b="1" dirty="0">
                <a:solidFill>
                  <a:schemeClr val="accent4"/>
                </a:solidFill>
              </a:rPr>
              <a:t>CAPSTON </a:t>
            </a:r>
            <a:r>
              <a:rPr lang="en-US" b="1" dirty="0" smtClean="0">
                <a:solidFill>
                  <a:schemeClr val="accent4"/>
                </a:solidFill>
              </a:rPr>
              <a:t>PROJECT</a:t>
            </a: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3135078"/>
            <a:ext cx="10088881" cy="3161219"/>
          </a:xfrm>
        </p:spPr>
        <p:txBody>
          <a:bodyPr>
            <a:normAutofit/>
          </a:bodyPr>
          <a:lstStyle/>
          <a:p>
            <a:r>
              <a:rPr lang="en-US" dirty="0"/>
              <a:t>          </a:t>
            </a:r>
            <a:endParaRPr lang="en-US" dirty="0" smtClean="0"/>
          </a:p>
          <a:p>
            <a:r>
              <a:rPr lang="en-US" dirty="0" smtClean="0"/>
              <a:t>  PRESENTED BY </a:t>
            </a:r>
            <a:endParaRPr lang="en-US" dirty="0" smtClean="0">
              <a:solidFill>
                <a:schemeClr val="accent2"/>
              </a:solidFill>
            </a:endParaRPr>
          </a:p>
          <a:p>
            <a:r>
              <a:rPr lang="en-US" sz="1800" smtClean="0">
                <a:solidFill>
                  <a:schemeClr val="accent5"/>
                </a:solidFill>
              </a:rPr>
              <a:t> </a:t>
            </a:r>
            <a:r>
              <a:rPr lang="en-US" sz="1800" smtClean="0">
                <a:solidFill>
                  <a:schemeClr val="accent5"/>
                </a:solidFill>
              </a:rPr>
              <a:t> </a:t>
            </a:r>
            <a:r>
              <a:rPr lang="en-US" sz="1800" b="1" dirty="0" smtClean="0">
                <a:solidFill>
                  <a:schemeClr val="accent4">
                    <a:lumMod val="50000"/>
                  </a:schemeClr>
                </a:solidFill>
              </a:rPr>
              <a:t>NAME   </a:t>
            </a:r>
            <a:r>
              <a:rPr lang="en-US" sz="1800" b="1" smtClean="0">
                <a:solidFill>
                  <a:schemeClr val="accent4">
                    <a:lumMod val="50000"/>
                  </a:schemeClr>
                </a:solidFill>
              </a:rPr>
              <a:t>: </a:t>
            </a:r>
            <a:r>
              <a:rPr lang="en-US" sz="1800" b="1" smtClean="0">
                <a:solidFill>
                  <a:schemeClr val="accent4">
                    <a:lumMod val="50000"/>
                  </a:schemeClr>
                </a:solidFill>
              </a:rPr>
              <a:t>P.SURESH</a:t>
            </a:r>
            <a:endParaRPr lang="en-US" sz="1800" b="1" dirty="0" smtClean="0">
              <a:solidFill>
                <a:schemeClr val="accent4">
                  <a:lumMod val="50000"/>
                </a:schemeClr>
              </a:solidFill>
            </a:endParaRPr>
          </a:p>
          <a:p>
            <a:r>
              <a:rPr lang="en-US" sz="1800" b="1" dirty="0" smtClean="0">
                <a:solidFill>
                  <a:schemeClr val="accent4">
                    <a:lumMod val="50000"/>
                  </a:schemeClr>
                </a:solidFill>
              </a:rPr>
              <a:t>      REG.NO : </a:t>
            </a:r>
            <a:r>
              <a:rPr lang="en-US" sz="1800" b="1" dirty="0" smtClean="0">
                <a:solidFill>
                  <a:schemeClr val="accent4">
                    <a:lumMod val="50000"/>
                  </a:schemeClr>
                </a:solidFill>
              </a:rPr>
              <a:t>510421114310</a:t>
            </a:r>
            <a:endParaRPr lang="en-US" sz="1800" b="1" dirty="0" smtClean="0">
              <a:solidFill>
                <a:schemeClr val="accent4">
                  <a:lumMod val="50000"/>
                </a:schemeClr>
              </a:solidFill>
            </a:endParaRPr>
          </a:p>
          <a:p>
            <a:r>
              <a:rPr lang="en-US" sz="1800" b="1" dirty="0" smtClean="0">
                <a:solidFill>
                  <a:schemeClr val="accent4">
                    <a:lumMod val="50000"/>
                  </a:schemeClr>
                </a:solidFill>
              </a:rPr>
              <a:t>                                                YEAR    : III YEAR MECHANICAL ENGINEERING</a:t>
            </a:r>
          </a:p>
          <a:p>
            <a:r>
              <a:rPr lang="en-US" sz="1800" b="1" dirty="0" smtClean="0">
                <a:solidFill>
                  <a:schemeClr val="accent4">
                    <a:lumMod val="50000"/>
                  </a:schemeClr>
                </a:solidFill>
              </a:rPr>
              <a:t>                                     COLLEGE: ARUNAI </a:t>
            </a:r>
            <a:r>
              <a:rPr lang="en-US" sz="1800" b="1" dirty="0">
                <a:solidFill>
                  <a:schemeClr val="accent4">
                    <a:lumMod val="50000"/>
                  </a:schemeClr>
                </a:solidFill>
              </a:rPr>
              <a:t>ENGINEERING COLLEGE</a:t>
            </a:r>
          </a:p>
          <a:p>
            <a:pPr algn="l"/>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TotalTime>
  <Words>1278</Words>
  <Application>Microsoft Office PowerPoint</Application>
  <PresentationFormat>Custom</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Rakki</cp:lastModifiedBy>
  <cp:revision>6</cp:revision>
  <dcterms:created xsi:type="dcterms:W3CDTF">2024-03-31T06:22:37Z</dcterms:created>
  <dcterms:modified xsi:type="dcterms:W3CDTF">2024-04-02T05:00:07Z</dcterms:modified>
</cp:coreProperties>
</file>