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6" r:id="rId1"/>
  </p:sldMasterIdLst>
  <p:notesMasterIdLst>
    <p:notesMasterId r:id="rId11"/>
  </p:notesMasterIdLst>
  <p:handoutMasterIdLst>
    <p:handoutMasterId r:id="rId12"/>
  </p:handoutMasterIdLst>
  <p:sldIdLst>
    <p:sldId id="307" r:id="rId2"/>
    <p:sldId id="344" r:id="rId3"/>
    <p:sldId id="363" r:id="rId4"/>
    <p:sldId id="380" r:id="rId5"/>
    <p:sldId id="387" r:id="rId6"/>
    <p:sldId id="371" r:id="rId7"/>
    <p:sldId id="372" r:id="rId8"/>
    <p:sldId id="352" r:id="rId9"/>
    <p:sldId id="337" r:id="rId10"/>
  </p:sldIdLst>
  <p:sldSz cx="9144000" cy="6858000" type="screen4x3"/>
  <p:notesSz cx="6807200" cy="9939338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83D8527-8CF6-48AE-9CF6-1118638EDDFD}">
          <p14:sldIdLst>
            <p14:sldId id="307"/>
            <p14:sldId id="344"/>
            <p14:sldId id="363"/>
            <p14:sldId id="380"/>
            <p14:sldId id="387"/>
            <p14:sldId id="371"/>
            <p14:sldId id="372"/>
          </p14:sldIdLst>
        </p14:section>
        <p14:section name="마무리" id="{04B1083C-7EE2-4090-AA3C-85F00981A21D}">
          <p14:sldIdLst>
            <p14:sldId id="352"/>
            <p14:sldId id="337"/>
          </p14:sldIdLst>
        </p14:section>
      </p14:sectionLst>
    </p:ext>
    <p:ext uri="{EFAFB233-063F-42B5-8137-9DF3F51BA10A}">
      <p15:sldGuideLst xmlns:p15="http://schemas.microsoft.com/office/powerpoint/2012/main">
        <p15:guide id="4" orient="horz" pos="867" userDrawn="1">
          <p15:clr>
            <a:srgbClr val="A4A3A4"/>
          </p15:clr>
        </p15:guide>
        <p15:guide id="5" pos="4354" userDrawn="1">
          <p15:clr>
            <a:srgbClr val="A4A3A4"/>
          </p15:clr>
        </p15:guide>
        <p15:guide id="6" pos="226" userDrawn="1">
          <p15:clr>
            <a:srgbClr val="A4A3A4"/>
          </p15:clr>
        </p15:guide>
        <p15:guide id="7" pos="249" userDrawn="1">
          <p15:clr>
            <a:srgbClr val="A4A3A4"/>
          </p15:clr>
        </p15:guide>
        <p15:guide id="8" orient="horz" pos="2160" userDrawn="1">
          <p15:clr>
            <a:srgbClr val="A4A3A4"/>
          </p15:clr>
        </p15:guide>
        <p15:guide id="9" orient="horz" pos="4088" userDrawn="1">
          <p15:clr>
            <a:srgbClr val="A4A3A4"/>
          </p15:clr>
        </p15:guide>
        <p15:guide id="10" pos="385" userDrawn="1">
          <p15:clr>
            <a:srgbClr val="A4A3A4"/>
          </p15:clr>
        </p15:guide>
        <p15:guide id="11" orient="horz" pos="91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re" initials="s" lastIdx="1" clrIdx="0">
    <p:extLst>
      <p:ext uri="{19B8F6BF-5375-455C-9EA6-DF929625EA0E}">
        <p15:presenceInfo xmlns:p15="http://schemas.microsoft.com/office/powerpoint/2012/main" userId="sure" providerId="None"/>
      </p:ext>
    </p:extLst>
  </p:cmAuthor>
  <p:cmAuthor id="2" name="ssjuneho@gmail.com" initials="s" lastIdx="2" clrIdx="1">
    <p:extLst>
      <p:ext uri="{19B8F6BF-5375-455C-9EA6-DF929625EA0E}">
        <p15:presenceInfo xmlns:p15="http://schemas.microsoft.com/office/powerpoint/2012/main" userId="e14432d21d812c7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9B7A6"/>
    <a:srgbClr val="CE8B62"/>
    <a:srgbClr val="48A1F2"/>
    <a:srgbClr val="839CB7"/>
    <a:srgbClr val="F8F9FE"/>
    <a:srgbClr val="E9E9E9"/>
    <a:srgbClr val="F7F8FD"/>
    <a:srgbClr val="F0F2F8"/>
    <a:srgbClr val="F0F1F6"/>
    <a:srgbClr val="ECF0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557" autoAdjust="0"/>
    <p:restoredTop sz="94061" autoAdjust="0"/>
  </p:normalViewPr>
  <p:slideViewPr>
    <p:cSldViewPr snapToGrid="0">
      <p:cViewPr varScale="1">
        <p:scale>
          <a:sx n="85" d="100"/>
          <a:sy n="85" d="100"/>
        </p:scale>
        <p:origin x="1491" y="42"/>
      </p:cViewPr>
      <p:guideLst>
        <p:guide orient="horz" pos="867"/>
        <p:guide pos="4354"/>
        <p:guide pos="226"/>
        <p:guide pos="249"/>
        <p:guide orient="horz" pos="2160"/>
        <p:guide orient="horz" pos="4088"/>
        <p:guide pos="385"/>
        <p:guide orient="horz" pos="913"/>
      </p:guideLst>
    </p:cSldViewPr>
  </p:slid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-2454"/>
    </p:cViewPr>
  </p:sorterViewPr>
  <p:notesViewPr>
    <p:cSldViewPr snapToGrid="0" showGuides="1">
      <p:cViewPr varScale="1">
        <p:scale>
          <a:sx n="64" d="100"/>
          <a:sy n="64" d="100"/>
        </p:scale>
        <p:origin x="2611" y="86"/>
      </p:cViewPr>
      <p:guideLst/>
    </p:cSldViewPr>
  </p:notesViewPr>
  <p:gridSpacing cx="360000" cy="360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B7696A-43AF-491A-8DD3-AA0299717E76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C4E13-4F99-4F10-85F9-78F4588E7CC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72856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55838" y="0"/>
            <a:ext cx="2949787" cy="498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A1453C-CAD5-4626-ADCE-8BDBC103CE03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68400" y="1243013"/>
            <a:ext cx="447040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55838" y="9440647"/>
            <a:ext cx="2949787" cy="49869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3321A3-58E2-47EC-9E42-0CEDAFEEC97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311732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321A3-58E2-47EC-9E42-0CEDAFEEC97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67612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/>
              <a:t>-</a:t>
            </a:r>
            <a:r>
              <a:rPr lang="ko-KR" altLang="en-US" b="0" dirty="0"/>
              <a:t>자산관리 시트 반영 </a:t>
            </a:r>
            <a:r>
              <a:rPr lang="en-US" altLang="ko-KR" b="0" dirty="0"/>
              <a:t>-&gt; </a:t>
            </a:r>
            <a:r>
              <a:rPr lang="ko-KR" altLang="en-US" b="0" dirty="0"/>
              <a:t>공통되므로 따로 빼내기</a:t>
            </a:r>
          </a:p>
          <a:p>
            <a:r>
              <a:rPr lang="en-US" altLang="ko-KR" b="0" dirty="0"/>
              <a:t>-</a:t>
            </a:r>
            <a:r>
              <a:rPr lang="ko-KR" altLang="en-US" b="0" dirty="0"/>
              <a:t>창고 재고확인</a:t>
            </a:r>
            <a:r>
              <a:rPr lang="en-US" altLang="ko-KR" b="0" dirty="0"/>
              <a:t>+</a:t>
            </a:r>
            <a:r>
              <a:rPr lang="ko-KR" altLang="en-US" b="0" dirty="0"/>
              <a:t>시트 반영</a:t>
            </a:r>
            <a:endParaRPr lang="en-US" altLang="ko-KR" b="0" dirty="0"/>
          </a:p>
          <a:p>
            <a:r>
              <a:rPr lang="en-US" altLang="ko-KR" dirty="0"/>
              <a:t>-</a:t>
            </a:r>
            <a:r>
              <a:rPr lang="ko-KR" altLang="en-US" dirty="0"/>
              <a:t>기존</a:t>
            </a:r>
            <a:r>
              <a:rPr lang="en-US" altLang="ko-KR" dirty="0"/>
              <a:t>, </a:t>
            </a:r>
            <a:r>
              <a:rPr lang="ko-KR" altLang="en-US" dirty="0"/>
              <a:t>변경사항 표시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321A3-58E2-47EC-9E42-0CEDAFEEC97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31377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0" dirty="0"/>
              <a:t>-</a:t>
            </a:r>
            <a:r>
              <a:rPr lang="ko-KR" altLang="en-US" b="0" dirty="0"/>
              <a:t>자산관리 시트 반영 </a:t>
            </a:r>
            <a:r>
              <a:rPr lang="en-US" altLang="ko-KR" b="0" dirty="0"/>
              <a:t>-&gt; </a:t>
            </a:r>
            <a:r>
              <a:rPr lang="ko-KR" altLang="en-US" b="0" dirty="0"/>
              <a:t>공통되므로 따로 빼내기</a:t>
            </a:r>
          </a:p>
          <a:p>
            <a:r>
              <a:rPr lang="en-US" altLang="ko-KR" b="0" dirty="0"/>
              <a:t>-</a:t>
            </a:r>
            <a:r>
              <a:rPr lang="ko-KR" altLang="en-US" b="0" dirty="0"/>
              <a:t>창고 재고확인</a:t>
            </a:r>
            <a:r>
              <a:rPr lang="en-US" altLang="ko-KR" b="0" dirty="0"/>
              <a:t>+</a:t>
            </a:r>
            <a:r>
              <a:rPr lang="ko-KR" altLang="en-US" b="0" dirty="0"/>
              <a:t>시트 반영</a:t>
            </a:r>
            <a:endParaRPr lang="en-US" altLang="ko-KR" b="0" dirty="0"/>
          </a:p>
          <a:p>
            <a:r>
              <a:rPr lang="en-US" altLang="ko-KR" dirty="0"/>
              <a:t>-</a:t>
            </a:r>
            <a:r>
              <a:rPr lang="ko-KR" altLang="en-US" dirty="0"/>
              <a:t>기존</a:t>
            </a:r>
            <a:r>
              <a:rPr lang="en-US" altLang="ko-KR" dirty="0"/>
              <a:t>, </a:t>
            </a:r>
            <a:r>
              <a:rPr lang="ko-KR" altLang="en-US" dirty="0"/>
              <a:t>변경사항 표시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321A3-58E2-47EC-9E42-0CEDAFEEC97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10179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321A3-58E2-47EC-9E42-0CEDAFEEC97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267037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321A3-58E2-47EC-9E42-0CEDAFEEC97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5426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전량수거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321A3-58E2-47EC-9E42-0CEDAFEEC97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07613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x-none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3321A3-58E2-47EC-9E42-0CEDAFEEC97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0571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커버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0000" y="3125406"/>
            <a:ext cx="7406309" cy="870184"/>
          </a:xfrm>
          <a:prstGeom prst="rect">
            <a:avLst/>
          </a:prstGeom>
        </p:spPr>
        <p:txBody>
          <a:bodyPr wrap="square" lIns="0" tIns="432000" rIns="0" anchor="b">
            <a:spAutoFit/>
          </a:bodyPr>
          <a:lstStyle>
            <a:lvl1pPr marL="0" indent="0" algn="l">
              <a:buNone/>
              <a:defRPr sz="2800" b="1" i="0">
                <a:solidFill>
                  <a:schemeClr val="bg1">
                    <a:alpha val="60000"/>
                  </a:schemeClr>
                </a:solidFill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  <a:endParaRPr 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>
          <a:xfrm>
            <a:off x="8442000" y="167292"/>
            <a:ext cx="342000" cy="248402"/>
          </a:xfrm>
          <a:prstGeom prst="rect">
            <a:avLst/>
          </a:prstGeom>
        </p:spPr>
        <p:txBody>
          <a:bodyPr/>
          <a:lstStyle/>
          <a:p>
            <a:fld id="{9900B02E-8AB5-43FE-AC7E-4FB227A4939C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0000" y="2271600"/>
            <a:ext cx="7406309" cy="83522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>
            <a:lvl1pPr>
              <a:lnSpc>
                <a:spcPct val="125000"/>
              </a:lnSpc>
              <a:defRPr kumimoji="0" lang="ko-KR" altLang="en-US" sz="5400" b="1" i="0" u="none" strike="noStrike" cap="none" spc="-15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marL="0" lvl="0">
              <a:lnSpc>
                <a:spcPct val="105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9FCBCE-1D8C-A94A-8117-27968AEEDED8}"/>
              </a:ext>
            </a:extLst>
          </p:cNvPr>
          <p:cNvSpPr txBox="1"/>
          <p:nvPr userDrawn="1"/>
        </p:nvSpPr>
        <p:spPr>
          <a:xfrm>
            <a:off x="720000" y="424123"/>
            <a:ext cx="2473049" cy="216000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kumimoji="1" lang="en-US" altLang="x-none" sz="1400" dirty="0">
                <a:solidFill>
                  <a:schemeClr val="bg1">
                    <a:alpha val="60000"/>
                  </a:schemeClr>
                </a:solidFill>
              </a:rPr>
              <a:t>SOFTWARE FOR SAFE WORLD</a:t>
            </a:r>
            <a:endParaRPr kumimoji="1" lang="x-none" altLang="en-US" sz="1400" dirty="0">
              <a:solidFill>
                <a:schemeClr val="bg1">
                  <a:alpha val="60000"/>
                </a:schemeClr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1A8520-057E-1C49-8AAA-A9C861F2875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6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20000" y="424801"/>
            <a:ext cx="1764000" cy="180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F9D7377-879D-C941-ABC7-C58CD3DC9DB4}"/>
              </a:ext>
            </a:extLst>
          </p:cNvPr>
          <p:cNvSpPr txBox="1"/>
          <p:nvPr userDrawn="1"/>
        </p:nvSpPr>
        <p:spPr>
          <a:xfrm>
            <a:off x="8074152" y="28803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x-none" alt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05C91B9-5068-8445-8FA4-8D1026219AAB}"/>
              </a:ext>
            </a:extLst>
          </p:cNvPr>
          <p:cNvSpPr txBox="1"/>
          <p:nvPr userDrawn="1"/>
        </p:nvSpPr>
        <p:spPr>
          <a:xfrm>
            <a:off x="10460736" y="6163056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x-none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862BC74-8ADC-F046-AF2E-53267A1E8821}"/>
              </a:ext>
            </a:extLst>
          </p:cNvPr>
          <p:cNvSpPr txBox="1"/>
          <p:nvPr userDrawn="1"/>
        </p:nvSpPr>
        <p:spPr>
          <a:xfrm>
            <a:off x="5230800" y="6409647"/>
            <a:ext cx="3554114" cy="230832"/>
          </a:xfrm>
          <a:prstGeom prst="rect">
            <a:avLst/>
          </a:prstGeom>
          <a:ln>
            <a:noFill/>
          </a:ln>
        </p:spPr>
        <p:txBody>
          <a:bodyPr vert="horz" wrap="square" lIns="90000" tIns="45720" rIns="0" bIns="45720" rtlCol="0">
            <a:spAutoFit/>
          </a:bodyPr>
          <a:lstStyle>
            <a:lvl1pPr marR="0" lvl="0" indent="0" algn="r" defTabSz="914377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200" b="0" i="0" u="none" strike="noStrike" cap="none" spc="0" normalizeH="0" baseline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defRPr>
            </a:lvl1pPr>
            <a:lvl2pPr marL="265113" marR="0" indent="-265113" defTabSz="914377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0" algn="l"/>
                <a:tab pos="265113" algn="l"/>
              </a:tabLst>
              <a:def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defRPr>
            </a:lvl2pPr>
            <a:lvl3pPr marL="623888" marR="0" indent="-265113" defTabSz="628635" fontAlgn="auto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>
                <a:tab pos="444500" algn="l"/>
              </a:tabLst>
              <a:def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defRPr>
            </a:lvl3pPr>
            <a:lvl4pPr marL="982663" marR="0" indent="-265113" defTabSz="914377" fontAlgn="auto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SpoqaHanSans-Regular" panose="020B0500000000000000" pitchFamily="50" charset="-127"/>
              <a:buChar char="-"/>
              <a:tabLst>
                <a:tab pos="444500" algn="l"/>
              </a:tabLst>
              <a:defRPr kumimoji="0" lang="ko-KR" altLang="en-US" sz="1200" b="0" i="0" u="none" strike="noStrike" cap="none" spc="0" normalizeH="0" baseline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defRPr>
            </a:lvl4pPr>
            <a:lvl5pPr marL="1341438" marR="0" indent="-265113" defTabSz="581011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-"/>
              <a:tabLst/>
              <a:defRPr kumimoji="0" lang="en-US" altLang="en-US" sz="1050" b="0" i="0" u="none" strike="noStrike" cap="none" spc="0" normalizeH="0" baseline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x-none" sz="100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ⓒ 2023. </a:t>
            </a:r>
            <a:r>
              <a:rPr lang="en-US" altLang="x-none" sz="1000" b="0" i="0" dirty="0" err="1">
                <a:latin typeface="Malgun Gothic" panose="020B0503020000020004" pitchFamily="34" charset="-127"/>
                <a:ea typeface="Malgun Gothic" panose="020B0503020000020004" pitchFamily="34" charset="-127"/>
              </a:rPr>
              <a:t>Suresoft</a:t>
            </a:r>
            <a:r>
              <a:rPr lang="en-US" altLang="x-none" sz="1000" b="0" i="0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 Technologies Inc. All rights reserved.</a:t>
            </a:r>
            <a:endParaRPr lang="x-none" altLang="en-US" sz="1000" b="0" i="0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45576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:1 배경(Blue&amp;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B7438C35-E3B4-44B7-9F91-3581A0E82F37}"/>
              </a:ext>
            </a:extLst>
          </p:cNvPr>
          <p:cNvSpPr/>
          <p:nvPr userDrawn="1"/>
        </p:nvSpPr>
        <p:spPr>
          <a:xfrm>
            <a:off x="2" y="0"/>
            <a:ext cx="457111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>
              <a:solidFill>
                <a:schemeClr val="accent5"/>
              </a:solidFill>
            </a:endParaRP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6C177B-91EF-45F4-A1DA-8C39B40E0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1C8DB"/>
                </a:solidFill>
              </a:defRPr>
            </a:lvl1pPr>
          </a:lstStyle>
          <a:p>
            <a:fld id="{6602FE4F-A901-4F59-8C68-C8CD0A22836A}" type="datetime1">
              <a:rPr kumimoji="1" lang="ko-KR" altLang="en-US" smtClean="0"/>
              <a:pPr/>
              <a:t>2025-10-29</a:t>
            </a:fld>
            <a:endParaRPr kumimoji="1" lang="x-none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5335A18-45D9-4C76-8E6B-97858BAD4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2000" y="167292"/>
            <a:ext cx="342000" cy="248402"/>
          </a:xfrm>
          <a:prstGeom prst="rect">
            <a:avLst/>
          </a:prstGeom>
        </p:spPr>
        <p:txBody>
          <a:bodyPr/>
          <a:lstStyle/>
          <a:p>
            <a:fld id="{369BBEF4-35F7-054D-BCC4-3F145CEF9DF2}" type="slidenum">
              <a:rPr kumimoji="1" lang="x-none" altLang="en-US" smtClean="0"/>
              <a:t>‹#›</a:t>
            </a:fld>
            <a:endParaRPr kumimoji="1" lang="x-none" altLang="en-US"/>
          </a:p>
        </p:txBody>
      </p:sp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72217A4D-65AB-4DCD-9D4E-D6641FBD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17400" cy="502888"/>
          </a:xfrm>
          <a:prstGeom prst="rect">
            <a:avLst/>
          </a:prstGeom>
          <a:noFill/>
        </p:spPr>
        <p:txBody>
          <a:bodyPr vert="horz" wrap="square" lIns="378000" tIns="306000" rIns="18000" bIns="0" rtlCol="0" anchor="t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77396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엔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8" y="0"/>
            <a:ext cx="9142984" cy="68580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C3AAC1-A092-E049-B924-2104D338A07A}"/>
              </a:ext>
            </a:extLst>
          </p:cNvPr>
          <p:cNvSpPr txBox="1"/>
          <p:nvPr userDrawn="1"/>
        </p:nvSpPr>
        <p:spPr>
          <a:xfrm>
            <a:off x="360000" y="3429000"/>
            <a:ext cx="3372592" cy="741421"/>
          </a:xfrm>
          <a:prstGeom prst="rect">
            <a:avLst/>
          </a:prstGeom>
          <a:solidFill>
            <a:schemeClr val="bg1"/>
          </a:solidFill>
        </p:spPr>
        <p:txBody>
          <a:bodyPr wrap="square" lIns="18000" tIns="0" rIns="18000" bIns="0" rtlCol="0">
            <a:spAutoFit/>
          </a:bodyPr>
          <a:lstStyle/>
          <a:p>
            <a:pPr algn="l">
              <a:lnSpc>
                <a:spcPct val="105000"/>
              </a:lnSpc>
            </a:pPr>
            <a:r>
              <a:rPr lang="en-US" altLang="ko-KR" sz="4800" b="1" spc="-100" dirty="0">
                <a:latin typeface="SpoqaHanSans-Bold" panose="020B0500000000000000" pitchFamily="34" charset="-128"/>
                <a:ea typeface="SpoqaHanSans-Bold" panose="020B0500000000000000" pitchFamily="34" charset="-128"/>
              </a:rPr>
              <a:t>Thank you</a:t>
            </a:r>
            <a:endParaRPr lang="ko-KR" altLang="en-US" sz="4800" b="1" spc="-100" dirty="0">
              <a:latin typeface="SpoqaHanSans-Bold" panose="020B0500000000000000" pitchFamily="34" charset="-128"/>
              <a:ea typeface="SpoqaHanSans-Bold" panose="020B0500000000000000" pitchFamily="34" charset="-128"/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32112A8-3C4C-DA44-8890-7C0857140C94}"/>
              </a:ext>
            </a:extLst>
          </p:cNvPr>
          <p:cNvGrpSpPr/>
          <p:nvPr userDrawn="1"/>
        </p:nvGrpSpPr>
        <p:grpSpPr>
          <a:xfrm>
            <a:off x="-1" y="6115538"/>
            <a:ext cx="9144001" cy="742462"/>
            <a:chOff x="-1" y="6115538"/>
            <a:chExt cx="9144001" cy="742462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1470FE0E-E13B-0A4B-8551-0628CA7776D4}"/>
                </a:ext>
              </a:extLst>
            </p:cNvPr>
            <p:cNvSpPr/>
            <p:nvPr userDrawn="1"/>
          </p:nvSpPr>
          <p:spPr>
            <a:xfrm>
              <a:off x="-1" y="6115538"/>
              <a:ext cx="2136577" cy="742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E77981EB-BF95-4640-AF06-A95CB53B350C}"/>
                </a:ext>
              </a:extLst>
            </p:cNvPr>
            <p:cNvSpPr/>
            <p:nvPr userDrawn="1"/>
          </p:nvSpPr>
          <p:spPr>
            <a:xfrm>
              <a:off x="7705970" y="6115538"/>
              <a:ext cx="1438030" cy="74246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15" name="그림 14">
              <a:extLst>
                <a:ext uri="{FF2B5EF4-FFF2-40B4-BE49-F238E27FC236}">
                  <a16:creationId xmlns:a16="http://schemas.microsoft.com/office/drawing/2014/main" id="{717D81DF-52B9-344A-9193-8020FA8505E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958900" y="6292800"/>
              <a:ext cx="814283" cy="364403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635514C5-98FA-724D-8033-B7998D1240E7}"/>
                </a:ext>
              </a:extLst>
            </p:cNvPr>
            <p:cNvSpPr txBox="1"/>
            <p:nvPr userDrawn="1"/>
          </p:nvSpPr>
          <p:spPr>
            <a:xfrm>
              <a:off x="360000" y="6417498"/>
              <a:ext cx="1808187" cy="210507"/>
            </a:xfrm>
            <a:prstGeom prst="rect">
              <a:avLst/>
            </a:prstGeom>
            <a:noFill/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14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1200" b="0" spc="50" baseline="0" dirty="0">
                  <a:solidFill>
                    <a:schemeClr val="bg1">
                      <a:lumMod val="65000"/>
                    </a:schemeClr>
                  </a:solidFill>
                  <a:latin typeface="SpoqaHanSans-Regular" panose="020B0500000000000000" pitchFamily="34" charset="-128"/>
                  <a:ea typeface="SpoqaHanSans-Regular" panose="020B0500000000000000" pitchFamily="34" charset="-128"/>
                </a:rPr>
                <a:t>Software for safe </a:t>
              </a:r>
              <a:r>
                <a:rPr lang="en-US" altLang="ko-KR" sz="1200" spc="50" dirty="0">
                  <a:solidFill>
                    <a:schemeClr val="bg1">
                      <a:lumMod val="65000"/>
                    </a:schemeClr>
                  </a:solidFill>
                  <a:latin typeface="SpoqaHanSans-Regular" panose="020B0500000000000000" pitchFamily="34" charset="-128"/>
                  <a:ea typeface="SpoqaHanSans-Regular" panose="020B0500000000000000" pitchFamily="34" charset="-128"/>
                </a:rPr>
                <a:t>w</a:t>
              </a:r>
              <a:r>
                <a:rPr lang="en-US" altLang="ko-KR" sz="1200" b="0" spc="50" baseline="0" dirty="0">
                  <a:solidFill>
                    <a:schemeClr val="bg1">
                      <a:lumMod val="65000"/>
                    </a:schemeClr>
                  </a:solidFill>
                  <a:latin typeface="SpoqaHanSans-Regular" panose="020B0500000000000000" pitchFamily="34" charset="-128"/>
                  <a:ea typeface="SpoqaHanSans-Regular" panose="020B0500000000000000" pitchFamily="34" charset="-128"/>
                </a:rPr>
                <a:t>orld</a:t>
              </a:r>
              <a:endParaRPr lang="ko-KR" altLang="en-US" sz="1200" b="0" spc="50" baseline="0" dirty="0">
                <a:solidFill>
                  <a:schemeClr val="bg1">
                    <a:lumMod val="65000"/>
                  </a:schemeClr>
                </a:solidFill>
                <a:latin typeface="SpoqaHanSans-Regular" panose="020B0500000000000000" pitchFamily="34" charset="-128"/>
                <a:ea typeface="SpoqaHanSans-Regular" panose="020B0500000000000000" pitchFamily="34" charset="-128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62958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670EE-69EA-4A70-92AD-3F2573A82EE4}" type="datetime1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442000" y="167292"/>
            <a:ext cx="342000" cy="248402"/>
          </a:xfrm>
          <a:prstGeom prst="rect">
            <a:avLst/>
          </a:prstGeom>
        </p:spPr>
        <p:txBody>
          <a:bodyPr/>
          <a:lstStyle/>
          <a:p>
            <a:fld id="{9900B02E-8AB5-43FE-AC7E-4FB227A493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96701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2E3630-B7DA-4006-A11C-B09AD4C021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2766755"/>
            <a:ext cx="6858000" cy="743208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4327D9C-4D99-4B6D-8F0E-2BE5E4E1A7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E91009-990C-4A03-89A3-0F7F6835D0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22229-F9C4-438F-A5D8-09404547F534}" type="datetimeFigureOut">
              <a:rPr lang="ko-KR" altLang="en-US" smtClean="0"/>
              <a:t>2025-10-29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822C9D-7A91-4BF0-8AC6-6F05EDE1B5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F41758-C346-4C8B-B1E4-7FD612786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1B397-C94A-476D-9DE7-29A575B2108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277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bg>
      <p:bgPr>
        <a:solidFill>
          <a:srgbClr val="5359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3A474CA7-BECC-D44B-9709-966B61F2E64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1C0C9B2-CE59-4840-8E97-A0F44AF6F926}"/>
              </a:ext>
            </a:extLst>
          </p:cNvPr>
          <p:cNvSpPr txBox="1"/>
          <p:nvPr userDrawn="1"/>
        </p:nvSpPr>
        <p:spPr>
          <a:xfrm>
            <a:off x="720000" y="864000"/>
            <a:ext cx="2792367" cy="369332"/>
          </a:xfrm>
          <a:prstGeom prst="rect">
            <a:avLst/>
          </a:prstGeom>
        </p:spPr>
        <p:txBody>
          <a:bodyPr vert="horz" wrap="square" lIns="0" tIns="45720" rIns="91440" bIns="45720" rtlCol="0">
            <a:spAutoFit/>
          </a:bodyPr>
          <a:lstStyle>
            <a:lvl1pPr marR="0" lvl="0" indent="0" defTabSz="914377" fontAlgn="auto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1" lang="ko-KR" altLang="en-US" sz="2000" b="1" i="0" u="none" strike="noStrike" cap="none" spc="0" normalizeH="0" baseline="0">
                <a:ln>
                  <a:noFill/>
                </a:ln>
                <a:solidFill>
                  <a:srgbClr val="E6E9F0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Segoe UI" panose="020B0502040204020203" pitchFamily="34" charset="0"/>
              </a:defRPr>
            </a:lvl1pPr>
            <a:lvl2pPr marL="265113" marR="0" indent="-265113" defTabSz="914377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0" algn="l"/>
                <a:tab pos="265113" algn="l"/>
              </a:tabLst>
              <a:defRPr kumimoji="0" lang="ko-KR" altLang="en-US" sz="1600" b="0" i="0" u="none" strike="noStrike" cap="none" spc="0" normalizeH="0" baseline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defRPr>
            </a:lvl2pPr>
            <a:lvl3pPr marL="623888" marR="0" indent="-265113" defTabSz="628635" fontAlgn="auto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>
                <a:tab pos="444500" algn="l"/>
              </a:tabLst>
              <a:defRPr kumimoji="0" lang="ko-KR" altLang="en-US" sz="1400" b="0" i="0" u="none" strike="noStrike" cap="none" spc="0" normalizeH="0" baseline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defRPr>
            </a:lvl3pPr>
            <a:lvl4pPr marL="982663" marR="0" indent="-265113" defTabSz="914377" fontAlgn="auto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SpoqaHanSans-Regular" panose="020B0500000000000000" pitchFamily="50" charset="-127"/>
              <a:buChar char="-"/>
              <a:tabLst>
                <a:tab pos="444500" algn="l"/>
              </a:tabLst>
              <a:defRPr kumimoji="0" lang="ko-KR" altLang="en-US" sz="1200" b="0" i="0" u="none" strike="noStrike" cap="none" spc="0" normalizeH="0" baseline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defRPr>
            </a:lvl4pPr>
            <a:lvl5pPr marL="1341438" marR="0" indent="-265113" defTabSz="581011" fontAlgn="auto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-"/>
              <a:tabLst/>
              <a:defRPr kumimoji="0" lang="en-US" altLang="en-US" sz="1050" b="0" i="0" u="none" strike="noStrike" cap="none" spc="0" normalizeH="0" baseline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altLang="x-none" dirty="0"/>
              <a:t>TABLE OF CONTENTS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33822075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간지">
    <p:bg>
      <p:bgPr>
        <a:solidFill>
          <a:srgbClr val="EDEE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그림 22">
            <a:extLst>
              <a:ext uri="{FF2B5EF4-FFF2-40B4-BE49-F238E27FC236}">
                <a16:creationId xmlns:a16="http://schemas.microsoft.com/office/drawing/2014/main" id="{507405DC-DE5E-964B-A004-99FD2E0461A3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C538CCEF-DBF4-874F-AE96-0C818D3083B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4803228" y="3171527"/>
            <a:ext cx="3140763" cy="1862557"/>
          </a:xfrm>
        </p:spPr>
        <p:txBody>
          <a:bodyPr wrap="square" lIns="216000" tIns="540000">
            <a:spAutoFit/>
          </a:bodyPr>
          <a:lstStyle>
            <a:lvl1pPr>
              <a:defRPr sz="1600">
                <a:solidFill>
                  <a:srgbClr val="26345C"/>
                </a:solidFill>
              </a:defRPr>
            </a:lvl1pPr>
          </a:lstStyle>
          <a:p>
            <a:pPr lvl="0"/>
            <a:r>
              <a:rPr kumimoji="1" lang="ko-KR" altLang="en-US" dirty="0"/>
              <a:t>서브 타이틀 </a:t>
            </a:r>
            <a:r>
              <a:rPr kumimoji="1" lang="en-US" altLang="ko-KR" dirty="0"/>
              <a:t>1</a:t>
            </a:r>
          </a:p>
          <a:p>
            <a:pPr lvl="0"/>
            <a:r>
              <a:rPr kumimoji="1" lang="ko-KR" altLang="en-US" dirty="0"/>
              <a:t>서브 타이틀 </a:t>
            </a:r>
            <a:r>
              <a:rPr kumimoji="1" lang="en-US" altLang="ko-KR" dirty="0"/>
              <a:t>2</a:t>
            </a:r>
          </a:p>
          <a:p>
            <a:pPr lvl="0"/>
            <a:r>
              <a:rPr kumimoji="1" lang="ko-KR" altLang="en-US" dirty="0"/>
              <a:t>서브 타이틀 </a:t>
            </a:r>
            <a:r>
              <a:rPr kumimoji="1" lang="en-US" altLang="ko-KR" dirty="0"/>
              <a:t>3</a:t>
            </a:r>
          </a:p>
          <a:p>
            <a:pPr lvl="0"/>
            <a:r>
              <a:rPr kumimoji="1" lang="ko-KR" altLang="en-US" dirty="0"/>
              <a:t>서브 타이틀 </a:t>
            </a:r>
            <a:r>
              <a:rPr kumimoji="1" lang="en-US" altLang="ko-KR" dirty="0"/>
              <a:t>4</a:t>
            </a:r>
            <a:endParaRPr kumimoji="1" lang="x-none" altLang="en-US" dirty="0"/>
          </a:p>
        </p:txBody>
      </p:sp>
      <p:sp>
        <p:nvSpPr>
          <p:cNvPr id="19" name="제목 18">
            <a:extLst>
              <a:ext uri="{FF2B5EF4-FFF2-40B4-BE49-F238E27FC236}">
                <a16:creationId xmlns:a16="http://schemas.microsoft.com/office/drawing/2014/main" id="{22846339-5B91-AA49-9180-86739659E27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0000" y="2422800"/>
            <a:ext cx="5008138" cy="899927"/>
          </a:xfrm>
          <a:noFill/>
        </p:spPr>
        <p:txBody>
          <a:bodyPr vert="horz" wrap="square" lIns="0" tIns="46800" rIns="360000" bIns="46800" rtlCol="0" anchor="ctr">
            <a:spAutoFit/>
          </a:bodyPr>
          <a:lstStyle>
            <a:lvl1pPr>
              <a:defRPr kumimoji="0" lang="x-none" altLang="en-US" sz="5400" i="0" u="none" strike="noStrike" cap="none" spc="-150" normalizeH="0" baseline="0">
                <a:ln>
                  <a:noFill/>
                </a:ln>
                <a:solidFill>
                  <a:srgbClr val="26345C"/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</a:defRPr>
            </a:lvl1pPr>
          </a:lstStyle>
          <a:p>
            <a:pPr marL="0" lvl="0">
              <a:lnSpc>
                <a:spcPct val="105000"/>
              </a:lnSpc>
            </a:pPr>
            <a:r>
              <a:rPr kumimoji="1" lang="ko-KR" altLang="en-US" dirty="0"/>
              <a:t>간지 제목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976017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(Whit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03FFA564-52AC-B048-8306-BBE33A84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97CFB0-8115-4F9F-B482-2512B747D913}" type="datetime1">
              <a:rPr kumimoji="1" lang="ko-KR" altLang="en-US" smtClean="0"/>
              <a:t>2025-10-29</a:t>
            </a:fld>
            <a:endParaRPr kumimoji="1" lang="x-none" altLang="en-US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E54E667-CCE4-B248-A865-D740AF1C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1EE639-32F2-F448-A10F-42C83F548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4000" y="304604"/>
            <a:ext cx="342000" cy="201145"/>
          </a:xfrm>
          <a:prstGeom prst="rect">
            <a:avLst/>
          </a:prstGeom>
        </p:spPr>
        <p:txBody>
          <a:bodyPr vert="horz" lIns="0" tIns="0" rIns="0" bIns="46800" rtlCol="0" anchor="ctr">
            <a:spAutoFit/>
          </a:bodyPr>
          <a:lstStyle>
            <a:lvl1pPr algn="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9900B02E-8AB5-43FE-AC7E-4FB227A493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F3EFFCF-8EA0-DA4B-8D39-C44C0ACB3D85}"/>
              </a:ext>
            </a:extLst>
          </p:cNvPr>
          <p:cNvCxnSpPr>
            <a:cxnSpLocks/>
          </p:cNvCxnSpPr>
          <p:nvPr userDrawn="1"/>
        </p:nvCxnSpPr>
        <p:spPr>
          <a:xfrm>
            <a:off x="360000" y="560950"/>
            <a:ext cx="8424000" cy="0"/>
          </a:xfrm>
          <a:prstGeom prst="line">
            <a:avLst/>
          </a:prstGeom>
          <a:ln>
            <a:solidFill>
              <a:srgbClr val="C1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개체 틀 12">
            <a:extLst>
              <a:ext uri="{FF2B5EF4-FFF2-40B4-BE49-F238E27FC236}">
                <a16:creationId xmlns:a16="http://schemas.microsoft.com/office/drawing/2014/main" id="{A6176F38-10E2-AA4F-BEBA-880BAF51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91890"/>
            <a:ext cx="7886700" cy="313859"/>
          </a:xfrm>
          <a:prstGeom prst="rect">
            <a:avLst/>
          </a:prstGeom>
        </p:spPr>
        <p:txBody>
          <a:bodyPr vert="horz" lIns="18000" tIns="72000" rIns="91440" bIns="46800" rtlCol="0" anchor="ctr">
            <a:sp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546869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(Gray)">
    <p:bg>
      <p:bgPr>
        <a:solidFill>
          <a:srgbClr val="EFEFE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03FFA564-52AC-B048-8306-BBE33A84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D71865-BC15-4FFE-A40C-DC2B78782E86}" type="datetime1">
              <a:rPr kumimoji="1" lang="ko-KR" altLang="en-US" smtClean="0"/>
              <a:t>2025-10-29</a:t>
            </a:fld>
            <a:endParaRPr kumimoji="1" lang="x-none" altLang="en-US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E54E667-CCE4-B248-A865-D740AF1C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356E8DC0-7011-B746-A0C2-CD0AA37DF5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4000" y="304604"/>
            <a:ext cx="342000" cy="201145"/>
          </a:xfrm>
          <a:prstGeom prst="rect">
            <a:avLst/>
          </a:prstGeom>
        </p:spPr>
        <p:txBody>
          <a:bodyPr vert="horz" lIns="0" tIns="0" rIns="0" bIns="46800" rtlCol="0" anchor="ctr">
            <a:spAutoFit/>
          </a:bodyPr>
          <a:lstStyle>
            <a:lvl1pPr algn="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9900B02E-8AB5-43FE-AC7E-4FB227A493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CB19E010-4C36-3046-80B1-03E1E21AEE99}"/>
              </a:ext>
            </a:extLst>
          </p:cNvPr>
          <p:cNvCxnSpPr>
            <a:cxnSpLocks/>
          </p:cNvCxnSpPr>
          <p:nvPr userDrawn="1"/>
        </p:nvCxnSpPr>
        <p:spPr>
          <a:xfrm>
            <a:off x="360000" y="560950"/>
            <a:ext cx="8424000" cy="0"/>
          </a:xfrm>
          <a:prstGeom prst="line">
            <a:avLst/>
          </a:prstGeom>
          <a:ln>
            <a:solidFill>
              <a:srgbClr val="C1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제목 개체 틀 12">
            <a:extLst>
              <a:ext uri="{FF2B5EF4-FFF2-40B4-BE49-F238E27FC236}">
                <a16:creationId xmlns:a16="http://schemas.microsoft.com/office/drawing/2014/main" id="{B579CC50-F976-D64C-B857-86E088C19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91890"/>
            <a:ext cx="7886700" cy="313859"/>
          </a:xfrm>
          <a:prstGeom prst="rect">
            <a:avLst/>
          </a:prstGeom>
        </p:spPr>
        <p:txBody>
          <a:bodyPr vert="horz" lIns="18000" tIns="72000" rIns="91440" bIns="46800" rtlCol="0" anchor="ctr">
            <a:sp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1926860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(Primary)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03FFA564-52AC-B048-8306-BBE33A84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1C8DB"/>
                </a:solidFill>
              </a:defRPr>
            </a:lvl1pPr>
          </a:lstStyle>
          <a:p>
            <a:fld id="{7697CFB0-8115-4F9F-B482-2512B747D913}" type="datetime1">
              <a:rPr kumimoji="1" lang="ko-KR" altLang="en-US" smtClean="0"/>
              <a:pPr/>
              <a:t>2025-10-29</a:t>
            </a:fld>
            <a:endParaRPr kumimoji="1" lang="x-none" altLang="en-US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E54E667-CCE4-B248-A865-D740AF1C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1C8DB"/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1EE639-32F2-F448-A10F-42C83F548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4000" y="304604"/>
            <a:ext cx="342000" cy="201145"/>
          </a:xfrm>
          <a:prstGeom prst="rect">
            <a:avLst/>
          </a:prstGeom>
        </p:spPr>
        <p:txBody>
          <a:bodyPr vert="horz" lIns="0" tIns="0" rIns="0" bIns="46800" rtlCol="0" anchor="ctr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Roboto" panose="02000000000000000000" pitchFamily="2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9900B02E-8AB5-43FE-AC7E-4FB227A493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F3EFFCF-8EA0-DA4B-8D39-C44C0ACB3D85}"/>
              </a:ext>
            </a:extLst>
          </p:cNvPr>
          <p:cNvCxnSpPr>
            <a:cxnSpLocks/>
          </p:cNvCxnSpPr>
          <p:nvPr userDrawn="1"/>
        </p:nvCxnSpPr>
        <p:spPr>
          <a:xfrm>
            <a:off x="360000" y="560950"/>
            <a:ext cx="8424000" cy="0"/>
          </a:xfrm>
          <a:prstGeom prst="line">
            <a:avLst/>
          </a:prstGeom>
          <a:ln>
            <a:solidFill>
              <a:srgbClr val="C1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개체 틀 12">
            <a:extLst>
              <a:ext uri="{FF2B5EF4-FFF2-40B4-BE49-F238E27FC236}">
                <a16:creationId xmlns:a16="http://schemas.microsoft.com/office/drawing/2014/main" id="{A6176F38-10E2-AA4F-BEBA-880BAF51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91890"/>
            <a:ext cx="7886700" cy="313859"/>
          </a:xfrm>
          <a:prstGeom prst="rect">
            <a:avLst/>
          </a:prstGeom>
        </p:spPr>
        <p:txBody>
          <a:bodyPr vert="horz" lIns="18000" tIns="72000" rIns="91440" bIns="46800" rtlCol="0" anchor="ctr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877684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(Dark gray)">
    <p:bg>
      <p:bgPr>
        <a:solidFill>
          <a:srgbClr val="53596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03FFA564-52AC-B048-8306-BBE33A84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C1C8DB"/>
                </a:solidFill>
              </a:defRPr>
            </a:lvl1pPr>
          </a:lstStyle>
          <a:p>
            <a:fld id="{7697CFB0-8115-4F9F-B482-2512B747D913}" type="datetime1">
              <a:rPr kumimoji="1" lang="ko-KR" altLang="en-US" smtClean="0"/>
              <a:pPr/>
              <a:t>2025-10-29</a:t>
            </a:fld>
            <a:endParaRPr kumimoji="1" lang="x-none" altLang="en-US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E54E667-CCE4-B248-A865-D740AF1C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C1C8DB"/>
                </a:solidFill>
              </a:defRPr>
            </a:lvl1pPr>
          </a:lstStyle>
          <a:p>
            <a:endParaRPr kumimoji="1" lang="x-none" altLang="en-US"/>
          </a:p>
        </p:txBody>
      </p:sp>
      <p:sp>
        <p:nvSpPr>
          <p:cNvPr id="17" name="Slide Number Placeholder 5">
            <a:extLst>
              <a:ext uri="{FF2B5EF4-FFF2-40B4-BE49-F238E27FC236}">
                <a16:creationId xmlns:a16="http://schemas.microsoft.com/office/drawing/2014/main" id="{631EE639-32F2-F448-A10F-42C83F5480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4000" y="304604"/>
            <a:ext cx="342000" cy="201145"/>
          </a:xfrm>
          <a:prstGeom prst="rect">
            <a:avLst/>
          </a:prstGeom>
        </p:spPr>
        <p:txBody>
          <a:bodyPr vert="horz" lIns="0" tIns="0" rIns="0" bIns="46800" rtlCol="0" anchor="ctr">
            <a:spAutoFit/>
          </a:bodyPr>
          <a:lstStyle>
            <a:lvl1pPr algn="r">
              <a:defRPr sz="1000" b="1">
                <a:solidFill>
                  <a:schemeClr val="bg1"/>
                </a:solidFill>
                <a:latin typeface="Roboto" panose="02000000000000000000" pitchFamily="2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9900B02E-8AB5-43FE-AC7E-4FB227A493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F3EFFCF-8EA0-DA4B-8D39-C44C0ACB3D85}"/>
              </a:ext>
            </a:extLst>
          </p:cNvPr>
          <p:cNvCxnSpPr>
            <a:cxnSpLocks/>
          </p:cNvCxnSpPr>
          <p:nvPr userDrawn="1"/>
        </p:nvCxnSpPr>
        <p:spPr>
          <a:xfrm>
            <a:off x="360000" y="560950"/>
            <a:ext cx="8424000" cy="0"/>
          </a:xfrm>
          <a:prstGeom prst="line">
            <a:avLst/>
          </a:prstGeom>
          <a:ln>
            <a:solidFill>
              <a:srgbClr val="C1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제목 개체 틀 12">
            <a:extLst>
              <a:ext uri="{FF2B5EF4-FFF2-40B4-BE49-F238E27FC236}">
                <a16:creationId xmlns:a16="http://schemas.microsoft.com/office/drawing/2014/main" id="{A6176F38-10E2-AA4F-BEBA-880BAF5197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91890"/>
            <a:ext cx="7886700" cy="313859"/>
          </a:xfrm>
          <a:prstGeom prst="rect">
            <a:avLst/>
          </a:prstGeom>
        </p:spPr>
        <p:txBody>
          <a:bodyPr vert="horz" lIns="18000" tIns="72000" rIns="91440" bIns="46800" rtlCol="0" anchor="ctr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284266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상단 강조(Gray)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8FE83B87-AACE-4509-AFEC-D68FAC77D9B9}"/>
              </a:ext>
            </a:extLst>
          </p:cNvPr>
          <p:cNvSpPr/>
          <p:nvPr userDrawn="1"/>
        </p:nvSpPr>
        <p:spPr>
          <a:xfrm>
            <a:off x="0" y="0"/>
            <a:ext cx="9144000" cy="1176857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03FFA564-52AC-B048-8306-BBE33A84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931B8E-2D0F-425D-8190-AB13863BCD73}" type="datetime1">
              <a:rPr kumimoji="1" lang="ko-KR" altLang="en-US" smtClean="0"/>
              <a:t>2025-10-29</a:t>
            </a:fld>
            <a:endParaRPr kumimoji="1" lang="x-none" altLang="en-US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E54E667-CCE4-B248-A865-D740AF1C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9C6F27E7-CF7A-7A42-ADEF-BCCBB4C7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2000" y="167292"/>
            <a:ext cx="342000" cy="248402"/>
          </a:xfrm>
          <a:prstGeom prst="rect">
            <a:avLst/>
          </a:prstGeom>
        </p:spPr>
        <p:txBody>
          <a:bodyPr/>
          <a:lstStyle/>
          <a:p>
            <a:fld id="{369BBEF4-35F7-054D-BCC4-3F145CEF9DF2}" type="slidenum">
              <a:rPr kumimoji="1" lang="x-none" altLang="en-US" smtClean="0"/>
              <a:t>‹#›</a:t>
            </a:fld>
            <a:endParaRPr kumimoji="1" lang="x-none" altLang="en-US"/>
          </a:p>
        </p:txBody>
      </p:sp>
      <p:sp>
        <p:nvSpPr>
          <p:cNvPr id="12" name="Title Placeholder 1">
            <a:extLst>
              <a:ext uri="{FF2B5EF4-FFF2-40B4-BE49-F238E27FC236}">
                <a16:creationId xmlns:a16="http://schemas.microsoft.com/office/drawing/2014/main" id="{CC016EC1-C8CA-654A-86EC-B90532A943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417400" cy="502888"/>
          </a:xfrm>
          <a:prstGeom prst="rect">
            <a:avLst/>
          </a:prstGeom>
          <a:noFill/>
        </p:spPr>
        <p:txBody>
          <a:bodyPr vert="horz" wrap="square" lIns="378000" tIns="306000" rIns="18000" bIns="0" rtlCol="0" anchor="t">
            <a:sp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8583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오른쪽 영역 강조(Blu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64892803-7922-714C-9F65-4754B0CE7314}"/>
              </a:ext>
            </a:extLst>
          </p:cNvPr>
          <p:cNvCxnSpPr>
            <a:cxnSpLocks/>
          </p:cNvCxnSpPr>
          <p:nvPr userDrawn="1"/>
        </p:nvCxnSpPr>
        <p:spPr>
          <a:xfrm>
            <a:off x="1066800" y="489600"/>
            <a:ext cx="7718400" cy="0"/>
          </a:xfrm>
          <a:prstGeom prst="line">
            <a:avLst/>
          </a:prstGeom>
          <a:ln w="12700">
            <a:solidFill>
              <a:schemeClr val="bg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직사각형 6"/>
          <p:cNvSpPr/>
          <p:nvPr userDrawn="1"/>
        </p:nvSpPr>
        <p:spPr>
          <a:xfrm>
            <a:off x="6461852" y="0"/>
            <a:ext cx="268214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0" dirty="0"/>
          </a:p>
        </p:txBody>
      </p:sp>
      <p:sp>
        <p:nvSpPr>
          <p:cNvPr id="14" name="날짜 개체 틀 13">
            <a:extLst>
              <a:ext uri="{FF2B5EF4-FFF2-40B4-BE49-F238E27FC236}">
                <a16:creationId xmlns:a16="http://schemas.microsoft.com/office/drawing/2014/main" id="{03FFA564-52AC-B048-8306-BBE33A84A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86666-B1CE-448F-9008-B050F3EBB892}" type="datetime1">
              <a:rPr kumimoji="1" lang="ko-KR" altLang="en-US" smtClean="0"/>
              <a:t>2025-10-29</a:t>
            </a:fld>
            <a:endParaRPr kumimoji="1" lang="x-none" altLang="en-US"/>
          </a:p>
        </p:txBody>
      </p:sp>
      <p:sp>
        <p:nvSpPr>
          <p:cNvPr id="15" name="바닥글 개체 틀 14">
            <a:extLst>
              <a:ext uri="{FF2B5EF4-FFF2-40B4-BE49-F238E27FC236}">
                <a16:creationId xmlns:a16="http://schemas.microsoft.com/office/drawing/2014/main" id="{4E54E667-CCE4-B248-A865-D740AF1C02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x-none" altLang="en-US"/>
          </a:p>
        </p:txBody>
      </p:sp>
      <p:sp>
        <p:nvSpPr>
          <p:cNvPr id="16" name="슬라이드 번호 개체 틀 15">
            <a:extLst>
              <a:ext uri="{FF2B5EF4-FFF2-40B4-BE49-F238E27FC236}">
                <a16:creationId xmlns:a16="http://schemas.microsoft.com/office/drawing/2014/main" id="{9C6F27E7-CF7A-7A42-ADEF-BCCBB4C79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442000" y="190920"/>
            <a:ext cx="342000" cy="20114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1C8DB"/>
                </a:solidFill>
              </a:defRPr>
            </a:lvl1pPr>
          </a:lstStyle>
          <a:p>
            <a:fld id="{369BBEF4-35F7-054D-BCC4-3F145CEF9DF2}" type="slidenum">
              <a:rPr kumimoji="1" lang="x-none" altLang="en-US" smtClean="0"/>
              <a:pPr/>
              <a:t>‹#›</a:t>
            </a:fld>
            <a:endParaRPr kumimoji="1" lang="x-none" altLang="en-US" dirty="0"/>
          </a:p>
        </p:txBody>
      </p:sp>
      <p:sp>
        <p:nvSpPr>
          <p:cNvPr id="13" name="Title Placeholder 1">
            <a:extLst>
              <a:ext uri="{FF2B5EF4-FFF2-40B4-BE49-F238E27FC236}">
                <a16:creationId xmlns:a16="http://schemas.microsoft.com/office/drawing/2014/main" id="{A0D0297E-F83D-6949-B1A0-C0F690B1E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2523744" cy="50288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378000" tIns="306000" rIns="18000" bIns="0" rtlCol="0" anchor="t">
            <a:sp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906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6000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B8D5D3BB-3216-4ACA-A61F-5BFAA1A95BE4}" type="datetime1">
              <a:rPr lang="ko-KR" altLang="en-US" smtClean="0"/>
              <a:t>2025-10-29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360000" y="999859"/>
            <a:ext cx="8424000" cy="517710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5DE66BE4-0020-DD47-BBBE-EFD30FC3139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424000" y="304604"/>
            <a:ext cx="342000" cy="201145"/>
          </a:xfrm>
          <a:prstGeom prst="rect">
            <a:avLst/>
          </a:prstGeom>
        </p:spPr>
        <p:txBody>
          <a:bodyPr vert="horz" lIns="0" tIns="0" rIns="0" bIns="46800" rtlCol="0" anchor="ctr">
            <a:spAutoFit/>
          </a:bodyPr>
          <a:lstStyle>
            <a:lvl1pPr algn="r">
              <a:defRPr sz="1000" b="1">
                <a:solidFill>
                  <a:schemeClr val="tx1">
                    <a:lumMod val="75000"/>
                    <a:lumOff val="25000"/>
                  </a:schemeClr>
                </a:solidFill>
                <a:latin typeface="Roboto" panose="02000000000000000000" pitchFamily="2" charset="0"/>
                <a:ea typeface="맑은 고딕" panose="020B0503020000020004" pitchFamily="50" charset="-127"/>
                <a:cs typeface="Arial" panose="020B0604020202020204" pitchFamily="34" charset="0"/>
              </a:defRPr>
            </a:lvl1pPr>
          </a:lstStyle>
          <a:p>
            <a:fld id="{9900B02E-8AB5-43FE-AC7E-4FB227A4939C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sp>
        <p:nvSpPr>
          <p:cNvPr id="13" name="제목 개체 틀 12">
            <a:extLst>
              <a:ext uri="{FF2B5EF4-FFF2-40B4-BE49-F238E27FC236}">
                <a16:creationId xmlns:a16="http://schemas.microsoft.com/office/drawing/2014/main" id="{0CAB8D6B-7E52-3A41-B544-5B59244AA4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91890"/>
            <a:ext cx="7886700" cy="313859"/>
          </a:xfrm>
          <a:prstGeom prst="rect">
            <a:avLst/>
          </a:prstGeom>
        </p:spPr>
        <p:txBody>
          <a:bodyPr vert="horz" lIns="18000" tIns="72000" rIns="91440" bIns="46800" rtlCol="0" anchor="ctr">
            <a:spAutoFit/>
          </a:bodyPr>
          <a:lstStyle/>
          <a:p>
            <a:r>
              <a:rPr kumimoji="1" lang="ko-KR" altLang="en-US"/>
              <a:t>마스터 제목 스타일 편집</a:t>
            </a:r>
            <a:endParaRPr kumimoji="1" lang="x-none" altLang="en-US"/>
          </a:p>
        </p:txBody>
      </p:sp>
    </p:spTree>
    <p:extLst>
      <p:ext uri="{BB962C8B-B14F-4D97-AF65-F5344CB8AC3E}">
        <p14:creationId xmlns:p14="http://schemas.microsoft.com/office/powerpoint/2010/main" val="1766809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5" r:id="rId1"/>
    <p:sldLayoutId id="2147483784" r:id="rId2"/>
    <p:sldLayoutId id="2147483783" r:id="rId3"/>
    <p:sldLayoutId id="2147483687" r:id="rId4"/>
    <p:sldLayoutId id="2147483777" r:id="rId5"/>
    <p:sldLayoutId id="2147483785" r:id="rId6"/>
    <p:sldLayoutId id="2147483786" r:id="rId7"/>
    <p:sldLayoutId id="2147483779" r:id="rId8"/>
    <p:sldLayoutId id="2147483778" r:id="rId9"/>
    <p:sldLayoutId id="2147483780" r:id="rId10"/>
    <p:sldLayoutId id="2147483686" r:id="rId11"/>
    <p:sldLayoutId id="2147483782" r:id="rId12"/>
    <p:sldLayoutId id="2147483787" r:id="rId13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lang="ko-KR" altLang="en-US" sz="1400" b="1" kern="1200" dirty="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  <a:cs typeface="+mj-cs"/>
        </a:defRPr>
      </a:lvl1pPr>
    </p:titleStyle>
    <p:bodyStyle>
      <a:lvl1pPr marL="0" marR="0" indent="0" algn="l" defTabSz="914377" rtl="0" eaLnBrk="1" fontAlgn="auto" latinLnBrk="1" hangingPunct="1">
        <a:lnSpc>
          <a:spcPct val="9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kumimoji="0" lang="ko-KR" altLang="en-US" sz="2800" b="0" i="0" u="none" strike="noStrike" kern="1200" cap="none" spc="0" normalizeH="0" baseline="0">
          <a:ln>
            <a:noFill/>
          </a:ln>
          <a:solidFill>
            <a:srgbClr val="262626">
              <a:lumMod val="85000"/>
              <a:lumOff val="15000"/>
            </a:srgbClr>
          </a:solidFill>
          <a:effectLst/>
          <a:uLnTx/>
          <a:uFillTx/>
          <a:latin typeface="Segoe UI" panose="020B0502040204020203" pitchFamily="34" charset="0"/>
          <a:ea typeface="맑은 고딕" panose="020B0503020000020004" pitchFamily="50" charset="-127"/>
          <a:cs typeface="Segoe UI" panose="020B0502040204020203" pitchFamily="34" charset="0"/>
        </a:defRPr>
      </a:lvl1pPr>
      <a:lvl2pPr marL="265113" marR="0" indent="-265113" algn="l" defTabSz="914377" rtl="0" eaLnBrk="1" fontAlgn="auto" latinLnBrk="1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Wingdings" panose="05000000000000000000" pitchFamily="2" charset="2"/>
        <a:buChar char="§"/>
        <a:tabLst>
          <a:tab pos="0" algn="l"/>
          <a:tab pos="265113" algn="l"/>
        </a:tabLst>
        <a:defRPr kumimoji="0" lang="ko-KR" altLang="en-US" sz="1600" b="0" i="0" u="none" strike="noStrike" kern="1200" cap="none" spc="0" normalizeH="0" baseline="0">
          <a:ln>
            <a:noFill/>
          </a:ln>
          <a:solidFill>
            <a:srgbClr val="262626">
              <a:lumMod val="85000"/>
              <a:lumOff val="15000"/>
            </a:srgbClr>
          </a:solidFill>
          <a:effectLst/>
          <a:uLnTx/>
          <a:uFillTx/>
          <a:latin typeface="Segoe UI" panose="020B0502040204020203" pitchFamily="34" charset="0"/>
          <a:ea typeface="맑은 고딕" panose="020B0503020000020004" pitchFamily="50" charset="-127"/>
          <a:cs typeface="Segoe UI" panose="020B0502040204020203" pitchFamily="34" charset="0"/>
        </a:defRPr>
      </a:lvl2pPr>
      <a:lvl3pPr marL="623888" marR="0" indent="-265113" algn="l" defTabSz="628635" rtl="0" eaLnBrk="1" fontAlgn="auto" latinLnBrk="1" hangingPunct="1">
        <a:lnSpc>
          <a:spcPct val="120000"/>
        </a:lnSpc>
        <a:spcBef>
          <a:spcPts val="500"/>
        </a:spcBef>
        <a:spcAft>
          <a:spcPts val="500"/>
        </a:spcAft>
        <a:buClrTx/>
        <a:buSzTx/>
        <a:buFont typeface="Arial" panose="020B0604020202020204" pitchFamily="34" charset="0"/>
        <a:buChar char="•"/>
        <a:tabLst>
          <a:tab pos="444500" algn="l"/>
        </a:tabLst>
        <a:defRPr kumimoji="0" lang="ko-KR" altLang="en-US" sz="1400" b="0" i="0" u="none" strike="noStrike" kern="1200" cap="none" spc="0" normalizeH="0" baseline="0">
          <a:ln>
            <a:noFill/>
          </a:ln>
          <a:solidFill>
            <a:srgbClr val="262626">
              <a:lumMod val="85000"/>
              <a:lumOff val="15000"/>
            </a:srgbClr>
          </a:solidFill>
          <a:effectLst/>
          <a:uLnTx/>
          <a:uFillTx/>
          <a:latin typeface="Segoe UI" panose="020B0502040204020203" pitchFamily="34" charset="0"/>
          <a:ea typeface="맑은 고딕" panose="020B0503020000020004" pitchFamily="50" charset="-127"/>
          <a:cs typeface="Segoe UI" panose="020B0502040204020203" pitchFamily="34" charset="0"/>
        </a:defRPr>
      </a:lvl3pPr>
      <a:lvl4pPr marL="982663" marR="0" indent="-265113" algn="l" defTabSz="914377" rtl="0" eaLnBrk="1" fontAlgn="auto" latinLnBrk="1" hangingPunct="1">
        <a:lnSpc>
          <a:spcPct val="120000"/>
        </a:lnSpc>
        <a:spcBef>
          <a:spcPts val="500"/>
        </a:spcBef>
        <a:spcAft>
          <a:spcPts val="500"/>
        </a:spcAft>
        <a:buClrTx/>
        <a:buSzTx/>
        <a:buFont typeface="SpoqaHanSans-Regular" panose="020B0500000000000000" pitchFamily="50" charset="-127"/>
        <a:buChar char="-"/>
        <a:tabLst>
          <a:tab pos="444500" algn="l"/>
        </a:tabLst>
        <a:defRPr kumimoji="0" lang="ko-KR" altLang="en-US" sz="1200" b="0" i="0" u="none" strike="noStrike" kern="1200" cap="none" spc="0" normalizeH="0" baseline="0">
          <a:ln>
            <a:noFill/>
          </a:ln>
          <a:solidFill>
            <a:srgbClr val="262626">
              <a:lumMod val="85000"/>
              <a:lumOff val="15000"/>
            </a:srgbClr>
          </a:solidFill>
          <a:effectLst/>
          <a:uLnTx/>
          <a:uFillTx/>
          <a:latin typeface="Segoe UI" panose="020B0502040204020203" pitchFamily="34" charset="0"/>
          <a:ea typeface="맑은 고딕" panose="020B0503020000020004" pitchFamily="50" charset="-127"/>
          <a:cs typeface="Segoe UI" panose="020B0502040204020203" pitchFamily="34" charset="0"/>
        </a:defRPr>
      </a:lvl4pPr>
      <a:lvl5pPr marL="1341438" marR="0" indent="-265113" algn="l" defTabSz="581011" rtl="0" eaLnBrk="1" fontAlgn="auto" latinLnBrk="1" hangingPunct="1">
        <a:lnSpc>
          <a:spcPct val="90000"/>
        </a:lnSpc>
        <a:spcBef>
          <a:spcPts val="500"/>
        </a:spcBef>
        <a:spcAft>
          <a:spcPts val="0"/>
        </a:spcAft>
        <a:buClrTx/>
        <a:buSzTx/>
        <a:buFont typeface="맑은 고딕" panose="020B0503020000020004" pitchFamily="50" charset="-127"/>
        <a:buChar char="-"/>
        <a:tabLst/>
        <a:defRPr kumimoji="0" lang="en-US" altLang="en-US" sz="1050" b="0" i="0" u="none" strike="noStrike" kern="1200" cap="none" spc="0" normalizeH="0" baseline="0">
          <a:ln>
            <a:noFill/>
          </a:ln>
          <a:solidFill>
            <a:srgbClr val="262626">
              <a:lumMod val="85000"/>
              <a:lumOff val="15000"/>
            </a:srgbClr>
          </a:solidFill>
          <a:effectLst/>
          <a:uLnTx/>
          <a:uFillTx/>
          <a:latin typeface="Segoe UI" panose="020B0502040204020203" pitchFamily="34" charset="0"/>
          <a:ea typeface="맑은 고딕" panose="020B0503020000020004" pitchFamily="50" charset="-127"/>
          <a:cs typeface="Segoe UI" panose="020B0502040204020203" pitchFamily="34" charset="0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288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docs.google.com/spreadsheets/d/1rv40Ql9GqFwMaBBALQOft59jtgiXxiyw_rWVxTHgI3A/edit?gid=568192312#gid=568192312" TargetMode="Externa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jpe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부제목 3">
            <a:extLst>
              <a:ext uri="{FF2B5EF4-FFF2-40B4-BE49-F238E27FC236}">
                <a16:creationId xmlns:a16="http://schemas.microsoft.com/office/drawing/2014/main" id="{CBBE2C09-A489-7A4D-B61E-1233338D36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5875" y="3218475"/>
            <a:ext cx="2740919" cy="350482"/>
          </a:xfrm>
        </p:spPr>
        <p:txBody>
          <a:bodyPr wrap="square" lIns="251999" tIns="0" bIns="46800">
            <a:spAutoFit/>
          </a:bodyPr>
          <a:lstStyle/>
          <a:p>
            <a:pPr marL="0" marR="0" lvl="0" indent="0" algn="l" defTabSz="914400" rtl="0" eaLnBrk="1" fontAlgn="auto" latinLnBrk="1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컬쳐앤인프라팀</a:t>
            </a:r>
            <a:r>
              <a:rPr kumimoji="0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70000"/>
                  </a:srgbClr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34" charset="-127"/>
                <a:cs typeface="+mn-cs"/>
              </a:rPr>
              <a:t> 김정원</a:t>
            </a:r>
            <a:endParaRPr kumimoji="1" lang="en-US" altLang="x-none" sz="1400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70000"/>
                </a:srgbClr>
              </a:solidFill>
              <a:effectLst/>
              <a:uLnTx/>
              <a:uFillTx/>
              <a:latin typeface="맑은 고딕" panose="020F0502020204030204"/>
              <a:ea typeface="+mn-ea"/>
              <a:cs typeface="+mn-cs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2795" y="1983658"/>
            <a:ext cx="4210077" cy="1242969"/>
          </a:xfrm>
          <a:noFill/>
        </p:spPr>
        <p:txBody>
          <a:bodyPr vert="horz" wrap="square" lIns="0" tIns="0" rIns="0" bIns="0" rtlCol="0" anchor="ctr">
            <a:spAutoFit/>
          </a:bodyPr>
          <a:lstStyle/>
          <a:p>
            <a:pPr>
              <a:lnSpc>
                <a:spcPct val="105000"/>
              </a:lnSpc>
            </a:pPr>
            <a:r>
              <a:rPr lang="ko-KR" altLang="en-US" sz="4000" dirty="0" err="1"/>
              <a:t>슈어소프트</a:t>
            </a:r>
            <a:br>
              <a:rPr lang="en-US" altLang="ko-KR" sz="4000" dirty="0"/>
            </a:br>
            <a:r>
              <a:rPr lang="ko-KR" altLang="en-US" sz="4000" dirty="0"/>
              <a:t>자산관리 프로세스</a:t>
            </a:r>
          </a:p>
        </p:txBody>
      </p:sp>
      <p:sp>
        <p:nvSpPr>
          <p:cNvPr id="5" name="텍스트 개체 틀 11">
            <a:extLst>
              <a:ext uri="{FF2B5EF4-FFF2-40B4-BE49-F238E27FC236}">
                <a16:creationId xmlns:a16="http://schemas.microsoft.com/office/drawing/2014/main" id="{318B18C9-E2F7-8041-8C5E-DCBADE877C21}"/>
              </a:ext>
            </a:extLst>
          </p:cNvPr>
          <p:cNvSpPr txBox="1">
            <a:spLocks/>
          </p:cNvSpPr>
          <p:nvPr/>
        </p:nvSpPr>
        <p:spPr>
          <a:xfrm>
            <a:off x="607632" y="6409647"/>
            <a:ext cx="2426612" cy="2308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>
            <a:lvl1pPr marL="0" marR="0" indent="0" algn="l" defTabSz="914377" rtl="0" eaLnBrk="1" fontAlgn="auto" latinLnBrk="1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lang="ko-KR" altLang="en-US" sz="1200" b="0" i="0" u="none" strike="noStrike" kern="1200" cap="none" spc="0" normalizeH="0" baseline="0">
                <a:ln>
                  <a:noFill/>
                </a:ln>
                <a:solidFill>
                  <a:schemeClr val="bg1">
                    <a:alpha val="60000"/>
                  </a:schemeClr>
                </a:solidFill>
                <a:effectLst/>
                <a:uLnTx/>
                <a:uFillTx/>
                <a:latin typeface="Malgun Gothic" panose="020B0503020000020004" pitchFamily="34" charset="-127"/>
                <a:ea typeface="Malgun Gothic" panose="020B0503020000020004" pitchFamily="34" charset="-127"/>
                <a:cs typeface="Segoe UI" panose="020B0502040204020203" pitchFamily="34" charset="0"/>
              </a:defRPr>
            </a:lvl1pPr>
            <a:lvl2pPr marL="265113" marR="0" indent="-265113" algn="l" defTabSz="914377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>
                <a:tab pos="0" algn="l"/>
                <a:tab pos="265113" algn="l"/>
              </a:tabLst>
              <a:defRPr kumimoji="0" lang="ko-KR" altLang="en-US" sz="1600" b="0" i="0" u="none" strike="noStrike" kern="1200" cap="none" spc="0" normalizeH="0" baseline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defRPr>
            </a:lvl2pPr>
            <a:lvl3pPr marL="623888" marR="0" indent="-265113" algn="l" defTabSz="628635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Arial" panose="020B0604020202020204" pitchFamily="34" charset="0"/>
              <a:buChar char="•"/>
              <a:tabLst>
                <a:tab pos="444500" algn="l"/>
              </a:tabLst>
              <a:defRPr kumimoji="0" lang="ko-KR" altLang="en-US" sz="1400" b="0" i="0" u="none" strike="noStrike" kern="1200" cap="none" spc="0" normalizeH="0" baseline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defRPr>
            </a:lvl3pPr>
            <a:lvl4pPr marL="982663" marR="0" indent="-265113" algn="l" defTabSz="914377" rtl="0" eaLnBrk="1" fontAlgn="auto" latinLnBrk="1" hangingPunct="1">
              <a:lnSpc>
                <a:spcPct val="120000"/>
              </a:lnSpc>
              <a:spcBef>
                <a:spcPts val="500"/>
              </a:spcBef>
              <a:spcAft>
                <a:spcPts val="500"/>
              </a:spcAft>
              <a:buClrTx/>
              <a:buSzTx/>
              <a:buFont typeface="SpoqaHanSans-Regular" panose="020B0500000000000000" pitchFamily="50" charset="-127"/>
              <a:buChar char="-"/>
              <a:tabLst>
                <a:tab pos="444500" algn="l"/>
              </a:tabLst>
              <a:defRPr kumimoji="0" lang="ko-KR" altLang="en-US" sz="1200" b="0" i="0" u="none" strike="noStrike" kern="1200" cap="none" spc="0" normalizeH="0" baseline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defRPr>
            </a:lvl4pPr>
            <a:lvl5pPr marL="1341438" marR="0" indent="-265113" algn="l" defTabSz="581011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맑은 고딕" panose="020B0503020000020004" pitchFamily="50" charset="-127"/>
              <a:buChar char="-"/>
              <a:tabLst/>
              <a:defRPr kumimoji="0" lang="en-US" altLang="en-US" sz="1050" b="0" i="0" u="none" strike="noStrike" kern="1200" cap="none" spc="0" normalizeH="0" baseline="0">
                <a:ln>
                  <a:noFill/>
                </a:ln>
                <a:solidFill>
                  <a:srgbClr val="262626">
                    <a:lumMod val="85000"/>
                    <a:lumOff val="15000"/>
                  </a:srgbClr>
                </a:solidFill>
                <a:effectLst/>
                <a:uLnTx/>
                <a:uFillTx/>
                <a:latin typeface="Segoe UI" panose="020B0502040204020203" pitchFamily="34" charset="0"/>
                <a:ea typeface="맑은 고딕" panose="020B0503020000020004" pitchFamily="50" charset="-127"/>
                <a:cs typeface="Segoe UI" panose="020B0502040204020203" pitchFamily="34" charset="0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x-none" sz="1000" dirty="0"/>
              <a:t>2025.09.30</a:t>
            </a:r>
            <a:endParaRPr kumimoji="1" lang="x-none" altLang="ko-KR" sz="1000" dirty="0"/>
          </a:p>
        </p:txBody>
      </p:sp>
      <p:cxnSp>
        <p:nvCxnSpPr>
          <p:cNvPr id="8" name="직선 연결선[R] 7">
            <a:extLst>
              <a:ext uri="{FF2B5EF4-FFF2-40B4-BE49-F238E27FC236}">
                <a16:creationId xmlns:a16="http://schemas.microsoft.com/office/drawing/2014/main" id="{3BA7F2A8-F350-F34F-930A-DF833E9C6C42}"/>
              </a:ext>
            </a:extLst>
          </p:cNvPr>
          <p:cNvCxnSpPr>
            <a:cxnSpLocks/>
          </p:cNvCxnSpPr>
          <p:nvPr/>
        </p:nvCxnSpPr>
        <p:spPr>
          <a:xfrm>
            <a:off x="4726794" y="1983658"/>
            <a:ext cx="0" cy="2806388"/>
          </a:xfrm>
          <a:prstGeom prst="line">
            <a:avLst/>
          </a:prstGeom>
          <a:ln w="12700">
            <a:solidFill>
              <a:srgbClr val="C1C8D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1490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486336B-18F2-3441-B55E-762DE6CFD8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1400" dirty="0"/>
              <a:t>자산관리 프로세스</a:t>
            </a:r>
            <a:endParaRPr lang="x-none" altLang="en-US" dirty="0"/>
          </a:p>
        </p:txBody>
      </p:sp>
      <p:grpSp>
        <p:nvGrpSpPr>
          <p:cNvPr id="48" name="그룹 47">
            <a:extLst>
              <a:ext uri="{FF2B5EF4-FFF2-40B4-BE49-F238E27FC236}">
                <a16:creationId xmlns:a16="http://schemas.microsoft.com/office/drawing/2014/main" id="{1C968C0E-70C9-46D2-A8F2-D0627E487F9D}"/>
              </a:ext>
            </a:extLst>
          </p:cNvPr>
          <p:cNvGrpSpPr/>
          <p:nvPr/>
        </p:nvGrpSpPr>
        <p:grpSpPr>
          <a:xfrm>
            <a:off x="378000" y="899994"/>
            <a:ext cx="3026937" cy="715520"/>
            <a:chOff x="3482652" y="2441192"/>
            <a:chExt cx="3026937" cy="681101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6A7C755B-3150-4E95-BA1D-610A5BB03D9D}"/>
                </a:ext>
              </a:extLst>
            </p:cNvPr>
            <p:cNvSpPr txBox="1"/>
            <p:nvPr/>
          </p:nvSpPr>
          <p:spPr>
            <a:xfrm>
              <a:off x="3482652" y="2441192"/>
              <a:ext cx="1566677" cy="303582"/>
            </a:xfrm>
            <a:prstGeom prst="rect">
              <a:avLst/>
            </a:prstGeom>
            <a:noFill/>
          </p:spPr>
          <p:txBody>
            <a:bodyPr wrap="none" lIns="18000" tIns="36000" rIns="0" bIns="36000" rtlCol="0">
              <a:spAutoFit/>
            </a:bodyPr>
            <a:lstStyle/>
            <a:p>
              <a:pPr defTabSz="457200" latinLnBrk="0"/>
              <a:r>
                <a:rPr kumimoji="1" lang="en-US" altLang="ko-KR" sz="1600" b="1" dirty="0">
                  <a:solidFill>
                    <a:schemeClr val="accent1"/>
                  </a:solidFill>
                  <a:ea typeface="맑은 고딕"/>
                </a:rPr>
                <a:t>1. </a:t>
              </a:r>
              <a:r>
                <a:rPr kumimoji="1" lang="ko-KR" altLang="en-US" sz="1600" b="1" dirty="0">
                  <a:solidFill>
                    <a:schemeClr val="accent1"/>
                  </a:solidFill>
                  <a:ea typeface="맑은 고딕"/>
                </a:rPr>
                <a:t>자산관리 현황</a:t>
              </a:r>
              <a:endParaRPr kumimoji="1" lang="x-none" altLang="en-US" sz="1600" b="1" dirty="0">
                <a:solidFill>
                  <a:schemeClr val="accent1"/>
                </a:solidFill>
                <a:ea typeface="맑은 고딕"/>
              </a:endParaRP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7D33B43-7563-4F91-8759-964E68BD3347}"/>
                </a:ext>
              </a:extLst>
            </p:cNvPr>
            <p:cNvSpPr txBox="1"/>
            <p:nvPr/>
          </p:nvSpPr>
          <p:spPr>
            <a:xfrm>
              <a:off x="3556147" y="2760116"/>
              <a:ext cx="2953442" cy="362177"/>
            </a:xfrm>
            <a:prstGeom prst="rect">
              <a:avLst/>
            </a:prstGeom>
            <a:noFill/>
          </p:spPr>
          <p:txBody>
            <a:bodyPr wrap="square" lIns="18000" tIns="36000" rIns="0" bIns="36000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000" kern="0" dirty="0">
                  <a:solidFill>
                    <a:srgbClr val="0C5FAB">
                      <a:lumMod val="50000"/>
                    </a:srgbClr>
                  </a:solidFill>
                  <a:ea typeface="맑은 고딕"/>
                </a:rPr>
                <a:t>1</a:t>
              </a:r>
              <a:r>
                <a:rPr kumimoji="1" lang="en-US" altLang="en-US" sz="1000" b="0" i="0" u="none" strike="noStrike" kern="0" cap="none" normalizeH="0" baseline="0" noProof="0" dirty="0">
                  <a:ln>
                    <a:noFill/>
                  </a:ln>
                  <a:solidFill>
                    <a:srgbClr val="0C5FAB">
                      <a:lumMod val="50000"/>
                    </a:srgbClr>
                  </a:solidFill>
                  <a:effectLst/>
                  <a:uLnTx/>
                  <a:uFillTx/>
                  <a:ea typeface="맑은 고딕"/>
                </a:rPr>
                <a:t>. H</a:t>
              </a:r>
              <a:r>
                <a:rPr kumimoji="1" lang="en-US" altLang="ko-KR" sz="1000" kern="0" dirty="0">
                  <a:solidFill>
                    <a:srgbClr val="0C5FAB">
                      <a:lumMod val="50000"/>
                    </a:srgbClr>
                  </a:solidFill>
                </a:rPr>
                <a:t>/W</a:t>
              </a:r>
            </a:p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en-US" sz="1000" kern="0" dirty="0">
                  <a:solidFill>
                    <a:srgbClr val="0C5FAB">
                      <a:lumMod val="50000"/>
                    </a:srgbClr>
                  </a:solidFill>
                  <a:ea typeface="맑은 고딕"/>
                </a:rPr>
                <a:t>2</a:t>
              </a:r>
              <a:r>
                <a:rPr kumimoji="1" lang="en-US" altLang="en-US" sz="1000" b="0" i="0" u="none" strike="noStrike" kern="0" cap="none" normalizeH="0" baseline="0" noProof="0" dirty="0">
                  <a:ln>
                    <a:noFill/>
                  </a:ln>
                  <a:solidFill>
                    <a:srgbClr val="0C5FAB">
                      <a:lumMod val="50000"/>
                    </a:srgbClr>
                  </a:solidFill>
                  <a:effectLst/>
                  <a:uLnTx/>
                  <a:uFillTx/>
                  <a:ea typeface="맑은 고딕"/>
                </a:rPr>
                <a:t>. H/W</a:t>
              </a:r>
              <a:r>
                <a:rPr kumimoji="1" lang="en-US" altLang="en-US" sz="1000" kern="0" dirty="0">
                  <a:solidFill>
                    <a:srgbClr val="0C5FAB">
                      <a:lumMod val="50000"/>
                    </a:srgbClr>
                  </a:solidFill>
                  <a:ea typeface="맑은 고딕"/>
                </a:rPr>
                <a:t>(</a:t>
              </a:r>
              <a:r>
                <a:rPr kumimoji="1" lang="ko-KR" altLang="en-US" sz="1000" kern="0" dirty="0" err="1">
                  <a:solidFill>
                    <a:srgbClr val="0C5FAB">
                      <a:lumMod val="50000"/>
                    </a:srgbClr>
                  </a:solidFill>
                  <a:ea typeface="맑은 고딕"/>
                </a:rPr>
                <a:t>렌탈</a:t>
              </a:r>
              <a:r>
                <a:rPr kumimoji="1" lang="en-US" altLang="ko-KR" sz="1000" kern="0" dirty="0">
                  <a:solidFill>
                    <a:srgbClr val="0C5FAB">
                      <a:lumMod val="50000"/>
                    </a:srgbClr>
                  </a:solidFill>
                  <a:ea typeface="맑은 고딕"/>
                </a:rPr>
                <a:t>)</a:t>
              </a:r>
              <a:endParaRPr kumimoji="1" lang="en-US" altLang="en-US" sz="1000" b="0" i="0" u="none" strike="noStrike" kern="0" cap="none" normalizeH="0" baseline="0" noProof="0" dirty="0">
                <a:ln>
                  <a:noFill/>
                </a:ln>
                <a:solidFill>
                  <a:srgbClr val="0C5FAB">
                    <a:lumMod val="50000"/>
                  </a:srgbClr>
                </a:solidFill>
                <a:effectLst/>
                <a:uLnTx/>
                <a:uFillTx/>
                <a:ea typeface="맑은 고딕"/>
              </a:endParaRPr>
            </a:p>
          </p:txBody>
        </p:sp>
      </p:grpSp>
      <p:pic>
        <p:nvPicPr>
          <p:cNvPr id="7" name="그림 6">
            <a:extLst>
              <a:ext uri="{FF2B5EF4-FFF2-40B4-BE49-F238E27FC236}">
                <a16:creationId xmlns:a16="http://schemas.microsoft.com/office/drawing/2014/main" id="{1936251D-BF45-4467-A926-4330EF972A39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5317950" y="899995"/>
            <a:ext cx="3448050" cy="20478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AEA2746-AB94-43AD-A81E-E7955DFF70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7999" y="3067228"/>
            <a:ext cx="8339759" cy="316538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61B4FB5-6CF0-4E31-A320-3F767E1FE3CC}"/>
              </a:ext>
            </a:extLst>
          </p:cNvPr>
          <p:cNvSpPr txBox="1"/>
          <p:nvPr/>
        </p:nvSpPr>
        <p:spPr>
          <a:xfrm>
            <a:off x="377999" y="2527755"/>
            <a:ext cx="4669247" cy="31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ko-KR" altLang="en-US" sz="1400" spc="-50" dirty="0" err="1">
                <a:latin typeface="+mj-ea"/>
                <a:ea typeface="+mj-ea"/>
              </a:rPr>
              <a:t>구글스프레드시트를</a:t>
            </a:r>
            <a:r>
              <a:rPr lang="ko-KR" altLang="en-US" sz="1400" spc="-50" dirty="0">
                <a:latin typeface="+mj-ea"/>
                <a:ea typeface="+mj-ea"/>
              </a:rPr>
              <a:t> 통한 자산관리 진행</a:t>
            </a:r>
            <a:r>
              <a:rPr lang="en-US" altLang="ko-KR" sz="1400" spc="-50" dirty="0">
                <a:latin typeface="+mj-ea"/>
                <a:ea typeface="+mj-ea"/>
              </a:rPr>
              <a:t> – </a:t>
            </a:r>
            <a:r>
              <a:rPr lang="ko-KR" altLang="en-US" sz="1400" spc="-50" dirty="0">
                <a:latin typeface="+mj-ea"/>
                <a:ea typeface="+mj-ea"/>
              </a:rPr>
              <a:t>전산 담당자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4789FB-22EE-42B2-9E1F-06EE053D1422}"/>
              </a:ext>
            </a:extLst>
          </p:cNvPr>
          <p:cNvSpPr txBox="1"/>
          <p:nvPr/>
        </p:nvSpPr>
        <p:spPr>
          <a:xfrm>
            <a:off x="5235636" y="625390"/>
            <a:ext cx="3908364" cy="31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ko-KR" altLang="en-US" sz="1400" spc="-50" dirty="0">
                <a:latin typeface="+mj-ea"/>
                <a:ea typeface="+mj-ea"/>
              </a:rPr>
              <a:t>각 전산품목</a:t>
            </a:r>
            <a:r>
              <a:rPr lang="en-US" altLang="ko-KR" sz="1400" spc="-50" dirty="0">
                <a:latin typeface="+mj-ea"/>
                <a:ea typeface="+mj-ea"/>
              </a:rPr>
              <a:t>(</a:t>
            </a:r>
            <a:r>
              <a:rPr lang="ko-KR" altLang="en-US" sz="1400" spc="-50" dirty="0">
                <a:latin typeface="+mj-ea"/>
                <a:ea typeface="+mj-ea"/>
              </a:rPr>
              <a:t>데스크탑</a:t>
            </a:r>
            <a:r>
              <a:rPr lang="en-US" altLang="ko-KR" sz="1400" spc="-50" dirty="0">
                <a:latin typeface="+mj-ea"/>
                <a:ea typeface="+mj-ea"/>
              </a:rPr>
              <a:t>, </a:t>
            </a:r>
            <a:r>
              <a:rPr lang="ko-KR" altLang="en-US" sz="1400" spc="-50" dirty="0">
                <a:latin typeface="+mj-ea"/>
                <a:ea typeface="+mj-ea"/>
              </a:rPr>
              <a:t>모니터</a:t>
            </a:r>
            <a:r>
              <a:rPr lang="en-US" altLang="ko-KR" sz="1400" spc="-50" dirty="0">
                <a:latin typeface="+mj-ea"/>
                <a:ea typeface="+mj-ea"/>
              </a:rPr>
              <a:t>, </a:t>
            </a:r>
            <a:r>
              <a:rPr lang="ko-KR" altLang="en-US" sz="1400" spc="-50" dirty="0">
                <a:latin typeface="+mj-ea"/>
                <a:ea typeface="+mj-ea"/>
              </a:rPr>
              <a:t>노트북</a:t>
            </a:r>
            <a:r>
              <a:rPr lang="en-US" altLang="ko-KR" sz="1400" spc="-50" dirty="0">
                <a:latin typeface="+mj-ea"/>
                <a:ea typeface="+mj-ea"/>
              </a:rPr>
              <a:t>)</a:t>
            </a:r>
            <a:r>
              <a:rPr lang="ko-KR" altLang="en-US" sz="1400" spc="-50" dirty="0">
                <a:latin typeface="+mj-ea"/>
                <a:ea typeface="+mj-ea"/>
              </a:rPr>
              <a:t>에 부착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54988D-4F37-4B0C-A89C-FB8ABC07DE72}"/>
              </a:ext>
            </a:extLst>
          </p:cNvPr>
          <p:cNvSpPr txBox="1"/>
          <p:nvPr/>
        </p:nvSpPr>
        <p:spPr>
          <a:xfrm>
            <a:off x="377999" y="2751501"/>
            <a:ext cx="4669247" cy="31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ko-KR" altLang="en-US" sz="1400" spc="-50" dirty="0">
                <a:latin typeface="+mj-ea"/>
                <a:ea typeface="+mj-ea"/>
                <a:hlinkClick r:id="rId5"/>
              </a:rPr>
              <a:t>링크</a:t>
            </a:r>
            <a:endParaRPr lang="ko-KR" altLang="en-US" sz="1400" spc="-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94330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F619266-54A8-487C-8018-98DD96030ECF}"/>
              </a:ext>
            </a:extLst>
          </p:cNvPr>
          <p:cNvSpPr/>
          <p:nvPr/>
        </p:nvSpPr>
        <p:spPr>
          <a:xfrm>
            <a:off x="198226" y="1211740"/>
            <a:ext cx="1278881" cy="1160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사용자</a:t>
            </a:r>
            <a:endParaRPr lang="en-US" altLang="ko-KR" sz="1400" b="1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직원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DD2DFC5-709E-458B-B30F-99830F30D0EE}"/>
              </a:ext>
            </a:extLst>
          </p:cNvPr>
          <p:cNvSpPr/>
          <p:nvPr/>
        </p:nvSpPr>
        <p:spPr>
          <a:xfrm>
            <a:off x="198226" y="3200132"/>
            <a:ext cx="1278881" cy="71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담당자</a:t>
            </a:r>
            <a:endParaRPr lang="en-US" altLang="ko-KR" sz="1100" b="1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김정원 사원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4350318-52A9-4AEC-8B8F-5393C74AD174}"/>
              </a:ext>
            </a:extLst>
          </p:cNvPr>
          <p:cNvSpPr/>
          <p:nvPr/>
        </p:nvSpPr>
        <p:spPr>
          <a:xfrm>
            <a:off x="1708317" y="1211740"/>
            <a:ext cx="1273499" cy="1160584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ⓐ</a:t>
            </a:r>
            <a:r>
              <a:rPr lang="ko-KR" altLang="en-US" sz="1000" b="1" dirty="0" err="1"/>
              <a:t>입사자</a:t>
            </a:r>
            <a:endParaRPr lang="en-US" altLang="ko-KR" sz="1000" b="1" dirty="0"/>
          </a:p>
          <a:p>
            <a:r>
              <a:rPr lang="ko-KR" altLang="en-US" sz="1000" b="1" dirty="0"/>
              <a:t>ⓑ대여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반출</a:t>
            </a:r>
            <a:endParaRPr lang="en-US" altLang="ko-KR" sz="1000" b="1" dirty="0"/>
          </a:p>
          <a:p>
            <a:r>
              <a:rPr lang="ko-KR" altLang="en-US" sz="1000" b="1" dirty="0"/>
              <a:t>ⓒ퇴사자</a:t>
            </a:r>
            <a:endParaRPr lang="en-US" altLang="ko-KR" sz="1000" b="1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538F6F-F8D6-44B1-BDDA-30548C544F05}"/>
              </a:ext>
            </a:extLst>
          </p:cNvPr>
          <p:cNvSpPr/>
          <p:nvPr/>
        </p:nvSpPr>
        <p:spPr>
          <a:xfrm>
            <a:off x="1708317" y="3200129"/>
            <a:ext cx="1273500" cy="71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형태 확인</a:t>
            </a:r>
            <a:endParaRPr lang="en-US" altLang="ko-KR" sz="1000" b="1" dirty="0"/>
          </a:p>
        </p:txBody>
      </p:sp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01DA7A28-14AF-4923-8022-DE5B3EBFCC24}"/>
              </a:ext>
            </a:extLst>
          </p:cNvPr>
          <p:cNvSpPr/>
          <p:nvPr/>
        </p:nvSpPr>
        <p:spPr>
          <a:xfrm>
            <a:off x="1477107" y="1451354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944332-36AA-4D46-BA8F-0E0377985CD8}"/>
              </a:ext>
            </a:extLst>
          </p:cNvPr>
          <p:cNvSpPr/>
          <p:nvPr/>
        </p:nvSpPr>
        <p:spPr>
          <a:xfrm>
            <a:off x="1708317" y="4153420"/>
            <a:ext cx="1273500" cy="71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ⓐ</a:t>
            </a:r>
            <a:r>
              <a:rPr lang="ko-KR" altLang="en-US" sz="1000" b="1" dirty="0" err="1"/>
              <a:t>입사자</a:t>
            </a:r>
            <a:endParaRPr lang="en-US" altLang="ko-KR" sz="1000" b="1" dirty="0"/>
          </a:p>
        </p:txBody>
      </p:sp>
      <p:sp>
        <p:nvSpPr>
          <p:cNvPr id="14" name="왼쪽 중괄호 13">
            <a:extLst>
              <a:ext uri="{FF2B5EF4-FFF2-40B4-BE49-F238E27FC236}">
                <a16:creationId xmlns:a16="http://schemas.microsoft.com/office/drawing/2014/main" id="{7C79A5CA-2879-4511-81FB-24B272FD9534}"/>
              </a:ext>
            </a:extLst>
          </p:cNvPr>
          <p:cNvSpPr/>
          <p:nvPr/>
        </p:nvSpPr>
        <p:spPr>
          <a:xfrm>
            <a:off x="1310853" y="4399343"/>
            <a:ext cx="262170" cy="2052604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1AC909B-654F-4CB8-BC73-2D549620F6CF}"/>
              </a:ext>
            </a:extLst>
          </p:cNvPr>
          <p:cNvSpPr txBox="1"/>
          <p:nvPr/>
        </p:nvSpPr>
        <p:spPr>
          <a:xfrm>
            <a:off x="479563" y="5267781"/>
            <a:ext cx="863245" cy="2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en-US" altLang="ko-KR" sz="1100" spc="-50" dirty="0">
                <a:latin typeface="+mj-ea"/>
                <a:ea typeface="+mj-ea"/>
              </a:rPr>
              <a:t>3</a:t>
            </a:r>
            <a:r>
              <a:rPr lang="ko-KR" altLang="en-US" sz="1100" spc="-50" dirty="0">
                <a:latin typeface="+mj-ea"/>
                <a:ea typeface="+mj-ea"/>
              </a:rPr>
              <a:t>중 </a:t>
            </a:r>
            <a:r>
              <a:rPr lang="en-US" altLang="ko-KR" sz="1100" spc="-50" dirty="0">
                <a:latin typeface="+mj-ea"/>
                <a:ea typeface="+mj-ea"/>
              </a:rPr>
              <a:t>1</a:t>
            </a:r>
            <a:r>
              <a:rPr lang="ko-KR" altLang="en-US" sz="1100" spc="-50" dirty="0" err="1">
                <a:latin typeface="+mj-ea"/>
                <a:ea typeface="+mj-ea"/>
              </a:rPr>
              <a:t>택</a:t>
            </a:r>
            <a:endParaRPr lang="ko-KR" altLang="en-US" sz="1100" spc="-50" dirty="0">
              <a:latin typeface="+mj-ea"/>
              <a:ea typeface="+mj-ea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1AE64AE-6463-4D98-AAAE-B85ECC15711E}"/>
              </a:ext>
            </a:extLst>
          </p:cNvPr>
          <p:cNvSpPr/>
          <p:nvPr/>
        </p:nvSpPr>
        <p:spPr>
          <a:xfrm>
            <a:off x="1708317" y="5072337"/>
            <a:ext cx="1273500" cy="71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ⓑ대여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반납</a:t>
            </a:r>
            <a:r>
              <a:rPr lang="en-US" altLang="ko-KR" sz="1000" b="1" dirty="0"/>
              <a:t>/</a:t>
            </a:r>
            <a:r>
              <a:rPr lang="ko-KR" altLang="en-US" sz="1000" b="1" dirty="0"/>
              <a:t>반출</a:t>
            </a:r>
            <a:endParaRPr lang="en-US" altLang="ko-KR" sz="1000" b="1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A666CCC-EFE9-410E-BF86-157003629080}"/>
              </a:ext>
            </a:extLst>
          </p:cNvPr>
          <p:cNvSpPr/>
          <p:nvPr/>
        </p:nvSpPr>
        <p:spPr>
          <a:xfrm>
            <a:off x="1708317" y="5991254"/>
            <a:ext cx="1273500" cy="71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ⓐ퇴사자</a:t>
            </a:r>
            <a:endParaRPr lang="en-US" altLang="ko-KR" sz="1000" b="1" dirty="0"/>
          </a:p>
        </p:txBody>
      </p:sp>
      <p:sp>
        <p:nvSpPr>
          <p:cNvPr id="19" name="화살표: 오른쪽 18">
            <a:extLst>
              <a:ext uri="{FF2B5EF4-FFF2-40B4-BE49-F238E27FC236}">
                <a16:creationId xmlns:a16="http://schemas.microsoft.com/office/drawing/2014/main" id="{4C5D9D22-A289-4787-9A62-AC20BC5C640B}"/>
              </a:ext>
            </a:extLst>
          </p:cNvPr>
          <p:cNvSpPr/>
          <p:nvPr/>
        </p:nvSpPr>
        <p:spPr>
          <a:xfrm rot="5400000">
            <a:off x="2379729" y="3676513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5E8F1-AD04-465E-B843-A69D4D7AF51D}"/>
              </a:ext>
            </a:extLst>
          </p:cNvPr>
          <p:cNvSpPr txBox="1"/>
          <p:nvPr/>
        </p:nvSpPr>
        <p:spPr>
          <a:xfrm>
            <a:off x="189645" y="416210"/>
            <a:ext cx="3879154" cy="2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ko-KR" altLang="en-US" sz="1100" spc="-50" dirty="0">
                <a:latin typeface="+mj-ea"/>
                <a:ea typeface="+mj-ea"/>
              </a:rPr>
              <a:t>기준</a:t>
            </a:r>
            <a:r>
              <a:rPr lang="en-US" altLang="ko-KR" sz="1100" spc="-50" dirty="0">
                <a:latin typeface="+mj-ea"/>
                <a:ea typeface="+mj-ea"/>
              </a:rPr>
              <a:t>: </a:t>
            </a:r>
            <a:r>
              <a:rPr lang="ko-KR" altLang="en-US" sz="1100" spc="-50" dirty="0">
                <a:latin typeface="+mj-ea"/>
                <a:ea typeface="+mj-ea"/>
              </a:rPr>
              <a:t>개인 지급 및 대여 전산장비</a:t>
            </a:r>
            <a:r>
              <a:rPr lang="en-US" altLang="ko-KR" sz="1100" spc="-50" dirty="0">
                <a:latin typeface="+mj-ea"/>
                <a:ea typeface="+mj-ea"/>
              </a:rPr>
              <a:t>(</a:t>
            </a:r>
            <a:r>
              <a:rPr lang="ko-KR" altLang="en-US" sz="1100" spc="-50" dirty="0">
                <a:latin typeface="+mj-ea"/>
                <a:ea typeface="+mj-ea"/>
              </a:rPr>
              <a:t>데스크탑</a:t>
            </a:r>
            <a:r>
              <a:rPr lang="en-US" altLang="ko-KR" sz="1100" spc="-50" dirty="0">
                <a:latin typeface="+mj-ea"/>
                <a:ea typeface="+mj-ea"/>
              </a:rPr>
              <a:t>, </a:t>
            </a:r>
            <a:r>
              <a:rPr lang="ko-KR" altLang="en-US" sz="1100" spc="-50" dirty="0">
                <a:latin typeface="+mj-ea"/>
                <a:ea typeface="+mj-ea"/>
              </a:rPr>
              <a:t>노트북</a:t>
            </a:r>
            <a:r>
              <a:rPr lang="en-US" altLang="ko-KR" sz="1100" spc="-50" dirty="0">
                <a:latin typeface="+mj-ea"/>
                <a:ea typeface="+mj-ea"/>
              </a:rPr>
              <a:t>, </a:t>
            </a:r>
            <a:r>
              <a:rPr lang="ko-KR" altLang="en-US" sz="1100" spc="-50" dirty="0">
                <a:latin typeface="+mj-ea"/>
                <a:ea typeface="+mj-ea"/>
              </a:rPr>
              <a:t>모니터</a:t>
            </a:r>
            <a:r>
              <a:rPr lang="en-US" altLang="ko-KR" sz="1100" spc="-50" dirty="0">
                <a:latin typeface="+mj-ea"/>
                <a:ea typeface="+mj-ea"/>
              </a:rPr>
              <a:t>)</a:t>
            </a:r>
            <a:endParaRPr lang="ko-KR" altLang="en-US" sz="1100" spc="-50" dirty="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7F8FDB-5941-4F7C-AC40-E7D54C8A6885}"/>
              </a:ext>
            </a:extLst>
          </p:cNvPr>
          <p:cNvSpPr/>
          <p:nvPr/>
        </p:nvSpPr>
        <p:spPr>
          <a:xfrm>
            <a:off x="3228228" y="4153418"/>
            <a:ext cx="1346023" cy="71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근무지 확인</a:t>
            </a:r>
            <a:endParaRPr lang="en-US" altLang="ko-KR" sz="10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ⓐ판교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ⓑ대전</a:t>
            </a:r>
            <a:r>
              <a:rPr lang="en-US" altLang="ko-KR" sz="800" b="1" dirty="0"/>
              <a:t>)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C34C620-36EC-49B3-8BAD-AE2368467734}"/>
              </a:ext>
            </a:extLst>
          </p:cNvPr>
          <p:cNvSpPr/>
          <p:nvPr/>
        </p:nvSpPr>
        <p:spPr>
          <a:xfrm>
            <a:off x="1477107" y="3223310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E6A7768-461C-442F-8D6B-CC06FBFD45BF}"/>
              </a:ext>
            </a:extLst>
          </p:cNvPr>
          <p:cNvSpPr/>
          <p:nvPr/>
        </p:nvSpPr>
        <p:spPr>
          <a:xfrm>
            <a:off x="2978620" y="4176599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FEA33C-5EBB-4274-A249-7267144862EB}"/>
              </a:ext>
            </a:extLst>
          </p:cNvPr>
          <p:cNvSpPr/>
          <p:nvPr/>
        </p:nvSpPr>
        <p:spPr>
          <a:xfrm>
            <a:off x="3234622" y="5071393"/>
            <a:ext cx="1346023" cy="71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12</a:t>
            </a:r>
            <a:r>
              <a:rPr lang="ko-KR" altLang="en-US" sz="1000" b="1" dirty="0"/>
              <a:t>층 창고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재고확인</a:t>
            </a:r>
            <a:endParaRPr lang="en-US" altLang="ko-KR" sz="10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 err="1"/>
              <a:t>창고실물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+ </a:t>
            </a:r>
            <a:r>
              <a:rPr lang="ko-KR" altLang="en-US" sz="800" b="1" dirty="0"/>
              <a:t>관리시트</a:t>
            </a:r>
            <a:r>
              <a:rPr lang="en-US" altLang="ko-KR" sz="800" b="1" dirty="0"/>
              <a:t>)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758F711-8082-45A5-B1F7-EA9D66E1B43A}"/>
              </a:ext>
            </a:extLst>
          </p:cNvPr>
          <p:cNvSpPr/>
          <p:nvPr/>
        </p:nvSpPr>
        <p:spPr>
          <a:xfrm>
            <a:off x="2978620" y="5091536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BE193FC-8065-4E37-89C6-5A75EB84E284}"/>
              </a:ext>
            </a:extLst>
          </p:cNvPr>
          <p:cNvGrpSpPr/>
          <p:nvPr/>
        </p:nvGrpSpPr>
        <p:grpSpPr>
          <a:xfrm>
            <a:off x="3549252" y="4781770"/>
            <a:ext cx="668215" cy="279375"/>
            <a:chOff x="3930959" y="4768718"/>
            <a:chExt cx="668215" cy="279375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22923362-1569-4036-BA69-DA18D97D2DF3}"/>
                </a:ext>
              </a:extLst>
            </p:cNvPr>
            <p:cNvSpPr/>
            <p:nvPr/>
          </p:nvSpPr>
          <p:spPr>
            <a:xfrm rot="5400000">
              <a:off x="4169151" y="4618069"/>
              <a:ext cx="191832" cy="668215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6E4B0F-EA2D-495D-BAD2-3D01294D6852}"/>
                </a:ext>
              </a:extLst>
            </p:cNvPr>
            <p:cNvSpPr txBox="1"/>
            <p:nvPr/>
          </p:nvSpPr>
          <p:spPr>
            <a:xfrm>
              <a:off x="4082745" y="4768718"/>
              <a:ext cx="367761" cy="26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eaLnBrk="0" latinLnBrk="0" hangingPunct="0">
                <a:lnSpc>
                  <a:spcPct val="114000"/>
                </a:lnSpc>
              </a:pPr>
              <a:r>
                <a:rPr lang="ko-KR" altLang="en-US" sz="1100" b="1" spc="-50" dirty="0">
                  <a:solidFill>
                    <a:srgbClr val="FF0000"/>
                  </a:solidFill>
                  <a:latin typeface="+mj-ea"/>
                  <a:ea typeface="+mj-ea"/>
                </a:rPr>
                <a:t>ⓐ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14ED8E-0F70-4563-AAD9-899324F00645}"/>
              </a:ext>
            </a:extLst>
          </p:cNvPr>
          <p:cNvSpPr/>
          <p:nvPr/>
        </p:nvSpPr>
        <p:spPr>
          <a:xfrm>
            <a:off x="4833156" y="4153418"/>
            <a:ext cx="1396298" cy="71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대전 재고여부 확인</a:t>
            </a:r>
            <a:endParaRPr lang="en-US" altLang="ko-KR" sz="10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담당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김현철 사원</a:t>
            </a:r>
            <a:r>
              <a:rPr lang="en-US" altLang="ko-KR" sz="800" b="1" dirty="0"/>
              <a:t>)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F36726B-7352-4733-AD82-00E7D25D277D}"/>
              </a:ext>
            </a:extLst>
          </p:cNvPr>
          <p:cNvSpPr/>
          <p:nvPr/>
        </p:nvSpPr>
        <p:spPr>
          <a:xfrm>
            <a:off x="4578392" y="4176599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115544-2CCF-4D92-B324-3FDF3EF82D90}"/>
              </a:ext>
            </a:extLst>
          </p:cNvPr>
          <p:cNvSpPr txBox="1"/>
          <p:nvPr/>
        </p:nvSpPr>
        <p:spPr>
          <a:xfrm>
            <a:off x="4490429" y="4352841"/>
            <a:ext cx="367761" cy="2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ko-KR" altLang="en-US" sz="1100" b="1" spc="-50" dirty="0">
                <a:solidFill>
                  <a:srgbClr val="FF0000"/>
                </a:solidFill>
                <a:latin typeface="+mj-ea"/>
                <a:ea typeface="+mj-ea"/>
              </a:rPr>
              <a:t>ⓑ</a:t>
            </a: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2E3695BE-5C4D-4ED9-ADCC-DE1B29C1F686}"/>
              </a:ext>
            </a:extLst>
          </p:cNvPr>
          <p:cNvSpPr/>
          <p:nvPr/>
        </p:nvSpPr>
        <p:spPr>
          <a:xfrm>
            <a:off x="3234622" y="5983292"/>
            <a:ext cx="1346023" cy="71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개인 지급 전산장비</a:t>
            </a:r>
            <a:r>
              <a:rPr lang="en-US" altLang="ko-KR" sz="1000" b="1" dirty="0"/>
              <a:t> </a:t>
            </a:r>
            <a:r>
              <a:rPr lang="ko-KR" altLang="en-US" sz="1000" b="1" dirty="0"/>
              <a:t>및 </a:t>
            </a:r>
            <a:r>
              <a:rPr lang="ko-KR" altLang="en-US" sz="1000" b="1" dirty="0" err="1"/>
              <a:t>전산소모품</a:t>
            </a:r>
            <a:r>
              <a:rPr lang="ko-KR" altLang="en-US" sz="1000" b="1" dirty="0"/>
              <a:t> 회수</a:t>
            </a:r>
            <a:endParaRPr lang="en-US" altLang="ko-KR" sz="1000" b="1" dirty="0"/>
          </a:p>
        </p:txBody>
      </p:sp>
      <p:sp>
        <p:nvSpPr>
          <p:cNvPr id="38" name="화살표: 오른쪽 37">
            <a:extLst>
              <a:ext uri="{FF2B5EF4-FFF2-40B4-BE49-F238E27FC236}">
                <a16:creationId xmlns:a16="http://schemas.microsoft.com/office/drawing/2014/main" id="{FA63245A-F19B-4A24-9031-E0DF50D11F01}"/>
              </a:ext>
            </a:extLst>
          </p:cNvPr>
          <p:cNvSpPr/>
          <p:nvPr/>
        </p:nvSpPr>
        <p:spPr>
          <a:xfrm>
            <a:off x="2978620" y="6003435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502ABFC6-FBD7-4028-91C8-76350A0742AD}"/>
              </a:ext>
            </a:extLst>
          </p:cNvPr>
          <p:cNvSpPr/>
          <p:nvPr/>
        </p:nvSpPr>
        <p:spPr>
          <a:xfrm>
            <a:off x="6227147" y="4175002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CA0D68-9242-497A-A11F-5ED8F41AF2C8}"/>
              </a:ext>
            </a:extLst>
          </p:cNvPr>
          <p:cNvSpPr txBox="1"/>
          <p:nvPr/>
        </p:nvSpPr>
        <p:spPr>
          <a:xfrm>
            <a:off x="6170661" y="4388931"/>
            <a:ext cx="367761" cy="2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en-US" altLang="ko-KR" sz="1100" b="1" spc="-50" dirty="0">
                <a:solidFill>
                  <a:srgbClr val="FF0000"/>
                </a:solidFill>
                <a:latin typeface="+mj-ea"/>
                <a:ea typeface="+mj-ea"/>
              </a:rPr>
              <a:t>Y</a:t>
            </a:r>
            <a:endParaRPr lang="ko-KR" altLang="en-US" sz="1100" b="1" spc="-5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7AA5073-1387-4865-B68D-16EFDDD259BD}"/>
              </a:ext>
            </a:extLst>
          </p:cNvPr>
          <p:cNvSpPr/>
          <p:nvPr/>
        </p:nvSpPr>
        <p:spPr>
          <a:xfrm>
            <a:off x="4830834" y="5071393"/>
            <a:ext cx="1396298" cy="350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장비 구매 및 지급</a:t>
            </a:r>
            <a:endParaRPr lang="en-US" altLang="ko-KR" sz="1000" b="1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51593D1E-E42B-4F0F-996B-B3E6B8E9BDFE}"/>
              </a:ext>
            </a:extLst>
          </p:cNvPr>
          <p:cNvSpPr/>
          <p:nvPr/>
        </p:nvSpPr>
        <p:spPr>
          <a:xfrm rot="5400000">
            <a:off x="5504570" y="4631121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FB759F-BC42-406C-BACE-B4B8819448D5}"/>
              </a:ext>
            </a:extLst>
          </p:cNvPr>
          <p:cNvSpPr txBox="1"/>
          <p:nvPr/>
        </p:nvSpPr>
        <p:spPr>
          <a:xfrm>
            <a:off x="5443741" y="4813741"/>
            <a:ext cx="367761" cy="2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en-US" altLang="ko-KR" sz="1100" b="1" spc="-50" dirty="0">
                <a:solidFill>
                  <a:srgbClr val="FF0000"/>
                </a:solidFill>
                <a:latin typeface="+mj-ea"/>
                <a:ea typeface="+mj-ea"/>
              </a:rPr>
              <a:t>N</a:t>
            </a:r>
            <a:endParaRPr lang="ko-KR" altLang="en-US" sz="1100" b="1" spc="-5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5FB9898-6C22-4709-A189-F4B7BD88847E}"/>
              </a:ext>
            </a:extLst>
          </p:cNvPr>
          <p:cNvGrpSpPr/>
          <p:nvPr/>
        </p:nvGrpSpPr>
        <p:grpSpPr>
          <a:xfrm>
            <a:off x="4496823" y="5104580"/>
            <a:ext cx="367761" cy="315726"/>
            <a:chOff x="4950826" y="3812921"/>
            <a:chExt cx="367761" cy="668215"/>
          </a:xfrm>
        </p:grpSpPr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3CA3FE52-FF83-4EBF-BAAC-4482AEB7C798}"/>
                </a:ext>
              </a:extLst>
            </p:cNvPr>
            <p:cNvSpPr/>
            <p:nvPr/>
          </p:nvSpPr>
          <p:spPr>
            <a:xfrm>
              <a:off x="5032397" y="3812921"/>
              <a:ext cx="191832" cy="668215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8B3CE86-A3C2-4B2C-AAA1-E811479C2617}"/>
                </a:ext>
              </a:extLst>
            </p:cNvPr>
            <p:cNvSpPr txBox="1"/>
            <p:nvPr/>
          </p:nvSpPr>
          <p:spPr>
            <a:xfrm>
              <a:off x="4950826" y="3842103"/>
              <a:ext cx="367761" cy="566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eaLnBrk="0" latinLnBrk="0" hangingPunct="0">
                <a:lnSpc>
                  <a:spcPct val="114000"/>
                </a:lnSpc>
              </a:pPr>
              <a:r>
                <a:rPr lang="en-US" altLang="ko-KR" sz="1100" b="1" spc="-50" dirty="0">
                  <a:solidFill>
                    <a:srgbClr val="FF0000"/>
                  </a:solidFill>
                  <a:latin typeface="+mj-ea"/>
                  <a:ea typeface="+mj-ea"/>
                </a:rPr>
                <a:t>N</a:t>
              </a:r>
              <a:endParaRPr lang="ko-KR" altLang="en-US" sz="1100" b="1" spc="-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0931C18-FEB8-4236-B468-E44ECC77D4DF}"/>
              </a:ext>
            </a:extLst>
          </p:cNvPr>
          <p:cNvSpPr/>
          <p:nvPr/>
        </p:nvSpPr>
        <p:spPr>
          <a:xfrm>
            <a:off x="4845946" y="5983292"/>
            <a:ext cx="1396298" cy="71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퇴사자 서류 서명</a:t>
            </a:r>
            <a:endParaRPr lang="en-US" altLang="ko-KR" sz="900" b="1" dirty="0"/>
          </a:p>
        </p:txBody>
      </p:sp>
      <p:sp>
        <p:nvSpPr>
          <p:cNvPr id="50" name="화살표: 오른쪽 49">
            <a:extLst>
              <a:ext uri="{FF2B5EF4-FFF2-40B4-BE49-F238E27FC236}">
                <a16:creationId xmlns:a16="http://schemas.microsoft.com/office/drawing/2014/main" id="{F060F425-63B8-4C33-8B50-2AEB520EF20D}"/>
              </a:ext>
            </a:extLst>
          </p:cNvPr>
          <p:cNvSpPr/>
          <p:nvPr/>
        </p:nvSpPr>
        <p:spPr>
          <a:xfrm>
            <a:off x="4584788" y="6003435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9F28BDD-308F-4BA7-9BF2-2E1BB7857BC8}"/>
              </a:ext>
            </a:extLst>
          </p:cNvPr>
          <p:cNvSpPr/>
          <p:nvPr/>
        </p:nvSpPr>
        <p:spPr>
          <a:xfrm>
            <a:off x="6486040" y="4151821"/>
            <a:ext cx="1195748" cy="71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재고 활용 지급</a:t>
            </a:r>
            <a:endParaRPr lang="en-US" altLang="ko-KR" sz="1000" b="1" dirty="0"/>
          </a:p>
        </p:txBody>
      </p: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55690508-664F-49EA-AB77-B280FF566AD2}"/>
              </a:ext>
            </a:extLst>
          </p:cNvPr>
          <p:cNvGrpSpPr/>
          <p:nvPr/>
        </p:nvGrpSpPr>
        <p:grpSpPr>
          <a:xfrm>
            <a:off x="4516852" y="5470211"/>
            <a:ext cx="367761" cy="315726"/>
            <a:chOff x="4964461" y="3812921"/>
            <a:chExt cx="367761" cy="668215"/>
          </a:xfrm>
        </p:grpSpPr>
        <p:sp>
          <p:nvSpPr>
            <p:cNvPr id="54" name="화살표: 오른쪽 53">
              <a:extLst>
                <a:ext uri="{FF2B5EF4-FFF2-40B4-BE49-F238E27FC236}">
                  <a16:creationId xmlns:a16="http://schemas.microsoft.com/office/drawing/2014/main" id="{F9BF2255-926B-487A-ADCA-A6836C3F5F43}"/>
                </a:ext>
              </a:extLst>
            </p:cNvPr>
            <p:cNvSpPr/>
            <p:nvPr/>
          </p:nvSpPr>
          <p:spPr>
            <a:xfrm>
              <a:off x="5032397" y="3812921"/>
              <a:ext cx="191832" cy="668215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AAD184D2-8F54-4DBA-8AC8-185E577C6F1D}"/>
                </a:ext>
              </a:extLst>
            </p:cNvPr>
            <p:cNvSpPr txBox="1"/>
            <p:nvPr/>
          </p:nvSpPr>
          <p:spPr>
            <a:xfrm>
              <a:off x="4964461" y="3872373"/>
              <a:ext cx="367761" cy="566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eaLnBrk="0" latinLnBrk="0" hangingPunct="0">
                <a:lnSpc>
                  <a:spcPct val="114000"/>
                </a:lnSpc>
              </a:pPr>
              <a:r>
                <a:rPr lang="en-US" altLang="ko-KR" sz="1100" b="1" spc="-50" dirty="0">
                  <a:solidFill>
                    <a:srgbClr val="FF0000"/>
                  </a:solidFill>
                  <a:latin typeface="+mj-ea"/>
                  <a:ea typeface="+mj-ea"/>
                </a:rPr>
                <a:t>Y</a:t>
              </a:r>
              <a:endParaRPr lang="ko-KR" altLang="en-US" sz="1100" b="1" spc="-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7A94A0FD-B609-4202-A24B-DB5BB178462C}"/>
              </a:ext>
            </a:extLst>
          </p:cNvPr>
          <p:cNvSpPr/>
          <p:nvPr/>
        </p:nvSpPr>
        <p:spPr>
          <a:xfrm>
            <a:off x="4830834" y="5441922"/>
            <a:ext cx="1396298" cy="35073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재고 활용 지급</a:t>
            </a:r>
            <a:endParaRPr lang="en-US" altLang="ko-KR" sz="1000" b="1" dirty="0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69348E13-B276-43B5-AAE6-7560E206429F}"/>
              </a:ext>
            </a:extLst>
          </p:cNvPr>
          <p:cNvSpPr/>
          <p:nvPr/>
        </p:nvSpPr>
        <p:spPr>
          <a:xfrm>
            <a:off x="1709326" y="849129"/>
            <a:ext cx="1273499" cy="3157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STEP 1</a:t>
            </a: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B1AD9B5-D687-4E5C-9F31-17B488A05E73}"/>
              </a:ext>
            </a:extLst>
          </p:cNvPr>
          <p:cNvSpPr/>
          <p:nvPr/>
        </p:nvSpPr>
        <p:spPr>
          <a:xfrm>
            <a:off x="1708316" y="2827769"/>
            <a:ext cx="1273500" cy="315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STEP 1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562D9F6-40C2-4FE4-9CC5-291A62EBD96A}"/>
              </a:ext>
            </a:extLst>
          </p:cNvPr>
          <p:cNvSpPr/>
          <p:nvPr/>
        </p:nvSpPr>
        <p:spPr>
          <a:xfrm>
            <a:off x="6485082" y="5082461"/>
            <a:ext cx="1195748" cy="71457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900" b="1" dirty="0"/>
              <a:t>자산관리 시트 반영</a:t>
            </a:r>
            <a:endParaRPr lang="en-US" altLang="ko-KR" sz="900" b="1" dirty="0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D42C4C96-DF2C-47FE-904F-9301942CFBE9}"/>
              </a:ext>
            </a:extLst>
          </p:cNvPr>
          <p:cNvSpPr/>
          <p:nvPr/>
        </p:nvSpPr>
        <p:spPr>
          <a:xfrm>
            <a:off x="6223924" y="5102604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6C4848F-F722-439D-9616-BFF496087C97}"/>
              </a:ext>
            </a:extLst>
          </p:cNvPr>
          <p:cNvSpPr/>
          <p:nvPr/>
        </p:nvSpPr>
        <p:spPr>
          <a:xfrm>
            <a:off x="3228226" y="2827769"/>
            <a:ext cx="1346023" cy="315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STEP 2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2AE765-AED6-4D56-BF76-B72AC952ED58}"/>
              </a:ext>
            </a:extLst>
          </p:cNvPr>
          <p:cNvSpPr/>
          <p:nvPr/>
        </p:nvSpPr>
        <p:spPr>
          <a:xfrm>
            <a:off x="4829879" y="2827769"/>
            <a:ext cx="1396298" cy="315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STEP 3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1A0954-E61B-4F3C-80A0-DDA9D53CA734}"/>
              </a:ext>
            </a:extLst>
          </p:cNvPr>
          <p:cNvSpPr/>
          <p:nvPr/>
        </p:nvSpPr>
        <p:spPr>
          <a:xfrm>
            <a:off x="6485082" y="2827769"/>
            <a:ext cx="1195748" cy="31572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STEP 4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DE127B76-4D0A-4E71-A0A9-808EAE50162C}"/>
              </a:ext>
            </a:extLst>
          </p:cNvPr>
          <p:cNvGrpSpPr/>
          <p:nvPr/>
        </p:nvGrpSpPr>
        <p:grpSpPr>
          <a:xfrm>
            <a:off x="2909838" y="1239576"/>
            <a:ext cx="367761" cy="375939"/>
            <a:chOff x="3170452" y="1208138"/>
            <a:chExt cx="367761" cy="668215"/>
          </a:xfrm>
        </p:grpSpPr>
        <p:sp>
          <p:nvSpPr>
            <p:cNvPr id="58" name="화살표: 오른쪽 57">
              <a:extLst>
                <a:ext uri="{FF2B5EF4-FFF2-40B4-BE49-F238E27FC236}">
                  <a16:creationId xmlns:a16="http://schemas.microsoft.com/office/drawing/2014/main" id="{B476FFBE-132E-41EF-BD0E-33864B7E3B7F}"/>
                </a:ext>
              </a:extLst>
            </p:cNvPr>
            <p:cNvSpPr/>
            <p:nvPr/>
          </p:nvSpPr>
          <p:spPr>
            <a:xfrm>
              <a:off x="3242975" y="1208138"/>
              <a:ext cx="191832" cy="668215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EEEACF25-9D12-4FA8-A7CB-10B49715D9AD}"/>
                </a:ext>
              </a:extLst>
            </p:cNvPr>
            <p:cNvSpPr txBox="1"/>
            <p:nvPr/>
          </p:nvSpPr>
          <p:spPr>
            <a:xfrm>
              <a:off x="3170452" y="1305955"/>
              <a:ext cx="367761" cy="25391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eaLnBrk="0" latinLnBrk="0" hangingPunct="0"/>
              <a:r>
                <a:rPr lang="ko-KR" altLang="en-US" sz="1050" b="1" spc="-50" dirty="0">
                  <a:solidFill>
                    <a:srgbClr val="FF0000"/>
                  </a:solidFill>
                  <a:latin typeface="+mj-ea"/>
                  <a:ea typeface="+mj-ea"/>
                </a:rPr>
                <a:t>ⓐ</a:t>
              </a:r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F0A85DA-BB84-4092-BBB3-C74B0EA1927C}"/>
              </a:ext>
            </a:extLst>
          </p:cNvPr>
          <p:cNvGrpSpPr/>
          <p:nvPr/>
        </p:nvGrpSpPr>
        <p:grpSpPr>
          <a:xfrm>
            <a:off x="2909837" y="1616119"/>
            <a:ext cx="367761" cy="375939"/>
            <a:chOff x="3170452" y="1208138"/>
            <a:chExt cx="367761" cy="668215"/>
          </a:xfrm>
        </p:grpSpPr>
        <p:sp>
          <p:nvSpPr>
            <p:cNvPr id="73" name="화살표: 오른쪽 72">
              <a:extLst>
                <a:ext uri="{FF2B5EF4-FFF2-40B4-BE49-F238E27FC236}">
                  <a16:creationId xmlns:a16="http://schemas.microsoft.com/office/drawing/2014/main" id="{194CBAE8-4120-4FAE-A072-FF06A5B89509}"/>
                </a:ext>
              </a:extLst>
            </p:cNvPr>
            <p:cNvSpPr/>
            <p:nvPr/>
          </p:nvSpPr>
          <p:spPr>
            <a:xfrm>
              <a:off x="3242975" y="1208138"/>
              <a:ext cx="191832" cy="668215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1FE29D42-1BD9-448C-AABC-BB1E851DC6F5}"/>
                </a:ext>
              </a:extLst>
            </p:cNvPr>
            <p:cNvSpPr txBox="1"/>
            <p:nvPr/>
          </p:nvSpPr>
          <p:spPr>
            <a:xfrm>
              <a:off x="3170452" y="1305955"/>
              <a:ext cx="367761" cy="4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eaLnBrk="0" latinLnBrk="0" hangingPunct="0"/>
              <a:r>
                <a:rPr lang="ko-KR" altLang="en-US" sz="1050" b="1" spc="-50" dirty="0">
                  <a:solidFill>
                    <a:srgbClr val="FF0000"/>
                  </a:solidFill>
                  <a:latin typeface="+mj-ea"/>
                  <a:ea typeface="+mj-ea"/>
                </a:rPr>
                <a:t>ⓑ</a:t>
              </a:r>
            </a:p>
          </p:txBody>
        </p:sp>
      </p:grpSp>
      <p:grpSp>
        <p:nvGrpSpPr>
          <p:cNvPr id="75" name="그룹 74">
            <a:extLst>
              <a:ext uri="{FF2B5EF4-FFF2-40B4-BE49-F238E27FC236}">
                <a16:creationId xmlns:a16="http://schemas.microsoft.com/office/drawing/2014/main" id="{2621940E-77EC-4BED-B72D-42B50A70CEF7}"/>
              </a:ext>
            </a:extLst>
          </p:cNvPr>
          <p:cNvGrpSpPr/>
          <p:nvPr/>
        </p:nvGrpSpPr>
        <p:grpSpPr>
          <a:xfrm>
            <a:off x="2909836" y="1992662"/>
            <a:ext cx="367761" cy="375939"/>
            <a:chOff x="3170452" y="1208138"/>
            <a:chExt cx="367761" cy="668215"/>
          </a:xfrm>
        </p:grpSpPr>
        <p:sp>
          <p:nvSpPr>
            <p:cNvPr id="76" name="화살표: 오른쪽 75">
              <a:extLst>
                <a:ext uri="{FF2B5EF4-FFF2-40B4-BE49-F238E27FC236}">
                  <a16:creationId xmlns:a16="http://schemas.microsoft.com/office/drawing/2014/main" id="{9356FAEC-54CE-4555-8FBF-4048D1547242}"/>
                </a:ext>
              </a:extLst>
            </p:cNvPr>
            <p:cNvSpPr/>
            <p:nvPr/>
          </p:nvSpPr>
          <p:spPr>
            <a:xfrm>
              <a:off x="3242975" y="1208138"/>
              <a:ext cx="191832" cy="668215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150C574-504B-46B9-877D-E5EDB9B12108}"/>
                </a:ext>
              </a:extLst>
            </p:cNvPr>
            <p:cNvSpPr txBox="1"/>
            <p:nvPr/>
          </p:nvSpPr>
          <p:spPr>
            <a:xfrm>
              <a:off x="3170452" y="1305955"/>
              <a:ext cx="367761" cy="4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eaLnBrk="0" latinLnBrk="0" hangingPunct="0"/>
              <a:r>
                <a:rPr lang="ko-KR" altLang="en-US" sz="1050" b="1" spc="-50" dirty="0">
                  <a:solidFill>
                    <a:srgbClr val="FF0000"/>
                  </a:solidFill>
                  <a:latin typeface="+mj-ea"/>
                  <a:ea typeface="+mj-ea"/>
                </a:rPr>
                <a:t>ⓒ</a:t>
              </a:r>
            </a:p>
          </p:txBody>
        </p:sp>
      </p:grp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1F2320A1-7F15-48BE-BA33-F0FE01111843}"/>
              </a:ext>
            </a:extLst>
          </p:cNvPr>
          <p:cNvSpPr/>
          <p:nvPr/>
        </p:nvSpPr>
        <p:spPr>
          <a:xfrm>
            <a:off x="3227217" y="1211740"/>
            <a:ext cx="1273499" cy="352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장비 수령</a:t>
            </a:r>
            <a:endParaRPr lang="en-US" altLang="ko-KR" sz="1000" b="1" dirty="0"/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58F6D824-3675-45DC-B379-A23F51D7E008}"/>
              </a:ext>
            </a:extLst>
          </p:cNvPr>
          <p:cNvSpPr/>
          <p:nvPr/>
        </p:nvSpPr>
        <p:spPr>
          <a:xfrm>
            <a:off x="3228226" y="849129"/>
            <a:ext cx="1273499" cy="3157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STEP 2</a:t>
            </a:r>
          </a:p>
        </p:txBody>
      </p:sp>
      <p:sp>
        <p:nvSpPr>
          <p:cNvPr id="81" name="직사각형 80">
            <a:extLst>
              <a:ext uri="{FF2B5EF4-FFF2-40B4-BE49-F238E27FC236}">
                <a16:creationId xmlns:a16="http://schemas.microsoft.com/office/drawing/2014/main" id="{24E7DF3D-A6A7-45B2-A520-E8ED7610492A}"/>
              </a:ext>
            </a:extLst>
          </p:cNvPr>
          <p:cNvSpPr/>
          <p:nvPr/>
        </p:nvSpPr>
        <p:spPr>
          <a:xfrm>
            <a:off x="3227215" y="1613704"/>
            <a:ext cx="1273499" cy="352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그룹웨어 </a:t>
            </a:r>
            <a:r>
              <a:rPr lang="en-US" altLang="ko-KR" sz="1000" b="1" dirty="0"/>
              <a:t>works</a:t>
            </a:r>
          </a:p>
          <a:p>
            <a:pPr algn="ctr"/>
            <a:r>
              <a:rPr lang="en-US" altLang="ko-KR" sz="1000" b="1" dirty="0"/>
              <a:t>, NAC </a:t>
            </a:r>
            <a:r>
              <a:rPr lang="ko-KR" altLang="en-US" sz="1000" b="1" dirty="0"/>
              <a:t>반출 신청</a:t>
            </a:r>
            <a:endParaRPr lang="en-US" altLang="ko-KR" sz="1000" b="1" dirty="0"/>
          </a:p>
        </p:txBody>
      </p: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C202DBC2-9C13-4F21-A99F-9AE8D91B12EE}"/>
              </a:ext>
            </a:extLst>
          </p:cNvPr>
          <p:cNvSpPr/>
          <p:nvPr/>
        </p:nvSpPr>
        <p:spPr>
          <a:xfrm>
            <a:off x="3223324" y="2015668"/>
            <a:ext cx="1273499" cy="352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장비 반납</a:t>
            </a:r>
            <a:endParaRPr lang="en-US" altLang="ko-KR" sz="1000" b="1" dirty="0"/>
          </a:p>
        </p:txBody>
      </p:sp>
      <p:grpSp>
        <p:nvGrpSpPr>
          <p:cNvPr id="66" name="그룹 65">
            <a:extLst>
              <a:ext uri="{FF2B5EF4-FFF2-40B4-BE49-F238E27FC236}">
                <a16:creationId xmlns:a16="http://schemas.microsoft.com/office/drawing/2014/main" id="{7D290669-454A-420D-9D7C-CB290EEC8C00}"/>
              </a:ext>
            </a:extLst>
          </p:cNvPr>
          <p:cNvGrpSpPr/>
          <p:nvPr/>
        </p:nvGrpSpPr>
        <p:grpSpPr>
          <a:xfrm>
            <a:off x="4428735" y="1619938"/>
            <a:ext cx="367761" cy="375939"/>
            <a:chOff x="3170452" y="1208138"/>
            <a:chExt cx="367761" cy="668215"/>
          </a:xfrm>
        </p:grpSpPr>
        <p:sp>
          <p:nvSpPr>
            <p:cNvPr id="68" name="화살표: 오른쪽 67">
              <a:extLst>
                <a:ext uri="{FF2B5EF4-FFF2-40B4-BE49-F238E27FC236}">
                  <a16:creationId xmlns:a16="http://schemas.microsoft.com/office/drawing/2014/main" id="{B1BD75D0-1145-415C-9FE4-85AC4815FF51}"/>
                </a:ext>
              </a:extLst>
            </p:cNvPr>
            <p:cNvSpPr/>
            <p:nvPr/>
          </p:nvSpPr>
          <p:spPr>
            <a:xfrm>
              <a:off x="3242975" y="1208138"/>
              <a:ext cx="191832" cy="668215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EA8C6E5D-2F2A-4B07-9A2E-85A192D9E31D}"/>
                </a:ext>
              </a:extLst>
            </p:cNvPr>
            <p:cNvSpPr txBox="1"/>
            <p:nvPr/>
          </p:nvSpPr>
          <p:spPr>
            <a:xfrm>
              <a:off x="3170452" y="1305955"/>
              <a:ext cx="367761" cy="4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eaLnBrk="0" latinLnBrk="0" hangingPunct="0"/>
              <a:endParaRPr lang="ko-KR" altLang="en-US" sz="1050" b="1" spc="-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7F0EBE4D-790B-4182-A4CC-7553FD81F1DB}"/>
              </a:ext>
            </a:extLst>
          </p:cNvPr>
          <p:cNvSpPr/>
          <p:nvPr/>
        </p:nvSpPr>
        <p:spPr>
          <a:xfrm>
            <a:off x="4830890" y="852948"/>
            <a:ext cx="1273499" cy="3157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STEP 3</a:t>
            </a:r>
          </a:p>
        </p:txBody>
      </p:sp>
      <p:sp>
        <p:nvSpPr>
          <p:cNvPr id="83" name="직사각형 82">
            <a:extLst>
              <a:ext uri="{FF2B5EF4-FFF2-40B4-BE49-F238E27FC236}">
                <a16:creationId xmlns:a16="http://schemas.microsoft.com/office/drawing/2014/main" id="{07E15134-D7F8-4A66-893E-D218C25D1291}"/>
              </a:ext>
            </a:extLst>
          </p:cNvPr>
          <p:cNvSpPr/>
          <p:nvPr/>
        </p:nvSpPr>
        <p:spPr>
          <a:xfrm>
            <a:off x="4829879" y="1617523"/>
            <a:ext cx="1273499" cy="352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담당자에게</a:t>
            </a:r>
            <a:endParaRPr lang="en-US" altLang="ko-KR" sz="1000" b="1" dirty="0"/>
          </a:p>
          <a:p>
            <a:pPr algn="ctr"/>
            <a:r>
              <a:rPr lang="ko-KR" altLang="en-US" sz="1000" b="1" dirty="0" err="1"/>
              <a:t>연락받고</a:t>
            </a:r>
            <a:r>
              <a:rPr lang="ko-KR" altLang="en-US" sz="1000" b="1" dirty="0"/>
              <a:t> 장비수령</a:t>
            </a:r>
            <a:endParaRPr lang="en-US" altLang="ko-KR" sz="1000" b="1" dirty="0"/>
          </a:p>
        </p:txBody>
      </p:sp>
      <p:grpSp>
        <p:nvGrpSpPr>
          <p:cNvPr id="87" name="그룹 86">
            <a:extLst>
              <a:ext uri="{FF2B5EF4-FFF2-40B4-BE49-F238E27FC236}">
                <a16:creationId xmlns:a16="http://schemas.microsoft.com/office/drawing/2014/main" id="{1B2A57E2-50C9-4A5A-8A91-4F536347DE2D}"/>
              </a:ext>
            </a:extLst>
          </p:cNvPr>
          <p:cNvGrpSpPr/>
          <p:nvPr/>
        </p:nvGrpSpPr>
        <p:grpSpPr>
          <a:xfrm>
            <a:off x="6025005" y="1616119"/>
            <a:ext cx="367761" cy="375939"/>
            <a:chOff x="3170452" y="1208138"/>
            <a:chExt cx="367761" cy="668215"/>
          </a:xfrm>
        </p:grpSpPr>
        <p:sp>
          <p:nvSpPr>
            <p:cNvPr id="88" name="화살표: 오른쪽 87">
              <a:extLst>
                <a:ext uri="{FF2B5EF4-FFF2-40B4-BE49-F238E27FC236}">
                  <a16:creationId xmlns:a16="http://schemas.microsoft.com/office/drawing/2014/main" id="{4E0811EE-32F3-41C5-B07C-871E48CEDE86}"/>
                </a:ext>
              </a:extLst>
            </p:cNvPr>
            <p:cNvSpPr/>
            <p:nvPr/>
          </p:nvSpPr>
          <p:spPr>
            <a:xfrm>
              <a:off x="3242975" y="1208138"/>
              <a:ext cx="191832" cy="668215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F1B040EC-A78F-4A05-AA19-7BDCE7F256DB}"/>
                </a:ext>
              </a:extLst>
            </p:cNvPr>
            <p:cNvSpPr txBox="1"/>
            <p:nvPr/>
          </p:nvSpPr>
          <p:spPr>
            <a:xfrm>
              <a:off x="3170452" y="1305955"/>
              <a:ext cx="367761" cy="4513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eaLnBrk="0" latinLnBrk="0" hangingPunct="0"/>
              <a:endParaRPr lang="ko-KR" altLang="en-US" sz="1050" b="1" spc="-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81011F52-D942-4B2E-BB4B-145B4869D1A1}"/>
              </a:ext>
            </a:extLst>
          </p:cNvPr>
          <p:cNvSpPr/>
          <p:nvPr/>
        </p:nvSpPr>
        <p:spPr>
          <a:xfrm>
            <a:off x="6485082" y="1613704"/>
            <a:ext cx="1273499" cy="352933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종료일자에 맞추어 장비반납</a:t>
            </a:r>
            <a:endParaRPr lang="en-US" altLang="ko-KR" sz="1000" b="1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92006877-6A49-405C-9577-D87733FD8A4E}"/>
              </a:ext>
            </a:extLst>
          </p:cNvPr>
          <p:cNvSpPr/>
          <p:nvPr/>
        </p:nvSpPr>
        <p:spPr>
          <a:xfrm>
            <a:off x="6485082" y="849129"/>
            <a:ext cx="1273499" cy="31572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STEP 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B52763-4ECA-4DA5-95FF-77FCDC02A82F}"/>
              </a:ext>
            </a:extLst>
          </p:cNvPr>
          <p:cNvSpPr txBox="1"/>
          <p:nvPr/>
        </p:nvSpPr>
        <p:spPr>
          <a:xfrm>
            <a:off x="82500" y="59334"/>
            <a:ext cx="3087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자산관리 프로세스</a:t>
            </a:r>
            <a:r>
              <a:rPr lang="en-US" altLang="ko-KR" b="1" dirty="0"/>
              <a:t>(H/W)]</a:t>
            </a:r>
            <a:endParaRPr lang="ko-KR" altLang="en-US" b="1" dirty="0"/>
          </a:p>
        </p:txBody>
      </p:sp>
      <p:sp>
        <p:nvSpPr>
          <p:cNvPr id="3" name="화살표: 위로 굽음 2">
            <a:extLst>
              <a:ext uri="{FF2B5EF4-FFF2-40B4-BE49-F238E27FC236}">
                <a16:creationId xmlns:a16="http://schemas.microsoft.com/office/drawing/2014/main" id="{A36E7937-FBCD-4909-A374-F47D7DA6F68A}"/>
              </a:ext>
            </a:extLst>
          </p:cNvPr>
          <p:cNvSpPr/>
          <p:nvPr/>
        </p:nvSpPr>
        <p:spPr>
          <a:xfrm>
            <a:off x="6242244" y="5816720"/>
            <a:ext cx="1001774" cy="550851"/>
          </a:xfrm>
          <a:prstGeom prst="bentUpArrow">
            <a:avLst>
              <a:gd name="adj1" fmla="val 11155"/>
              <a:gd name="adj2" fmla="val 25000"/>
              <a:gd name="adj3" fmla="val 25000"/>
            </a:avLst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오른쪽 92">
            <a:extLst>
              <a:ext uri="{FF2B5EF4-FFF2-40B4-BE49-F238E27FC236}">
                <a16:creationId xmlns:a16="http://schemas.microsoft.com/office/drawing/2014/main" id="{085B6D94-DF07-49D9-8649-DFA90E8F632E}"/>
              </a:ext>
            </a:extLst>
          </p:cNvPr>
          <p:cNvSpPr/>
          <p:nvPr/>
        </p:nvSpPr>
        <p:spPr>
          <a:xfrm rot="5400000">
            <a:off x="6990470" y="4624772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8C8AEA-7961-4697-9182-6902135465B5}"/>
              </a:ext>
            </a:extLst>
          </p:cNvPr>
          <p:cNvSpPr txBox="1"/>
          <p:nvPr/>
        </p:nvSpPr>
        <p:spPr>
          <a:xfrm>
            <a:off x="7724580" y="5076920"/>
            <a:ext cx="1499710" cy="4784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en-US" altLang="ko-KR" sz="1200" b="1" spc="-50" dirty="0">
                <a:latin typeface="+mj-ea"/>
                <a:ea typeface="+mj-ea"/>
              </a:rPr>
              <a:t>[</a:t>
            </a:r>
            <a:r>
              <a:rPr lang="ko-KR" altLang="en-US" sz="1200" b="1" spc="-50" dirty="0">
                <a:latin typeface="+mj-ea"/>
                <a:ea typeface="+mj-ea"/>
              </a:rPr>
              <a:t>시트 반영 장소</a:t>
            </a:r>
            <a:r>
              <a:rPr lang="en-US" altLang="ko-KR" sz="1200" b="1" spc="-50" dirty="0">
                <a:latin typeface="+mj-ea"/>
                <a:ea typeface="+mj-ea"/>
              </a:rPr>
              <a:t>]</a:t>
            </a:r>
          </a:p>
          <a:p>
            <a:pPr algn="l" eaLnBrk="0" latinLnBrk="0" hangingPunct="0">
              <a:lnSpc>
                <a:spcPct val="114000"/>
              </a:lnSpc>
            </a:pPr>
            <a:r>
              <a:rPr lang="en-US" altLang="ko-KR" sz="1100" b="1" spc="-50" dirty="0">
                <a:latin typeface="+mj-ea"/>
                <a:ea typeface="+mj-ea"/>
              </a:rPr>
              <a:t>-</a:t>
            </a:r>
            <a:r>
              <a:rPr lang="ko-KR" altLang="en-US" sz="1100" b="1" spc="-50" dirty="0">
                <a:latin typeface="+mj-ea"/>
                <a:ea typeface="+mj-ea"/>
              </a:rPr>
              <a:t> </a:t>
            </a:r>
            <a:r>
              <a:rPr lang="en-US" altLang="ko-KR" sz="1100" b="1" spc="-50" dirty="0">
                <a:latin typeface="+mj-ea"/>
                <a:ea typeface="+mj-ea"/>
              </a:rPr>
              <a:t>12</a:t>
            </a:r>
            <a:r>
              <a:rPr lang="ko-KR" altLang="en-US" sz="1100" b="1" spc="-50" dirty="0">
                <a:latin typeface="+mj-ea"/>
                <a:ea typeface="+mj-ea"/>
              </a:rPr>
              <a:t>층 창고 및 사무실</a:t>
            </a:r>
            <a:endParaRPr lang="ko-KR" altLang="en-US" sz="1100" b="1" spc="-50" dirty="0">
              <a:highlight>
                <a:srgbClr val="00FFFF"/>
              </a:highlight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587123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직사각형 7">
            <a:extLst>
              <a:ext uri="{FF2B5EF4-FFF2-40B4-BE49-F238E27FC236}">
                <a16:creationId xmlns:a16="http://schemas.microsoft.com/office/drawing/2014/main" id="{EDD2DFC5-709E-458B-B30F-99830F30D0EE}"/>
              </a:ext>
            </a:extLst>
          </p:cNvPr>
          <p:cNvSpPr/>
          <p:nvPr/>
        </p:nvSpPr>
        <p:spPr>
          <a:xfrm>
            <a:off x="452902" y="1255479"/>
            <a:ext cx="1278881" cy="714575"/>
          </a:xfrm>
          <a:prstGeom prst="rect">
            <a:avLst/>
          </a:prstGeom>
          <a:solidFill>
            <a:srgbClr val="48A1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/>
              <a:t>담당자</a:t>
            </a:r>
            <a:endParaRPr lang="en-US" altLang="ko-KR" sz="1100" b="1" dirty="0"/>
          </a:p>
          <a:p>
            <a:pPr algn="ctr"/>
            <a:r>
              <a:rPr lang="en-US" altLang="ko-KR" sz="1200" dirty="0"/>
              <a:t>(</a:t>
            </a:r>
            <a:r>
              <a:rPr lang="ko-KR" altLang="en-US" sz="1200" dirty="0"/>
              <a:t>김정원 사원</a:t>
            </a:r>
            <a:r>
              <a:rPr lang="en-US" altLang="ko-KR" sz="1200" dirty="0"/>
              <a:t>)</a:t>
            </a:r>
            <a:endParaRPr lang="ko-KR" altLang="en-US" sz="1200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3944332-36AA-4D46-BA8F-0E0377985CD8}"/>
              </a:ext>
            </a:extLst>
          </p:cNvPr>
          <p:cNvSpPr/>
          <p:nvPr/>
        </p:nvSpPr>
        <p:spPr>
          <a:xfrm>
            <a:off x="1962992" y="1255479"/>
            <a:ext cx="1273500" cy="714575"/>
          </a:xfrm>
          <a:prstGeom prst="rect">
            <a:avLst/>
          </a:prstGeom>
          <a:solidFill>
            <a:srgbClr val="48A1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b="1" dirty="0"/>
              <a:t>인턴 </a:t>
            </a:r>
            <a:r>
              <a:rPr lang="ko-KR" altLang="en-US" sz="1000" b="1" dirty="0" err="1"/>
              <a:t>입사자</a:t>
            </a:r>
            <a:endParaRPr lang="en-US" altLang="ko-KR" sz="1000" b="1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C15E8F1-AD04-465E-B843-A69D4D7AF51D}"/>
              </a:ext>
            </a:extLst>
          </p:cNvPr>
          <p:cNvSpPr txBox="1"/>
          <p:nvPr/>
        </p:nvSpPr>
        <p:spPr>
          <a:xfrm>
            <a:off x="189645" y="416210"/>
            <a:ext cx="4964164" cy="2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ko-KR" altLang="en-US" sz="1100" spc="-50" dirty="0">
                <a:latin typeface="+mj-ea"/>
                <a:ea typeface="+mj-ea"/>
              </a:rPr>
              <a:t>기준</a:t>
            </a:r>
            <a:r>
              <a:rPr lang="en-US" altLang="ko-KR" sz="1100" spc="-50" dirty="0">
                <a:latin typeface="+mj-ea"/>
                <a:ea typeface="+mj-ea"/>
              </a:rPr>
              <a:t>: </a:t>
            </a:r>
            <a:r>
              <a:rPr lang="ko-KR" altLang="en-US" sz="1100" spc="-50" dirty="0">
                <a:latin typeface="+mj-ea"/>
                <a:ea typeface="+mj-ea"/>
              </a:rPr>
              <a:t>재고 없을 시 인턴 </a:t>
            </a:r>
            <a:r>
              <a:rPr lang="ko-KR" altLang="en-US" sz="1100" spc="-50" dirty="0" err="1">
                <a:latin typeface="+mj-ea"/>
                <a:ea typeface="+mj-ea"/>
              </a:rPr>
              <a:t>입사자</a:t>
            </a:r>
            <a:r>
              <a:rPr lang="ko-KR" altLang="en-US" sz="1100" spc="-50" dirty="0">
                <a:latin typeface="+mj-ea"/>
                <a:ea typeface="+mj-ea"/>
              </a:rPr>
              <a:t> </a:t>
            </a:r>
            <a:r>
              <a:rPr lang="en-US" altLang="ko-KR" sz="1100" spc="-50" dirty="0">
                <a:latin typeface="+mj-ea"/>
                <a:ea typeface="+mj-ea"/>
              </a:rPr>
              <a:t>- </a:t>
            </a:r>
            <a:r>
              <a:rPr lang="ko-KR" altLang="en-US" sz="1100" spc="-50" dirty="0" err="1">
                <a:latin typeface="+mj-ea"/>
                <a:ea typeface="+mj-ea"/>
              </a:rPr>
              <a:t>렌탈</a:t>
            </a:r>
            <a:r>
              <a:rPr lang="ko-KR" altLang="en-US" sz="1100" spc="-50" dirty="0">
                <a:latin typeface="+mj-ea"/>
                <a:ea typeface="+mj-ea"/>
              </a:rPr>
              <a:t> 장비 대여</a:t>
            </a:r>
            <a:r>
              <a:rPr lang="en-US" altLang="ko-KR" sz="1100" spc="-50" dirty="0">
                <a:latin typeface="+mj-ea"/>
                <a:ea typeface="+mj-ea"/>
              </a:rPr>
              <a:t> (</a:t>
            </a:r>
            <a:r>
              <a:rPr lang="ko-KR" altLang="en-US" sz="1100" spc="-50" dirty="0">
                <a:latin typeface="+mj-ea"/>
                <a:ea typeface="+mj-ea"/>
              </a:rPr>
              <a:t>노트북</a:t>
            </a:r>
            <a:r>
              <a:rPr lang="en-US" altLang="ko-KR" sz="1100" spc="-50" dirty="0">
                <a:latin typeface="+mj-ea"/>
                <a:ea typeface="+mj-ea"/>
              </a:rPr>
              <a:t>, </a:t>
            </a:r>
            <a:r>
              <a:rPr lang="ko-KR" altLang="en-US" sz="1100" spc="-50" dirty="0">
                <a:latin typeface="+mj-ea"/>
                <a:ea typeface="+mj-ea"/>
              </a:rPr>
              <a:t>모니터</a:t>
            </a:r>
            <a:r>
              <a:rPr lang="en-US" altLang="ko-KR" sz="1100" spc="-50" dirty="0">
                <a:latin typeface="+mj-ea"/>
                <a:ea typeface="+mj-ea"/>
              </a:rPr>
              <a:t>)</a:t>
            </a:r>
            <a:endParaRPr lang="ko-KR" altLang="en-US" sz="1100" spc="-50" dirty="0">
              <a:latin typeface="+mj-ea"/>
              <a:ea typeface="+mj-ea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97F8FDB-5941-4F7C-AC40-E7D54C8A6885}"/>
              </a:ext>
            </a:extLst>
          </p:cNvPr>
          <p:cNvSpPr/>
          <p:nvPr/>
        </p:nvSpPr>
        <p:spPr>
          <a:xfrm>
            <a:off x="3482903" y="1255477"/>
            <a:ext cx="1346023" cy="714575"/>
          </a:xfrm>
          <a:prstGeom prst="rect">
            <a:avLst/>
          </a:prstGeom>
          <a:solidFill>
            <a:srgbClr val="48A1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근무지 확인</a:t>
            </a:r>
            <a:endParaRPr lang="en-US" altLang="ko-KR" sz="10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ⓐ판교</a:t>
            </a:r>
            <a:r>
              <a:rPr lang="en-US" altLang="ko-KR" sz="800" b="1" dirty="0"/>
              <a:t>, </a:t>
            </a:r>
            <a:r>
              <a:rPr lang="ko-KR" altLang="en-US" sz="800" b="1" dirty="0"/>
              <a:t>ⓑ대전</a:t>
            </a:r>
            <a:r>
              <a:rPr lang="en-US" altLang="ko-KR" sz="800" b="1" dirty="0"/>
              <a:t>)</a:t>
            </a: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8C34C620-36EC-49B3-8BAD-AE2368467734}"/>
              </a:ext>
            </a:extLst>
          </p:cNvPr>
          <p:cNvSpPr/>
          <p:nvPr/>
        </p:nvSpPr>
        <p:spPr>
          <a:xfrm>
            <a:off x="1731783" y="1278657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4" name="화살표: 오른쪽 23">
            <a:extLst>
              <a:ext uri="{FF2B5EF4-FFF2-40B4-BE49-F238E27FC236}">
                <a16:creationId xmlns:a16="http://schemas.microsoft.com/office/drawing/2014/main" id="{1E6A7768-461C-442F-8D6B-CC06FBFD45BF}"/>
              </a:ext>
            </a:extLst>
          </p:cNvPr>
          <p:cNvSpPr/>
          <p:nvPr/>
        </p:nvSpPr>
        <p:spPr>
          <a:xfrm>
            <a:off x="3233295" y="1278658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8FEA33C-5EBB-4274-A249-7267144862EB}"/>
              </a:ext>
            </a:extLst>
          </p:cNvPr>
          <p:cNvSpPr/>
          <p:nvPr/>
        </p:nvSpPr>
        <p:spPr>
          <a:xfrm>
            <a:off x="3489297" y="2173452"/>
            <a:ext cx="1346023" cy="714575"/>
          </a:xfrm>
          <a:prstGeom prst="rect">
            <a:avLst/>
          </a:prstGeom>
          <a:solidFill>
            <a:srgbClr val="48A1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12</a:t>
            </a:r>
            <a:r>
              <a:rPr lang="ko-KR" altLang="en-US" sz="1000" b="1" dirty="0"/>
              <a:t>층 창고</a:t>
            </a:r>
            <a:endParaRPr lang="en-US" altLang="ko-KR" sz="1000" b="1" dirty="0"/>
          </a:p>
          <a:p>
            <a:pPr algn="ctr"/>
            <a:r>
              <a:rPr lang="ko-KR" altLang="en-US" sz="1000" b="1" dirty="0"/>
              <a:t>재고확인</a:t>
            </a:r>
            <a:endParaRPr lang="en-US" altLang="ko-KR" sz="10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 err="1"/>
              <a:t>창고실물</a:t>
            </a:r>
            <a:r>
              <a:rPr lang="ko-KR" altLang="en-US" sz="800" b="1" dirty="0"/>
              <a:t> </a:t>
            </a:r>
            <a:r>
              <a:rPr lang="en-US" altLang="ko-KR" sz="800" b="1" dirty="0"/>
              <a:t>+ </a:t>
            </a:r>
            <a:r>
              <a:rPr lang="ko-KR" altLang="en-US" sz="800" b="1" dirty="0"/>
              <a:t>관리시트</a:t>
            </a:r>
            <a:r>
              <a:rPr lang="en-US" altLang="ko-KR" sz="800" b="1" dirty="0"/>
              <a:t>)</a:t>
            </a:r>
          </a:p>
        </p:txBody>
      </p:sp>
      <p:sp>
        <p:nvSpPr>
          <p:cNvPr id="26" name="화살표: 오른쪽 25">
            <a:extLst>
              <a:ext uri="{FF2B5EF4-FFF2-40B4-BE49-F238E27FC236}">
                <a16:creationId xmlns:a16="http://schemas.microsoft.com/office/drawing/2014/main" id="{1758F711-8082-45A5-B1F7-EA9D66E1B43A}"/>
              </a:ext>
            </a:extLst>
          </p:cNvPr>
          <p:cNvSpPr/>
          <p:nvPr/>
        </p:nvSpPr>
        <p:spPr>
          <a:xfrm>
            <a:off x="2356506" y="4260773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FBE193FC-8065-4E37-89C6-5A75EB84E284}"/>
              </a:ext>
            </a:extLst>
          </p:cNvPr>
          <p:cNvGrpSpPr/>
          <p:nvPr/>
        </p:nvGrpSpPr>
        <p:grpSpPr>
          <a:xfrm>
            <a:off x="3803927" y="1883829"/>
            <a:ext cx="668215" cy="279375"/>
            <a:chOff x="3930959" y="4768718"/>
            <a:chExt cx="668215" cy="279375"/>
          </a:xfrm>
        </p:grpSpPr>
        <p:sp>
          <p:nvSpPr>
            <p:cNvPr id="27" name="화살표: 오른쪽 26">
              <a:extLst>
                <a:ext uri="{FF2B5EF4-FFF2-40B4-BE49-F238E27FC236}">
                  <a16:creationId xmlns:a16="http://schemas.microsoft.com/office/drawing/2014/main" id="{22923362-1569-4036-BA69-DA18D97D2DF3}"/>
                </a:ext>
              </a:extLst>
            </p:cNvPr>
            <p:cNvSpPr/>
            <p:nvPr/>
          </p:nvSpPr>
          <p:spPr>
            <a:xfrm rot="5400000">
              <a:off x="4169151" y="4618069"/>
              <a:ext cx="191832" cy="668215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F16E4B0F-EA2D-495D-BAD2-3D01294D6852}"/>
                </a:ext>
              </a:extLst>
            </p:cNvPr>
            <p:cNvSpPr txBox="1"/>
            <p:nvPr/>
          </p:nvSpPr>
          <p:spPr>
            <a:xfrm>
              <a:off x="4082745" y="4768718"/>
              <a:ext cx="367761" cy="26789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eaLnBrk="0" latinLnBrk="0" hangingPunct="0">
                <a:lnSpc>
                  <a:spcPct val="114000"/>
                </a:lnSpc>
              </a:pPr>
              <a:r>
                <a:rPr lang="ko-KR" altLang="en-US" sz="1100" b="1" spc="-50" dirty="0">
                  <a:solidFill>
                    <a:srgbClr val="FF0000"/>
                  </a:solidFill>
                  <a:latin typeface="+mj-ea"/>
                  <a:ea typeface="+mj-ea"/>
                </a:rPr>
                <a:t>ⓐ</a:t>
              </a:r>
            </a:p>
          </p:txBody>
        </p:sp>
      </p:grp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D614ED8E-0F70-4563-AAD9-899324F00645}"/>
              </a:ext>
            </a:extLst>
          </p:cNvPr>
          <p:cNvSpPr/>
          <p:nvPr/>
        </p:nvSpPr>
        <p:spPr>
          <a:xfrm>
            <a:off x="5087831" y="1255477"/>
            <a:ext cx="1396298" cy="714575"/>
          </a:xfrm>
          <a:prstGeom prst="rect">
            <a:avLst/>
          </a:prstGeom>
          <a:solidFill>
            <a:srgbClr val="48A1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대전 재고여부 확인</a:t>
            </a:r>
            <a:endParaRPr lang="en-US" altLang="ko-KR" sz="1000" b="1" dirty="0"/>
          </a:p>
          <a:p>
            <a:pPr algn="ctr"/>
            <a:r>
              <a:rPr lang="en-US" altLang="ko-KR" sz="800" b="1" dirty="0"/>
              <a:t>(</a:t>
            </a:r>
            <a:r>
              <a:rPr lang="ko-KR" altLang="en-US" sz="800" b="1" dirty="0"/>
              <a:t>담당</a:t>
            </a:r>
            <a:r>
              <a:rPr lang="en-US" altLang="ko-KR" sz="800" b="1" dirty="0"/>
              <a:t>: </a:t>
            </a:r>
            <a:r>
              <a:rPr lang="ko-KR" altLang="en-US" sz="800" b="1" dirty="0"/>
              <a:t>김현철 사원</a:t>
            </a:r>
            <a:r>
              <a:rPr lang="en-US" altLang="ko-KR" sz="800" b="1" dirty="0"/>
              <a:t>)</a:t>
            </a:r>
          </a:p>
        </p:txBody>
      </p:sp>
      <p:sp>
        <p:nvSpPr>
          <p:cNvPr id="34" name="화살표: 오른쪽 33">
            <a:extLst>
              <a:ext uri="{FF2B5EF4-FFF2-40B4-BE49-F238E27FC236}">
                <a16:creationId xmlns:a16="http://schemas.microsoft.com/office/drawing/2014/main" id="{0F36726B-7352-4733-AD82-00E7D25D277D}"/>
              </a:ext>
            </a:extLst>
          </p:cNvPr>
          <p:cNvSpPr/>
          <p:nvPr/>
        </p:nvSpPr>
        <p:spPr>
          <a:xfrm>
            <a:off x="4833067" y="1278658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4115544-2CCF-4D92-B324-3FDF3EF82D90}"/>
              </a:ext>
            </a:extLst>
          </p:cNvPr>
          <p:cNvSpPr txBox="1"/>
          <p:nvPr/>
        </p:nvSpPr>
        <p:spPr>
          <a:xfrm>
            <a:off x="4745104" y="1454900"/>
            <a:ext cx="367761" cy="2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ko-KR" altLang="en-US" sz="1100" b="1" spc="-50" dirty="0">
                <a:solidFill>
                  <a:srgbClr val="FF0000"/>
                </a:solidFill>
                <a:latin typeface="+mj-ea"/>
                <a:ea typeface="+mj-ea"/>
              </a:rPr>
              <a:t>ⓑ</a:t>
            </a:r>
          </a:p>
        </p:txBody>
      </p:sp>
      <p:sp>
        <p:nvSpPr>
          <p:cNvPr id="39" name="화살표: 오른쪽 38">
            <a:extLst>
              <a:ext uri="{FF2B5EF4-FFF2-40B4-BE49-F238E27FC236}">
                <a16:creationId xmlns:a16="http://schemas.microsoft.com/office/drawing/2014/main" id="{502ABFC6-FBD7-4028-91C8-76350A0742AD}"/>
              </a:ext>
            </a:extLst>
          </p:cNvPr>
          <p:cNvSpPr/>
          <p:nvPr/>
        </p:nvSpPr>
        <p:spPr>
          <a:xfrm>
            <a:off x="6481822" y="1277061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ACA0D68-9242-497A-A11F-5ED8F41AF2C8}"/>
              </a:ext>
            </a:extLst>
          </p:cNvPr>
          <p:cNvSpPr txBox="1"/>
          <p:nvPr/>
        </p:nvSpPr>
        <p:spPr>
          <a:xfrm>
            <a:off x="6423853" y="1454900"/>
            <a:ext cx="367761" cy="31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en-US" altLang="ko-KR" sz="1400" b="1" spc="-50" dirty="0">
                <a:solidFill>
                  <a:srgbClr val="FF0000"/>
                </a:solidFill>
                <a:latin typeface="+mj-ea"/>
                <a:ea typeface="+mj-ea"/>
              </a:rPr>
              <a:t>Y</a:t>
            </a:r>
            <a:endParaRPr lang="ko-KR" altLang="en-US" sz="1400" b="1" spc="-5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17AA5073-1387-4865-B68D-16EFDDD259BD}"/>
              </a:ext>
            </a:extLst>
          </p:cNvPr>
          <p:cNvSpPr/>
          <p:nvPr/>
        </p:nvSpPr>
        <p:spPr>
          <a:xfrm>
            <a:off x="5085509" y="2173452"/>
            <a:ext cx="1396298" cy="714574"/>
          </a:xfrm>
          <a:prstGeom prst="rect">
            <a:avLst/>
          </a:prstGeom>
          <a:solidFill>
            <a:srgbClr val="48A1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장비 </a:t>
            </a:r>
            <a:r>
              <a:rPr lang="ko-KR" altLang="en-US" sz="1000" b="1" dirty="0" err="1"/>
              <a:t>렌탈</a:t>
            </a:r>
            <a:r>
              <a:rPr lang="ko-KR" altLang="en-US" sz="1000" b="1" dirty="0"/>
              <a:t> 및 지급</a:t>
            </a:r>
            <a:endParaRPr lang="en-US" altLang="ko-KR" sz="1000" b="1" dirty="0"/>
          </a:p>
        </p:txBody>
      </p:sp>
      <p:sp>
        <p:nvSpPr>
          <p:cNvPr id="46" name="화살표: 오른쪽 45">
            <a:extLst>
              <a:ext uri="{FF2B5EF4-FFF2-40B4-BE49-F238E27FC236}">
                <a16:creationId xmlns:a16="http://schemas.microsoft.com/office/drawing/2014/main" id="{51593D1E-E42B-4F0F-996B-B3E6B8E9BDFE}"/>
              </a:ext>
            </a:extLst>
          </p:cNvPr>
          <p:cNvSpPr/>
          <p:nvPr/>
        </p:nvSpPr>
        <p:spPr>
          <a:xfrm rot="5400000">
            <a:off x="5759245" y="1733180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0FB759F-BC42-406C-BACE-B4B8819448D5}"/>
              </a:ext>
            </a:extLst>
          </p:cNvPr>
          <p:cNvSpPr txBox="1"/>
          <p:nvPr/>
        </p:nvSpPr>
        <p:spPr>
          <a:xfrm>
            <a:off x="5698416" y="1915800"/>
            <a:ext cx="367761" cy="2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en-US" altLang="ko-KR" sz="1100" b="1" spc="-50" dirty="0">
                <a:solidFill>
                  <a:srgbClr val="FF0000"/>
                </a:solidFill>
                <a:latin typeface="+mj-ea"/>
                <a:ea typeface="+mj-ea"/>
              </a:rPr>
              <a:t>N</a:t>
            </a:r>
            <a:endParaRPr lang="ko-KR" altLang="en-US" sz="1100" b="1" spc="-5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52" name="그룹 51">
            <a:extLst>
              <a:ext uri="{FF2B5EF4-FFF2-40B4-BE49-F238E27FC236}">
                <a16:creationId xmlns:a16="http://schemas.microsoft.com/office/drawing/2014/main" id="{05FB9898-6C22-4709-A189-F4B7BD88847E}"/>
              </a:ext>
            </a:extLst>
          </p:cNvPr>
          <p:cNvGrpSpPr/>
          <p:nvPr/>
        </p:nvGrpSpPr>
        <p:grpSpPr>
          <a:xfrm>
            <a:off x="4751498" y="2206639"/>
            <a:ext cx="367761" cy="315726"/>
            <a:chOff x="4950826" y="3812921"/>
            <a:chExt cx="367761" cy="668215"/>
          </a:xfrm>
        </p:grpSpPr>
        <p:sp>
          <p:nvSpPr>
            <p:cNvPr id="45" name="화살표: 오른쪽 44">
              <a:extLst>
                <a:ext uri="{FF2B5EF4-FFF2-40B4-BE49-F238E27FC236}">
                  <a16:creationId xmlns:a16="http://schemas.microsoft.com/office/drawing/2014/main" id="{3CA3FE52-FF83-4EBF-BAAC-4482AEB7C798}"/>
                </a:ext>
              </a:extLst>
            </p:cNvPr>
            <p:cNvSpPr/>
            <p:nvPr/>
          </p:nvSpPr>
          <p:spPr>
            <a:xfrm>
              <a:off x="5032397" y="3812921"/>
              <a:ext cx="191832" cy="668215"/>
            </a:xfrm>
            <a:prstGeom prst="rightArrow">
              <a:avLst/>
            </a:prstGeom>
            <a:solidFill>
              <a:schemeClr val="accent3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400" dirty="0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8B3CE86-A3C2-4B2C-AAA1-E811479C2617}"/>
                </a:ext>
              </a:extLst>
            </p:cNvPr>
            <p:cNvSpPr txBox="1"/>
            <p:nvPr/>
          </p:nvSpPr>
          <p:spPr>
            <a:xfrm>
              <a:off x="4950826" y="3842103"/>
              <a:ext cx="367761" cy="5669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 eaLnBrk="0" latinLnBrk="0" hangingPunct="0">
                <a:lnSpc>
                  <a:spcPct val="114000"/>
                </a:lnSpc>
              </a:pPr>
              <a:r>
                <a:rPr lang="en-US" altLang="ko-KR" sz="1100" b="1" spc="-50" dirty="0">
                  <a:solidFill>
                    <a:srgbClr val="FF0000"/>
                  </a:solidFill>
                  <a:latin typeface="+mj-ea"/>
                  <a:ea typeface="+mj-ea"/>
                </a:rPr>
                <a:t>N</a:t>
              </a:r>
              <a:endParaRPr lang="ko-KR" altLang="en-US" sz="1100" b="1" spc="-50" dirty="0">
                <a:solidFill>
                  <a:srgbClr val="FF0000"/>
                </a:solidFill>
                <a:latin typeface="+mj-ea"/>
                <a:ea typeface="+mj-ea"/>
              </a:endParaRPr>
            </a:p>
          </p:txBody>
        </p:sp>
      </p:grp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9F28BDD-308F-4BA7-9BF2-2E1BB7857BC8}"/>
              </a:ext>
            </a:extLst>
          </p:cNvPr>
          <p:cNvSpPr/>
          <p:nvPr/>
        </p:nvSpPr>
        <p:spPr>
          <a:xfrm>
            <a:off x="6740715" y="1253880"/>
            <a:ext cx="1195748" cy="714575"/>
          </a:xfrm>
          <a:prstGeom prst="rect">
            <a:avLst/>
          </a:prstGeom>
          <a:solidFill>
            <a:srgbClr val="48A1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b="1" dirty="0"/>
              <a:t>재고 활용 지급</a:t>
            </a:r>
            <a:endParaRPr lang="en-US" altLang="ko-KR" sz="1000" b="1" dirty="0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8B1AD9B5-D687-4E5C-9F31-17B488A05E73}"/>
              </a:ext>
            </a:extLst>
          </p:cNvPr>
          <p:cNvSpPr/>
          <p:nvPr/>
        </p:nvSpPr>
        <p:spPr>
          <a:xfrm>
            <a:off x="1962992" y="883116"/>
            <a:ext cx="1273500" cy="315728"/>
          </a:xfrm>
          <a:prstGeom prst="rect">
            <a:avLst/>
          </a:prstGeom>
          <a:solidFill>
            <a:srgbClr val="48A1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STEP 1</a:t>
            </a:r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562D9F6-40C2-4FE4-9CC5-291A62EBD96A}"/>
              </a:ext>
            </a:extLst>
          </p:cNvPr>
          <p:cNvSpPr/>
          <p:nvPr/>
        </p:nvSpPr>
        <p:spPr>
          <a:xfrm>
            <a:off x="6739757" y="2184520"/>
            <a:ext cx="1195748" cy="714575"/>
          </a:xfrm>
          <a:prstGeom prst="rect">
            <a:avLst/>
          </a:prstGeom>
          <a:solidFill>
            <a:srgbClr val="48A1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b="1" dirty="0"/>
              <a:t>Works </a:t>
            </a:r>
            <a:r>
              <a:rPr lang="ko-KR" altLang="en-US" sz="900" b="1" dirty="0"/>
              <a:t>앱 </a:t>
            </a:r>
            <a:br>
              <a:rPr lang="en-US" altLang="ko-KR" sz="900" b="1" dirty="0"/>
            </a:br>
            <a:r>
              <a:rPr lang="ko-KR" altLang="en-US" sz="900" b="1" dirty="0"/>
              <a:t>활용하여 관리</a:t>
            </a:r>
            <a:endParaRPr lang="en-US" altLang="ko-KR" sz="900" b="1" dirty="0"/>
          </a:p>
        </p:txBody>
      </p:sp>
      <p:sp>
        <p:nvSpPr>
          <p:cNvPr id="62" name="화살표: 오른쪽 61">
            <a:extLst>
              <a:ext uri="{FF2B5EF4-FFF2-40B4-BE49-F238E27FC236}">
                <a16:creationId xmlns:a16="http://schemas.microsoft.com/office/drawing/2014/main" id="{D42C4C96-DF2C-47FE-904F-9301942CFBE9}"/>
              </a:ext>
            </a:extLst>
          </p:cNvPr>
          <p:cNvSpPr/>
          <p:nvPr/>
        </p:nvSpPr>
        <p:spPr>
          <a:xfrm>
            <a:off x="6490516" y="2193595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altLang="ko-KR" sz="1400" b="1" spc="-50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r>
              <a:rPr lang="en-US" altLang="ko-KR" sz="1400" b="1" spc="-50" dirty="0">
                <a:solidFill>
                  <a:srgbClr val="FF0000"/>
                </a:solidFill>
                <a:latin typeface="+mj-ea"/>
                <a:ea typeface="+mj-ea"/>
              </a:rPr>
              <a:t>Y</a:t>
            </a:r>
            <a:endParaRPr lang="ko-KR" altLang="en-US" sz="1400" b="1" spc="-50" dirty="0">
              <a:solidFill>
                <a:srgbClr val="FF0000"/>
              </a:solidFill>
              <a:latin typeface="+mj-ea"/>
              <a:ea typeface="+mj-ea"/>
            </a:endParaRPr>
          </a:p>
          <a:p>
            <a:pPr algn="ctr"/>
            <a:endParaRPr lang="ko-KR" altLang="en-US" sz="1400" dirty="0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6C4848F-F722-439D-9616-BFF496087C97}"/>
              </a:ext>
            </a:extLst>
          </p:cNvPr>
          <p:cNvSpPr/>
          <p:nvPr/>
        </p:nvSpPr>
        <p:spPr>
          <a:xfrm>
            <a:off x="3482902" y="883116"/>
            <a:ext cx="1346023" cy="315728"/>
          </a:xfrm>
          <a:prstGeom prst="rect">
            <a:avLst/>
          </a:prstGeom>
          <a:solidFill>
            <a:srgbClr val="48A1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STEP 2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82AE765-AED6-4D56-BF76-B72AC952ED58}"/>
              </a:ext>
            </a:extLst>
          </p:cNvPr>
          <p:cNvSpPr/>
          <p:nvPr/>
        </p:nvSpPr>
        <p:spPr>
          <a:xfrm>
            <a:off x="5084555" y="883116"/>
            <a:ext cx="1396298" cy="315728"/>
          </a:xfrm>
          <a:prstGeom prst="rect">
            <a:avLst/>
          </a:prstGeom>
          <a:solidFill>
            <a:srgbClr val="48A1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STEP 3</a:t>
            </a:r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61A0954-E61B-4F3C-80A0-DDA9D53CA734}"/>
              </a:ext>
            </a:extLst>
          </p:cNvPr>
          <p:cNvSpPr/>
          <p:nvPr/>
        </p:nvSpPr>
        <p:spPr>
          <a:xfrm>
            <a:off x="6739758" y="883116"/>
            <a:ext cx="1195748" cy="315728"/>
          </a:xfrm>
          <a:prstGeom prst="rect">
            <a:avLst/>
          </a:prstGeom>
          <a:solidFill>
            <a:srgbClr val="48A1F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b="1" dirty="0"/>
              <a:t>STEP 4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DB52763-4ECA-4DA5-95FF-77FCDC02A82F}"/>
              </a:ext>
            </a:extLst>
          </p:cNvPr>
          <p:cNvSpPr txBox="1"/>
          <p:nvPr/>
        </p:nvSpPr>
        <p:spPr>
          <a:xfrm>
            <a:off x="82500" y="59334"/>
            <a:ext cx="30879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b="1" dirty="0"/>
              <a:t>[</a:t>
            </a:r>
            <a:r>
              <a:rPr lang="ko-KR" altLang="en-US" b="1" dirty="0"/>
              <a:t>자산관리 프로세스</a:t>
            </a:r>
            <a:r>
              <a:rPr lang="en-US" altLang="ko-KR" b="1" dirty="0"/>
              <a:t>(H/W)]</a:t>
            </a:r>
            <a:endParaRPr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E39D819-2297-4CD3-BB78-105E760721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698" y="3014312"/>
            <a:ext cx="2019404" cy="1276416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5749D0AE-48A0-43D0-B6C5-D69BBC6DB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9742" y="3060569"/>
            <a:ext cx="2485545" cy="2914315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0B028842-56E9-494E-8A63-7E60F85A41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82718" y="3214880"/>
            <a:ext cx="3452367" cy="2760004"/>
          </a:xfrm>
          <a:prstGeom prst="rect">
            <a:avLst/>
          </a:prstGeom>
        </p:spPr>
      </p:pic>
      <p:sp>
        <p:nvSpPr>
          <p:cNvPr id="85" name="화살표: 오른쪽 84">
            <a:extLst>
              <a:ext uri="{FF2B5EF4-FFF2-40B4-BE49-F238E27FC236}">
                <a16:creationId xmlns:a16="http://schemas.microsoft.com/office/drawing/2014/main" id="{B4FB2D7B-92D1-401E-9C83-95BD78189B10}"/>
              </a:ext>
            </a:extLst>
          </p:cNvPr>
          <p:cNvSpPr/>
          <p:nvPr/>
        </p:nvSpPr>
        <p:spPr>
          <a:xfrm>
            <a:off x="5188095" y="4260774"/>
            <a:ext cx="191832" cy="668215"/>
          </a:xfrm>
          <a:prstGeom prst="rightArrow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400"/>
          </a:p>
        </p:txBody>
      </p:sp>
      <p:pic>
        <p:nvPicPr>
          <p:cNvPr id="30" name="그림 29">
            <a:extLst>
              <a:ext uri="{FF2B5EF4-FFF2-40B4-BE49-F238E27FC236}">
                <a16:creationId xmlns:a16="http://schemas.microsoft.com/office/drawing/2014/main" id="{9F89A930-0940-40D1-95D3-CC58A5E03D8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0018" y="4337314"/>
            <a:ext cx="1935083" cy="16538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95F219A-E9A7-4382-9AC7-553580A5B616}"/>
              </a:ext>
            </a:extLst>
          </p:cNvPr>
          <p:cNvSpPr txBox="1"/>
          <p:nvPr/>
        </p:nvSpPr>
        <p:spPr>
          <a:xfrm>
            <a:off x="145975" y="2719385"/>
            <a:ext cx="3363448" cy="267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ko-KR" altLang="en-US" sz="1100" spc="-50" dirty="0">
                <a:latin typeface="+mj-ea"/>
                <a:ea typeface="+mj-ea"/>
              </a:rPr>
              <a:t>그룹웨어 </a:t>
            </a:r>
            <a:r>
              <a:rPr lang="en-US" altLang="ko-KR" sz="1100" spc="-50" dirty="0">
                <a:latin typeface="+mj-ea"/>
                <a:ea typeface="+mj-ea"/>
              </a:rPr>
              <a:t>Works_</a:t>
            </a:r>
            <a:r>
              <a:rPr lang="ko-KR" altLang="en-US" sz="1100" spc="-50" dirty="0" err="1">
                <a:latin typeface="+mj-ea"/>
                <a:ea typeface="+mj-ea"/>
              </a:rPr>
              <a:t>렌탈</a:t>
            </a:r>
            <a:r>
              <a:rPr lang="ko-KR" altLang="en-US" sz="1100" spc="-50" dirty="0">
                <a:latin typeface="+mj-ea"/>
                <a:ea typeface="+mj-ea"/>
              </a:rPr>
              <a:t> 장비 관리 앱 활용</a:t>
            </a:r>
          </a:p>
        </p:txBody>
      </p:sp>
    </p:spTree>
    <p:extLst>
      <p:ext uri="{BB962C8B-B14F-4D97-AF65-F5344CB8AC3E}">
        <p14:creationId xmlns:p14="http://schemas.microsoft.com/office/powerpoint/2010/main" val="393355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43314" y="260116"/>
            <a:ext cx="3136224" cy="47705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sz="2500" dirty="0">
                <a:solidFill>
                  <a:srgbClr val="3D5752"/>
                </a:solidFill>
                <a:latin typeface="Open Sans ExtraBold" pitchFamily="34" charset="0"/>
                <a:cs typeface="Open Sans ExtraBold" pitchFamily="34" charset="0"/>
              </a:rPr>
              <a:t>2025 </a:t>
            </a:r>
            <a:r>
              <a:rPr lang="ko-KR" altLang="en-US" sz="2500" dirty="0">
                <a:solidFill>
                  <a:srgbClr val="3D5752"/>
                </a:solidFill>
                <a:latin typeface="Open Sans ExtraBold" pitchFamily="34" charset="0"/>
                <a:cs typeface="Open Sans ExtraBold" pitchFamily="34" charset="0"/>
              </a:rPr>
              <a:t>자산등급 분류</a:t>
            </a:r>
            <a:endParaRPr lang="en-US" sz="900" dirty="0"/>
          </a:p>
        </p:txBody>
      </p:sp>
      <p:sp>
        <p:nvSpPr>
          <p:cNvPr id="23" name="Object 23"/>
          <p:cNvSpPr txBox="1"/>
          <p:nvPr/>
        </p:nvSpPr>
        <p:spPr>
          <a:xfrm>
            <a:off x="319857" y="606385"/>
            <a:ext cx="1614139" cy="246221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r>
              <a:rPr lang="en-US" sz="1000" dirty="0">
                <a:solidFill>
                  <a:srgbClr val="3D5752"/>
                </a:solidFill>
                <a:latin typeface="Open Sans ExtraBold" pitchFamily="34" charset="0"/>
                <a:cs typeface="Open Sans ExtraBold" pitchFamily="34" charset="0"/>
              </a:rPr>
              <a:t>데스크탑, 노트북, 모니터</a:t>
            </a:r>
            <a:endParaRPr lang="en-US" sz="9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6FBC7CC-B022-4B87-B394-866342189790}"/>
              </a:ext>
            </a:extLst>
          </p:cNvPr>
          <p:cNvGraphicFramePr>
            <a:graphicFrameLocks noGrp="1"/>
          </p:cNvGraphicFramePr>
          <p:nvPr/>
        </p:nvGraphicFramePr>
        <p:xfrm>
          <a:off x="152998" y="966920"/>
          <a:ext cx="8636416" cy="1878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8815">
                  <a:extLst>
                    <a:ext uri="{9D8B030D-6E8A-4147-A177-3AD203B41FA5}">
                      <a16:colId xmlns:a16="http://schemas.microsoft.com/office/drawing/2014/main" val="2700985289"/>
                    </a:ext>
                  </a:extLst>
                </a:gridCol>
                <a:gridCol w="631168">
                  <a:extLst>
                    <a:ext uri="{9D8B030D-6E8A-4147-A177-3AD203B41FA5}">
                      <a16:colId xmlns:a16="http://schemas.microsoft.com/office/drawing/2014/main" val="1966535390"/>
                    </a:ext>
                  </a:extLst>
                </a:gridCol>
                <a:gridCol w="683099">
                  <a:extLst>
                    <a:ext uri="{9D8B030D-6E8A-4147-A177-3AD203B41FA5}">
                      <a16:colId xmlns:a16="http://schemas.microsoft.com/office/drawing/2014/main" val="4051190234"/>
                    </a:ext>
                  </a:extLst>
                </a:gridCol>
                <a:gridCol w="694104">
                  <a:extLst>
                    <a:ext uri="{9D8B030D-6E8A-4147-A177-3AD203B41FA5}">
                      <a16:colId xmlns:a16="http://schemas.microsoft.com/office/drawing/2014/main" val="503792833"/>
                    </a:ext>
                  </a:extLst>
                </a:gridCol>
                <a:gridCol w="1248208">
                  <a:extLst>
                    <a:ext uri="{9D8B030D-6E8A-4147-A177-3AD203B41FA5}">
                      <a16:colId xmlns:a16="http://schemas.microsoft.com/office/drawing/2014/main" val="822011017"/>
                    </a:ext>
                  </a:extLst>
                </a:gridCol>
                <a:gridCol w="1172954">
                  <a:extLst>
                    <a:ext uri="{9D8B030D-6E8A-4147-A177-3AD203B41FA5}">
                      <a16:colId xmlns:a16="http://schemas.microsoft.com/office/drawing/2014/main" val="1438718095"/>
                    </a:ext>
                  </a:extLst>
                </a:gridCol>
                <a:gridCol w="1227977">
                  <a:extLst>
                    <a:ext uri="{9D8B030D-6E8A-4147-A177-3AD203B41FA5}">
                      <a16:colId xmlns:a16="http://schemas.microsoft.com/office/drawing/2014/main" val="1756078589"/>
                    </a:ext>
                  </a:extLst>
                </a:gridCol>
                <a:gridCol w="1520091">
                  <a:extLst>
                    <a:ext uri="{9D8B030D-6E8A-4147-A177-3AD203B41FA5}">
                      <a16:colId xmlns:a16="http://schemas.microsoft.com/office/drawing/2014/main" val="2819065349"/>
                    </a:ext>
                  </a:extLst>
                </a:gridCol>
              </a:tblGrid>
              <a:tr h="477569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품목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소계</a:t>
                      </a:r>
                      <a:endParaRPr lang="en-US" altLang="ko-KR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[</a:t>
                      </a:r>
                      <a:r>
                        <a:rPr lang="en-US" altLang="ko-KR" sz="14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a+b</a:t>
                      </a:r>
                      <a:r>
                        <a:rPr lang="en-US" altLang="ko-KR" sz="14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]</a:t>
                      </a:r>
                      <a:endParaRPr lang="ko-KR" altLang="en-US" sz="14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판교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[a]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대전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[b]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ko-KR" altLang="en-US" sz="1200" b="1" dirty="0" err="1">
                          <a:solidFill>
                            <a:schemeClr val="bg1"/>
                          </a:solidFill>
                        </a:rPr>
                        <a:t>구매년도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,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규격확인불가</a:t>
                      </a:r>
                      <a:endParaRPr lang="en-US" altLang="ko-KR" sz="1200" b="1" dirty="0">
                        <a:solidFill>
                          <a:schemeClr val="bg1"/>
                        </a:solidFill>
                      </a:endParaRPr>
                    </a:p>
                    <a:p>
                      <a:pPr lvl="0"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[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</a:rPr>
                        <a:t>소계 포함</a:t>
                      </a:r>
                      <a:r>
                        <a:rPr lang="en-US" altLang="ko-KR" sz="1200" b="1" dirty="0">
                          <a:solidFill>
                            <a:schemeClr val="bg1"/>
                          </a:solidFill>
                        </a:rPr>
                        <a:t>]</a:t>
                      </a:r>
                      <a:endParaRPr lang="ko-KR" altLang="en-US" sz="1200" b="1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불용예정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판교</a:t>
                      </a:r>
                      <a:r>
                        <a:rPr lang="en-US" altLang="ko-KR" sz="1400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불용예정</a:t>
                      </a:r>
                      <a:endParaRPr lang="en-US" altLang="ko-KR" sz="1400" dirty="0"/>
                    </a:p>
                    <a:p>
                      <a:pPr algn="ctr" latinLnBrk="1"/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대전</a:t>
                      </a:r>
                      <a:r>
                        <a:rPr lang="en-US" altLang="ko-KR" sz="1400" dirty="0"/>
                        <a:t>)</a:t>
                      </a:r>
                      <a:endParaRPr lang="ko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dirty="0"/>
                        <a:t>폐기완료</a:t>
                      </a:r>
                      <a:br>
                        <a:rPr lang="en-US" altLang="ko-KR" sz="1400" dirty="0"/>
                      </a:br>
                      <a:r>
                        <a:rPr lang="en-US" altLang="ko-KR" sz="1400" dirty="0"/>
                        <a:t>(</a:t>
                      </a:r>
                      <a:r>
                        <a:rPr lang="ko-KR" altLang="en-US" sz="1400" dirty="0"/>
                        <a:t>판교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대전</a:t>
                      </a:r>
                      <a:r>
                        <a:rPr lang="en-US" altLang="ko-KR" sz="1400" dirty="0"/>
                        <a:t>) </a:t>
                      </a:r>
                      <a:endParaRPr lang="ko-KR" altLang="en-US" sz="14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7956706"/>
                  </a:ext>
                </a:extLst>
              </a:tr>
              <a:tr h="299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데스크탑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434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389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45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0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63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9020252"/>
                  </a:ext>
                </a:extLst>
              </a:tr>
              <a:tr h="299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노트북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661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527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134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15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39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6618399"/>
                  </a:ext>
                </a:extLst>
              </a:tr>
              <a:tr h="2999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모니터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968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842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126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59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300" dirty="0"/>
                        <a:t>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4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58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8650520"/>
                  </a:ext>
                </a:extLst>
              </a:tr>
              <a:tr h="3382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300" dirty="0"/>
                        <a:t>합계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2,063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1,758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305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71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38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13</a:t>
                      </a:r>
                      <a:endParaRPr lang="ko-KR" altLang="en-US" sz="13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ctr" latinLnBrk="1"/>
                      <a:r>
                        <a:rPr lang="en-US" altLang="ko-KR" sz="1300" dirty="0"/>
                        <a:t>160</a:t>
                      </a:r>
                      <a:endParaRPr lang="ko-KR" altLang="en-US" sz="13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046495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989F8A64-78E8-408F-927F-9E7B7EA17A5E}"/>
              </a:ext>
            </a:extLst>
          </p:cNvPr>
          <p:cNvSpPr txBox="1"/>
          <p:nvPr/>
        </p:nvSpPr>
        <p:spPr>
          <a:xfrm>
            <a:off x="2867564" y="2791896"/>
            <a:ext cx="5605261" cy="253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/>
              <a:t>* [</a:t>
            </a:r>
            <a:r>
              <a:rPr lang="ko-KR" altLang="en-US" sz="800" dirty="0"/>
              <a:t>미확인 장비 발생사유</a:t>
            </a:r>
            <a:r>
              <a:rPr lang="en-US" altLang="ko-KR" sz="800" dirty="0"/>
              <a:t>]: </a:t>
            </a:r>
            <a:r>
              <a:rPr lang="en-US" altLang="ko-KR" sz="800" dirty="0">
                <a:solidFill>
                  <a:srgbClr val="FF0000"/>
                </a:solidFill>
              </a:rPr>
              <a:t>* </a:t>
            </a:r>
            <a:r>
              <a:rPr lang="ko-KR" altLang="en-US" sz="800" dirty="0">
                <a:solidFill>
                  <a:srgbClr val="FF0000"/>
                </a:solidFill>
              </a:rPr>
              <a:t>구매연도</a:t>
            </a:r>
            <a:r>
              <a:rPr lang="en-US" altLang="ko-KR" sz="800" dirty="0">
                <a:solidFill>
                  <a:srgbClr val="FF0000"/>
                </a:solidFill>
              </a:rPr>
              <a:t>, </a:t>
            </a:r>
            <a:r>
              <a:rPr lang="ko-KR" altLang="en-US" sz="800" dirty="0">
                <a:solidFill>
                  <a:srgbClr val="FF0000"/>
                </a:solidFill>
              </a:rPr>
              <a:t>규격</a:t>
            </a:r>
            <a:r>
              <a:rPr lang="en-US" altLang="ko-KR" sz="800" dirty="0">
                <a:solidFill>
                  <a:srgbClr val="FF0000"/>
                </a:solidFill>
              </a:rPr>
              <a:t>/</a:t>
            </a:r>
            <a:r>
              <a:rPr lang="ko-KR" altLang="en-US" sz="800" dirty="0">
                <a:solidFill>
                  <a:srgbClr val="FF0000"/>
                </a:solidFill>
              </a:rPr>
              <a:t>모델명의 확인이 어려운 자산 확인</a:t>
            </a:r>
            <a:endParaRPr lang="en-US" altLang="ko-KR" sz="800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8E6FDD2-C05E-453C-8CBC-AA2DF0DF65B7}"/>
              </a:ext>
            </a:extLst>
          </p:cNvPr>
          <p:cNvSpPr/>
          <p:nvPr/>
        </p:nvSpPr>
        <p:spPr>
          <a:xfrm>
            <a:off x="7277363" y="966918"/>
            <a:ext cx="1506676" cy="1884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B66FC7-679B-4D8D-945E-50F2136F4321}"/>
              </a:ext>
            </a:extLst>
          </p:cNvPr>
          <p:cNvSpPr txBox="1"/>
          <p:nvPr/>
        </p:nvSpPr>
        <p:spPr>
          <a:xfrm>
            <a:off x="152998" y="2785327"/>
            <a:ext cx="4196525" cy="6887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900" dirty="0"/>
              <a:t>데스크탑</a:t>
            </a:r>
            <a:r>
              <a:rPr lang="en-US" altLang="ko-KR" sz="900" dirty="0"/>
              <a:t>: 8</a:t>
            </a:r>
            <a:r>
              <a:rPr lang="ko-KR" altLang="en-US" sz="900" dirty="0"/>
              <a:t>개</a:t>
            </a:r>
            <a:r>
              <a:rPr lang="en-US" altLang="ko-KR" sz="900" dirty="0"/>
              <a:t> / </a:t>
            </a:r>
            <a:r>
              <a:rPr lang="ko-KR" altLang="en-US" sz="900" dirty="0"/>
              <a:t>노트북</a:t>
            </a:r>
            <a:r>
              <a:rPr lang="en-US" altLang="ko-KR" sz="900" dirty="0"/>
              <a:t>: 6</a:t>
            </a:r>
            <a:r>
              <a:rPr lang="ko-KR" altLang="en-US" sz="900" dirty="0"/>
              <a:t>개</a:t>
            </a:r>
            <a:r>
              <a:rPr lang="en-US" altLang="ko-KR" sz="900" dirty="0"/>
              <a:t> / </a:t>
            </a:r>
            <a:r>
              <a:rPr lang="ko-KR" altLang="en-US" sz="900" dirty="0"/>
              <a:t>모니터</a:t>
            </a:r>
            <a:r>
              <a:rPr lang="en-US" altLang="ko-KR" sz="900" dirty="0"/>
              <a:t>: 59</a:t>
            </a:r>
            <a:r>
              <a:rPr lang="ko-KR" altLang="en-US" sz="900" dirty="0"/>
              <a:t>개</a:t>
            </a:r>
            <a:endParaRPr lang="en-US" altLang="ko-KR" sz="900" dirty="0"/>
          </a:p>
          <a:p>
            <a:pPr>
              <a:lnSpc>
                <a:spcPct val="150000"/>
              </a:lnSpc>
            </a:pPr>
            <a:r>
              <a:rPr lang="en-US" altLang="ko-KR" sz="900" dirty="0">
                <a:highlight>
                  <a:srgbClr val="FFFF00"/>
                </a:highlight>
              </a:rPr>
              <a:t>&gt;&gt; </a:t>
            </a:r>
            <a:r>
              <a:rPr lang="ko-KR" altLang="en-US" sz="900" b="1" dirty="0">
                <a:highlight>
                  <a:srgbClr val="FFFF00"/>
                </a:highlight>
              </a:rPr>
              <a:t>총 </a:t>
            </a:r>
            <a:r>
              <a:rPr lang="en-US" altLang="ko-KR" sz="900" b="1" dirty="0">
                <a:highlight>
                  <a:srgbClr val="FFFF00"/>
                </a:highlight>
              </a:rPr>
              <a:t>33</a:t>
            </a:r>
            <a:r>
              <a:rPr lang="ko-KR" altLang="en-US" sz="900" b="1" dirty="0">
                <a:highlight>
                  <a:srgbClr val="FFFF00"/>
                </a:highlight>
              </a:rPr>
              <a:t>개 새로운 </a:t>
            </a:r>
            <a:r>
              <a:rPr lang="ko-KR" altLang="en-US" sz="900" b="1" dirty="0" err="1">
                <a:highlight>
                  <a:srgbClr val="FFFF00"/>
                </a:highlight>
              </a:rPr>
              <a:t>라벨지</a:t>
            </a:r>
            <a:r>
              <a:rPr lang="ko-KR" altLang="en-US" sz="900" b="1" dirty="0">
                <a:highlight>
                  <a:srgbClr val="FFFF00"/>
                </a:highlight>
              </a:rPr>
              <a:t> 출력</a:t>
            </a:r>
            <a:r>
              <a:rPr lang="en-US" altLang="ko-KR" sz="900" b="1" dirty="0">
                <a:highlight>
                  <a:srgbClr val="FFFF00"/>
                </a:highlight>
              </a:rPr>
              <a:t> </a:t>
            </a:r>
            <a:r>
              <a:rPr lang="ko-KR" altLang="en-US" sz="900" b="1" dirty="0">
                <a:highlight>
                  <a:srgbClr val="FFFF00"/>
                </a:highlight>
              </a:rPr>
              <a:t>및</a:t>
            </a:r>
            <a:r>
              <a:rPr lang="en-US" altLang="ko-KR" sz="900" b="1" dirty="0">
                <a:highlight>
                  <a:srgbClr val="FFFF00"/>
                </a:highlight>
              </a:rPr>
              <a:t> </a:t>
            </a:r>
            <a:r>
              <a:rPr lang="ko-KR" altLang="en-US" sz="900" b="1" dirty="0">
                <a:highlight>
                  <a:srgbClr val="FFFF00"/>
                </a:highlight>
              </a:rPr>
              <a:t>부착 필요</a:t>
            </a:r>
            <a:endParaRPr lang="en-US" altLang="ko-KR" sz="900" b="1" dirty="0">
              <a:highlight>
                <a:srgbClr val="FFFF00"/>
              </a:highlight>
            </a:endParaRPr>
          </a:p>
          <a:p>
            <a:pPr>
              <a:lnSpc>
                <a:spcPct val="150000"/>
              </a:lnSpc>
            </a:pPr>
            <a:r>
              <a:rPr lang="ko-KR" altLang="en-US" sz="900" b="1" dirty="0">
                <a:highlight>
                  <a:srgbClr val="FFFF00"/>
                </a:highlight>
              </a:rPr>
              <a:t> </a:t>
            </a:r>
            <a:r>
              <a:rPr lang="en-US" altLang="ko-KR" sz="900" b="1" dirty="0">
                <a:highlight>
                  <a:srgbClr val="FFFF00"/>
                </a:highlight>
              </a:rPr>
              <a:t>(</a:t>
            </a:r>
            <a:r>
              <a:rPr lang="ko-KR" altLang="en-US" sz="900" b="1" dirty="0">
                <a:highlight>
                  <a:srgbClr val="FFFF00"/>
                </a:highlight>
              </a:rPr>
              <a:t>자산관리 솔루션 </a:t>
            </a:r>
            <a:r>
              <a:rPr lang="ko-KR" altLang="en-US" sz="900" b="1" dirty="0" err="1">
                <a:highlight>
                  <a:srgbClr val="FFFF00"/>
                </a:highlight>
              </a:rPr>
              <a:t>도입시</a:t>
            </a:r>
            <a:r>
              <a:rPr lang="ko-KR" altLang="en-US" sz="900" b="1" dirty="0">
                <a:highlight>
                  <a:srgbClr val="FFFF00"/>
                </a:highlight>
              </a:rPr>
              <a:t> 부착 예정 </a:t>
            </a:r>
            <a:r>
              <a:rPr lang="en-US" altLang="ko-KR" sz="900" b="1" dirty="0">
                <a:highlight>
                  <a:srgbClr val="FFFF00"/>
                </a:highlight>
              </a:rPr>
              <a:t>/ </a:t>
            </a:r>
            <a:r>
              <a:rPr lang="ko-KR" altLang="en-US" sz="900" b="1" dirty="0">
                <a:highlight>
                  <a:srgbClr val="FFFF00"/>
                </a:highlight>
              </a:rPr>
              <a:t>도입 미뤄질 시 </a:t>
            </a:r>
            <a:r>
              <a:rPr lang="ko-KR" altLang="en-US" sz="900" b="1" dirty="0" err="1">
                <a:highlight>
                  <a:srgbClr val="FFFF00"/>
                </a:highlight>
              </a:rPr>
              <a:t>내년상반기</a:t>
            </a:r>
            <a:r>
              <a:rPr lang="ko-KR" altLang="en-US" sz="900" b="1" dirty="0">
                <a:highlight>
                  <a:srgbClr val="FFFF00"/>
                </a:highlight>
              </a:rPr>
              <a:t> 작업 예정 </a:t>
            </a:r>
            <a:r>
              <a:rPr lang="en-US" altLang="ko-KR" sz="900" b="1" dirty="0">
                <a:highlight>
                  <a:srgbClr val="FFFF00"/>
                </a:highlight>
              </a:rPr>
              <a:t>)</a:t>
            </a:r>
            <a:endParaRPr lang="en-US" altLang="ko-KR" sz="9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82D8131-BD39-4BAD-8A66-625BC762C67C}"/>
              </a:ext>
            </a:extLst>
          </p:cNvPr>
          <p:cNvSpPr txBox="1"/>
          <p:nvPr/>
        </p:nvSpPr>
        <p:spPr>
          <a:xfrm>
            <a:off x="4561521" y="655276"/>
            <a:ext cx="4572000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50" b="1" dirty="0">
                <a:solidFill>
                  <a:srgbClr val="FF0000"/>
                </a:solidFill>
              </a:rPr>
              <a:t>*</a:t>
            </a:r>
            <a:r>
              <a:rPr lang="ko-KR" altLang="en-US" sz="1050" b="1" dirty="0"/>
              <a:t>자산관리시트 미확인 장비 제외기준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(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자산관리 시트 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+ </a:t>
            </a:r>
            <a:r>
              <a:rPr lang="ko-KR" altLang="en-US" sz="1050" b="1" dirty="0">
                <a:solidFill>
                  <a:schemeClr val="bg1">
                    <a:lumMod val="50000"/>
                  </a:schemeClr>
                </a:solidFill>
              </a:rPr>
              <a:t>재물 실사결과</a:t>
            </a:r>
            <a:r>
              <a:rPr lang="en-US" altLang="ko-KR" sz="1050" b="1" dirty="0">
                <a:solidFill>
                  <a:schemeClr val="bg1">
                    <a:lumMod val="50000"/>
                  </a:schemeClr>
                </a:solidFill>
              </a:rPr>
              <a:t>)</a:t>
            </a:r>
            <a:endParaRPr lang="ko-KR" altLang="en-US" sz="1050" b="1" dirty="0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29C68FB-2C39-43D3-837F-9BC542D63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967" y="3699186"/>
            <a:ext cx="4219555" cy="275575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9ADD34B-01C5-4176-8D7F-5602B44568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88480" y="3286507"/>
            <a:ext cx="4105915" cy="3439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41183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그룹 71">
            <a:extLst>
              <a:ext uri="{FF2B5EF4-FFF2-40B4-BE49-F238E27FC236}">
                <a16:creationId xmlns:a16="http://schemas.microsoft.com/office/drawing/2014/main" id="{DB36EA00-E419-447A-A066-84289A12C925}"/>
              </a:ext>
            </a:extLst>
          </p:cNvPr>
          <p:cNvGrpSpPr/>
          <p:nvPr/>
        </p:nvGrpSpPr>
        <p:grpSpPr>
          <a:xfrm>
            <a:off x="243313" y="260116"/>
            <a:ext cx="4638249" cy="592490"/>
            <a:chOff x="243313" y="260116"/>
            <a:chExt cx="4638249" cy="592490"/>
          </a:xfrm>
        </p:grpSpPr>
        <p:sp>
          <p:nvSpPr>
            <p:cNvPr id="5" name="Object 2">
              <a:extLst>
                <a:ext uri="{FF2B5EF4-FFF2-40B4-BE49-F238E27FC236}">
                  <a16:creationId xmlns:a16="http://schemas.microsoft.com/office/drawing/2014/main" id="{39478D79-4073-4DBD-B549-97120E132634}"/>
                </a:ext>
              </a:extLst>
            </p:cNvPr>
            <p:cNvSpPr txBox="1"/>
            <p:nvPr/>
          </p:nvSpPr>
          <p:spPr>
            <a:xfrm>
              <a:off x="243313" y="260116"/>
              <a:ext cx="4638249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500" dirty="0">
                  <a:solidFill>
                    <a:srgbClr val="3D5752"/>
                  </a:solidFill>
                  <a:latin typeface="Open Sans ExtraBold" pitchFamily="34" charset="0"/>
                  <a:cs typeface="Open Sans ExtraBold" pitchFamily="34" charset="0"/>
                </a:rPr>
                <a:t>2025 </a:t>
              </a:r>
              <a:r>
                <a:rPr lang="ko-KR" altLang="en-US" sz="2500" dirty="0">
                  <a:solidFill>
                    <a:srgbClr val="3D5752"/>
                  </a:solidFill>
                  <a:latin typeface="Open Sans ExtraBold" pitchFamily="34" charset="0"/>
                  <a:cs typeface="Open Sans ExtraBold" pitchFamily="34" charset="0"/>
                </a:rPr>
                <a:t>자산관리 시스템 도입 시</a:t>
              </a:r>
              <a:endParaRPr lang="en-US" sz="900" dirty="0"/>
            </a:p>
          </p:txBody>
        </p:sp>
        <p:sp>
          <p:nvSpPr>
            <p:cNvPr id="6" name="Object 23">
              <a:extLst>
                <a:ext uri="{FF2B5EF4-FFF2-40B4-BE49-F238E27FC236}">
                  <a16:creationId xmlns:a16="http://schemas.microsoft.com/office/drawing/2014/main" id="{3174A9DA-4181-4894-9982-EBBC6B59F6B7}"/>
                </a:ext>
              </a:extLst>
            </p:cNvPr>
            <p:cNvSpPr txBox="1"/>
            <p:nvPr/>
          </p:nvSpPr>
          <p:spPr>
            <a:xfrm>
              <a:off x="319857" y="606385"/>
              <a:ext cx="1614139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000" dirty="0">
                  <a:solidFill>
                    <a:srgbClr val="3D5752"/>
                  </a:solidFill>
                  <a:latin typeface="Open Sans ExtraBold" pitchFamily="34" charset="0"/>
                  <a:cs typeface="Open Sans ExtraBold" pitchFamily="34" charset="0"/>
                </a:rPr>
                <a:t>데스크탑, 노트북, 모니터</a:t>
              </a:r>
              <a:endParaRPr lang="en-US" sz="900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56AB976A-31C7-466A-99C9-4FDD5B775C43}"/>
              </a:ext>
            </a:extLst>
          </p:cNvPr>
          <p:cNvGrpSpPr/>
          <p:nvPr/>
        </p:nvGrpSpPr>
        <p:grpSpPr>
          <a:xfrm>
            <a:off x="6662949" y="1692276"/>
            <a:ext cx="2232000" cy="4571576"/>
            <a:chOff x="6662950" y="1844675"/>
            <a:chExt cx="2232000" cy="5683939"/>
          </a:xfrm>
        </p:grpSpPr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E1771ACA-0ECE-4B46-A926-197448D34A69}"/>
                </a:ext>
              </a:extLst>
            </p:cNvPr>
            <p:cNvSpPr/>
            <p:nvPr/>
          </p:nvSpPr>
          <p:spPr>
            <a:xfrm>
              <a:off x="6662950" y="1844675"/>
              <a:ext cx="2232000" cy="432000"/>
            </a:xfrm>
            <a:prstGeom prst="rect">
              <a:avLst/>
            </a:prstGeom>
            <a:solidFill>
              <a:srgbClr val="008FD4"/>
            </a:solidFill>
            <a:ln w="9525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To Be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57EAE29C-5C83-4275-A2F3-9200C297E1B2}"/>
                </a:ext>
              </a:extLst>
            </p:cNvPr>
            <p:cNvGrpSpPr/>
            <p:nvPr/>
          </p:nvGrpSpPr>
          <p:grpSpPr>
            <a:xfrm>
              <a:off x="6664724" y="2323762"/>
              <a:ext cx="2230226" cy="5204852"/>
              <a:chOff x="250825" y="2323762"/>
              <a:chExt cx="2230226" cy="5204852"/>
            </a:xfrm>
          </p:grpSpPr>
          <p:sp>
            <p:nvSpPr>
              <p:cNvPr id="26" name="사각형: 둥근 모서리 25">
                <a:extLst>
                  <a:ext uri="{FF2B5EF4-FFF2-40B4-BE49-F238E27FC236}">
                    <a16:creationId xmlns:a16="http://schemas.microsoft.com/office/drawing/2014/main" id="{FB3EC447-6CC1-4640-9A70-F7E0A6DB0DC9}"/>
                  </a:ext>
                </a:extLst>
              </p:cNvPr>
              <p:cNvSpPr/>
              <p:nvPr/>
            </p:nvSpPr>
            <p:spPr>
              <a:xfrm>
                <a:off x="250825" y="2323762"/>
                <a:ext cx="2230226" cy="491252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879FCB8-4391-43A0-9576-CD334D8E4BF2}"/>
                  </a:ext>
                </a:extLst>
              </p:cNvPr>
              <p:cNvSpPr txBox="1"/>
              <p:nvPr/>
            </p:nvSpPr>
            <p:spPr>
              <a:xfrm>
                <a:off x="320167" y="2429599"/>
                <a:ext cx="2088000" cy="5099015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• 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자산관리 솔루션</a:t>
                </a: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 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개인 휴대폰 </a:t>
                </a: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QR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코드 스캔</a:t>
                </a: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highlight>
                    <a:srgbClr val="FFFF00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highlight>
                    <a:srgbClr val="FFFF00"/>
                  </a:highlight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• 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신형 라벨지로 전부 부착</a:t>
                </a: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 </a:t>
                </a: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커스터마이징</a:t>
                </a: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)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 </a:t>
                </a: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회사로고</a:t>
                </a: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표기 항목 등</a:t>
                </a: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)</a:t>
                </a:r>
              </a:p>
              <a:p>
                <a:pPr>
                  <a:lnSpc>
                    <a:spcPct val="200000"/>
                  </a:lnSpc>
                </a:pP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 </a:t>
                </a: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•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구매 이력을 찾을 수 없는 </a:t>
                </a: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데이터는 자산솔루션 도입 시 </a:t>
                </a: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새로운 라벨 부착 예정</a:t>
                </a: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highlight>
                    <a:srgbClr val="FFFF00"/>
                  </a:highlight>
                  <a:latin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예시</a:t>
                </a: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) 12-2099-01, 11-2099-01</a:t>
                </a:r>
              </a:p>
              <a:p>
                <a:pPr>
                  <a:lnSpc>
                    <a:spcPct val="200000"/>
                  </a:lnSpc>
                </a:pP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44308792-055C-465C-9146-C72D8BFC339D}"/>
              </a:ext>
            </a:extLst>
          </p:cNvPr>
          <p:cNvSpPr txBox="1"/>
          <p:nvPr/>
        </p:nvSpPr>
        <p:spPr>
          <a:xfrm>
            <a:off x="466660" y="1190004"/>
            <a:ext cx="1654192" cy="454676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    ~ 2025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年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3721667-DE6B-462D-B52D-EBE023B2C6EE}"/>
              </a:ext>
            </a:extLst>
          </p:cNvPr>
          <p:cNvSpPr txBox="1"/>
          <p:nvPr/>
        </p:nvSpPr>
        <p:spPr>
          <a:xfrm>
            <a:off x="7366666" y="1200919"/>
            <a:ext cx="1028033" cy="454676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2026</a:t>
            </a:r>
            <a:r>
              <a:rPr lang="ko-KR" altLang="en-US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年</a:t>
            </a:r>
            <a:r>
              <a: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latin typeface="맑은 고딕" panose="020B0503020000020004" pitchFamily="50" charset="-127"/>
              </a:rPr>
              <a:t>~</a:t>
            </a:r>
            <a:endParaRPr lang="ko-KR" altLang="en-US" sz="1400" b="1" dirty="0">
              <a:ln>
                <a:solidFill>
                  <a:schemeClr val="accent1">
                    <a:alpha val="0"/>
                  </a:schemeClr>
                </a:solidFill>
              </a:ln>
              <a:latin typeface="+mn-ea"/>
            </a:endParaRPr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E58B9DEE-4EA6-4087-BEF2-189D323E26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5858" y="3104593"/>
            <a:ext cx="1359867" cy="7601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24CDFAB8-011B-4B12-B542-FD5FEEE64F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8300" y="1548388"/>
            <a:ext cx="1174984" cy="125308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2" name="화살표: 아래쪽 51">
            <a:extLst>
              <a:ext uri="{FF2B5EF4-FFF2-40B4-BE49-F238E27FC236}">
                <a16:creationId xmlns:a16="http://schemas.microsoft.com/office/drawing/2014/main" id="{43FEE441-24A6-47E0-A5AF-E3E706A18533}"/>
              </a:ext>
            </a:extLst>
          </p:cNvPr>
          <p:cNvSpPr/>
          <p:nvPr/>
        </p:nvSpPr>
        <p:spPr>
          <a:xfrm rot="16624478">
            <a:off x="2470407" y="2896257"/>
            <a:ext cx="328402" cy="792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A36B1640-9CBC-4295-AEE8-D9ED750EE92D}"/>
              </a:ext>
            </a:extLst>
          </p:cNvPr>
          <p:cNvSpPr/>
          <p:nvPr/>
        </p:nvSpPr>
        <p:spPr>
          <a:xfrm>
            <a:off x="4678679" y="1317997"/>
            <a:ext cx="1623061" cy="499390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3" name="그림 62">
            <a:extLst>
              <a:ext uri="{FF2B5EF4-FFF2-40B4-BE49-F238E27FC236}">
                <a16:creationId xmlns:a16="http://schemas.microsoft.com/office/drawing/2014/main" id="{9F8BD286-9838-4026-9577-CF9719A19E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34965" y="4121001"/>
            <a:ext cx="1609960" cy="844919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6" name="오른쪽 중괄호 65">
            <a:extLst>
              <a:ext uri="{FF2B5EF4-FFF2-40B4-BE49-F238E27FC236}">
                <a16:creationId xmlns:a16="http://schemas.microsoft.com/office/drawing/2014/main" id="{AB517530-BBF4-436D-B660-75C3BA87540D}"/>
              </a:ext>
            </a:extLst>
          </p:cNvPr>
          <p:cNvSpPr/>
          <p:nvPr/>
        </p:nvSpPr>
        <p:spPr>
          <a:xfrm>
            <a:off x="2120852" y="3736178"/>
            <a:ext cx="522805" cy="1421976"/>
          </a:xfrm>
          <a:prstGeom prst="rightBrace">
            <a:avLst>
              <a:gd name="adj1" fmla="val 48301"/>
              <a:gd name="adj2" fmla="val 48661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7" name="오른쪽 중괄호 66">
            <a:extLst>
              <a:ext uri="{FF2B5EF4-FFF2-40B4-BE49-F238E27FC236}">
                <a16:creationId xmlns:a16="http://schemas.microsoft.com/office/drawing/2014/main" id="{D12D49B1-DB42-442D-A5E8-1BB1A39466B9}"/>
              </a:ext>
            </a:extLst>
          </p:cNvPr>
          <p:cNvSpPr/>
          <p:nvPr/>
        </p:nvSpPr>
        <p:spPr>
          <a:xfrm flipH="1">
            <a:off x="6362839" y="3736178"/>
            <a:ext cx="395966" cy="1421976"/>
          </a:xfrm>
          <a:prstGeom prst="rightBrace">
            <a:avLst>
              <a:gd name="adj1" fmla="val 48301"/>
              <a:gd name="adj2" fmla="val 5089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화살표: 아래쪽 68">
            <a:extLst>
              <a:ext uri="{FF2B5EF4-FFF2-40B4-BE49-F238E27FC236}">
                <a16:creationId xmlns:a16="http://schemas.microsoft.com/office/drawing/2014/main" id="{BF654359-6B49-4AD8-8E58-1E51B5901BB4}"/>
              </a:ext>
            </a:extLst>
          </p:cNvPr>
          <p:cNvSpPr/>
          <p:nvPr/>
        </p:nvSpPr>
        <p:spPr>
          <a:xfrm rot="16200000">
            <a:off x="4378441" y="2255655"/>
            <a:ext cx="328402" cy="45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화살표: 아래쪽 69">
            <a:extLst>
              <a:ext uri="{FF2B5EF4-FFF2-40B4-BE49-F238E27FC236}">
                <a16:creationId xmlns:a16="http://schemas.microsoft.com/office/drawing/2014/main" id="{CB2ACF97-DDEA-46C6-8864-ED83D23B4AF1}"/>
              </a:ext>
            </a:extLst>
          </p:cNvPr>
          <p:cNvSpPr/>
          <p:nvPr/>
        </p:nvSpPr>
        <p:spPr>
          <a:xfrm rot="16200000">
            <a:off x="4386494" y="3288667"/>
            <a:ext cx="328402" cy="45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화살표: 아래쪽 70">
            <a:extLst>
              <a:ext uri="{FF2B5EF4-FFF2-40B4-BE49-F238E27FC236}">
                <a16:creationId xmlns:a16="http://schemas.microsoft.com/office/drawing/2014/main" id="{871D94F4-6E7E-4B0B-86B5-3FDF696EADFE}"/>
              </a:ext>
            </a:extLst>
          </p:cNvPr>
          <p:cNvSpPr/>
          <p:nvPr/>
        </p:nvSpPr>
        <p:spPr>
          <a:xfrm rot="16200000">
            <a:off x="4389140" y="4330095"/>
            <a:ext cx="328402" cy="45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화살표: 아래쪽 32">
            <a:extLst>
              <a:ext uri="{FF2B5EF4-FFF2-40B4-BE49-F238E27FC236}">
                <a16:creationId xmlns:a16="http://schemas.microsoft.com/office/drawing/2014/main" id="{1B417222-D2FF-421C-949F-99B6E9C6B1D9}"/>
              </a:ext>
            </a:extLst>
          </p:cNvPr>
          <p:cNvSpPr/>
          <p:nvPr/>
        </p:nvSpPr>
        <p:spPr>
          <a:xfrm rot="16200000">
            <a:off x="4378443" y="2255655"/>
            <a:ext cx="328402" cy="45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화살표: 아래쪽 33">
            <a:extLst>
              <a:ext uri="{FF2B5EF4-FFF2-40B4-BE49-F238E27FC236}">
                <a16:creationId xmlns:a16="http://schemas.microsoft.com/office/drawing/2014/main" id="{7A8F77B4-C56D-4B3C-A70E-07618A50849A}"/>
              </a:ext>
            </a:extLst>
          </p:cNvPr>
          <p:cNvSpPr/>
          <p:nvPr/>
        </p:nvSpPr>
        <p:spPr>
          <a:xfrm rot="16200000">
            <a:off x="6341266" y="2852148"/>
            <a:ext cx="328402" cy="45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94D55C23-6042-4752-A175-669100604845}"/>
              </a:ext>
            </a:extLst>
          </p:cNvPr>
          <p:cNvSpPr/>
          <p:nvPr/>
        </p:nvSpPr>
        <p:spPr>
          <a:xfrm rot="16200000">
            <a:off x="2564093" y="2087658"/>
            <a:ext cx="328402" cy="724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BC41ECE8-AA98-4909-82D4-B41C1CE2EDF6}"/>
              </a:ext>
            </a:extLst>
          </p:cNvPr>
          <p:cNvSpPr/>
          <p:nvPr/>
        </p:nvSpPr>
        <p:spPr>
          <a:xfrm rot="16200000">
            <a:off x="2314729" y="5523502"/>
            <a:ext cx="328402" cy="45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0E0AEE3-E99C-42DA-A392-8D4D2FC3FA3F}"/>
              </a:ext>
            </a:extLst>
          </p:cNvPr>
          <p:cNvSpPr txBox="1"/>
          <p:nvPr/>
        </p:nvSpPr>
        <p:spPr>
          <a:xfrm>
            <a:off x="2820910" y="5022957"/>
            <a:ext cx="1155358" cy="1288943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14-2023-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10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(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판교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14-2023-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10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(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대전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14-2023-100(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판교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14-2023-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FF0000"/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101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(</a:t>
            </a:r>
            <a:r>
              <a:rPr lang="ko-KR" altLang="en-US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판교</a:t>
            </a: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)</a:t>
            </a: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AC0E7CD4-76CD-4F90-867A-3635DA8A746C}"/>
              </a:ext>
            </a:extLst>
          </p:cNvPr>
          <p:cNvSpPr/>
          <p:nvPr/>
        </p:nvSpPr>
        <p:spPr>
          <a:xfrm rot="16200000">
            <a:off x="4378441" y="5537099"/>
            <a:ext cx="328402" cy="45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화살표: 아래쪽 42">
            <a:extLst>
              <a:ext uri="{FF2B5EF4-FFF2-40B4-BE49-F238E27FC236}">
                <a16:creationId xmlns:a16="http://schemas.microsoft.com/office/drawing/2014/main" id="{992BB68F-2CAC-4EFA-8BA9-E747685B8708}"/>
              </a:ext>
            </a:extLst>
          </p:cNvPr>
          <p:cNvSpPr/>
          <p:nvPr/>
        </p:nvSpPr>
        <p:spPr>
          <a:xfrm rot="16200000">
            <a:off x="6168250" y="5523502"/>
            <a:ext cx="328402" cy="45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21E5433E-185C-48C8-9B5F-34BFC96E1276}"/>
              </a:ext>
            </a:extLst>
          </p:cNvPr>
          <p:cNvGrpSpPr/>
          <p:nvPr/>
        </p:nvGrpSpPr>
        <p:grpSpPr>
          <a:xfrm>
            <a:off x="219662" y="1673755"/>
            <a:ext cx="2232000" cy="4354979"/>
            <a:chOff x="6662950" y="1844675"/>
            <a:chExt cx="2232000" cy="5080342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46CE6165-0ECB-46CD-AB45-20048228F88B}"/>
                </a:ext>
              </a:extLst>
            </p:cNvPr>
            <p:cNvSpPr/>
            <p:nvPr/>
          </p:nvSpPr>
          <p:spPr>
            <a:xfrm>
              <a:off x="6662950" y="1844675"/>
              <a:ext cx="2232000" cy="432000"/>
            </a:xfrm>
            <a:prstGeom prst="rect">
              <a:avLst/>
            </a:prstGeom>
            <a:solidFill>
              <a:srgbClr val="008FD4"/>
            </a:solidFill>
            <a:ln w="9525">
              <a:solidFill>
                <a:srgbClr val="008FD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ko-KR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rPr>
                <a:t>To Be</a:t>
              </a:r>
              <a:endParaRPr lang="ko-KR" altLang="en-US" sz="1600" b="1" dirty="0">
                <a:ln>
                  <a:solidFill>
                    <a:schemeClr val="accent1">
                      <a:alpha val="0"/>
                    </a:schemeClr>
                  </a:solidFill>
                </a:ln>
              </a:endParaRPr>
            </a:p>
          </p:txBody>
        </p:sp>
        <p:grpSp>
          <p:nvGrpSpPr>
            <p:cNvPr id="51" name="그룹 50">
              <a:extLst>
                <a:ext uri="{FF2B5EF4-FFF2-40B4-BE49-F238E27FC236}">
                  <a16:creationId xmlns:a16="http://schemas.microsoft.com/office/drawing/2014/main" id="{F666E28F-8F40-4549-AC59-F496CC2527E8}"/>
                </a:ext>
              </a:extLst>
            </p:cNvPr>
            <p:cNvGrpSpPr/>
            <p:nvPr/>
          </p:nvGrpSpPr>
          <p:grpSpPr>
            <a:xfrm>
              <a:off x="6664724" y="2323762"/>
              <a:ext cx="2230226" cy="4601255"/>
              <a:chOff x="250825" y="2323762"/>
              <a:chExt cx="2230226" cy="4601255"/>
            </a:xfrm>
          </p:grpSpPr>
          <p:sp>
            <p:nvSpPr>
              <p:cNvPr id="54" name="사각형: 둥근 모서리 53">
                <a:extLst>
                  <a:ext uri="{FF2B5EF4-FFF2-40B4-BE49-F238E27FC236}">
                    <a16:creationId xmlns:a16="http://schemas.microsoft.com/office/drawing/2014/main" id="{CC2AC1AF-0E5C-4CF6-80B1-9518746F6637}"/>
                  </a:ext>
                </a:extLst>
              </p:cNvPr>
              <p:cNvSpPr/>
              <p:nvPr/>
            </p:nvSpPr>
            <p:spPr>
              <a:xfrm>
                <a:off x="250825" y="2323762"/>
                <a:ext cx="2230226" cy="4601255"/>
              </a:xfrm>
              <a:prstGeom prst="roundRect">
                <a:avLst>
                  <a:gd name="adj" fmla="val 0"/>
                </a:avLst>
              </a:prstGeom>
              <a:solidFill>
                <a:schemeClr val="bg1"/>
              </a:solidFill>
              <a:ln w="9525"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200000"/>
                  </a:lnSpc>
                </a:pPr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</a:endParaRPr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66C07ED0-325D-44AE-A515-E4EDC0B0D0BD}"/>
                  </a:ext>
                </a:extLst>
              </p:cNvPr>
              <p:cNvSpPr txBox="1"/>
              <p:nvPr/>
            </p:nvSpPr>
            <p:spPr>
              <a:xfrm>
                <a:off x="320167" y="2429598"/>
                <a:ext cx="2088000" cy="3599373"/>
              </a:xfrm>
              <a:prstGeom prst="rect">
                <a:avLst/>
              </a:prstGeom>
              <a:noFill/>
              <a:ln>
                <a:solidFill>
                  <a:schemeClr val="bg1">
                    <a:lumMod val="65000"/>
                    <a:alpha val="0"/>
                  </a:schemeClr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200000"/>
                  </a:lnSpc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• 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신형 라벨지로 부착</a:t>
                </a: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 </a:t>
                </a: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• 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위치 추가</a:t>
                </a: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(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판교</a:t>
                </a: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, 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대전 등</a:t>
                </a: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)</a:t>
                </a:r>
              </a:p>
              <a:p>
                <a:pPr>
                  <a:lnSpc>
                    <a:spcPct val="200000"/>
                  </a:lnSpc>
                </a:pPr>
                <a:endParaRPr lang="ko-KR" altLang="en-US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highlight>
                    <a:srgbClr val="FFFF00"/>
                  </a:highlight>
                  <a:latin typeface="+mn-ea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• </a:t>
                </a: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MAC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주소 추가</a:t>
                </a: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highlight>
                    <a:srgbClr val="FFFF00"/>
                  </a:highlight>
                  <a:latin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highlight>
                    <a:srgbClr val="FFFF00"/>
                  </a:highlight>
                  <a:latin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• 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전산시트 최신화</a:t>
                </a: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endParaRPr>
              </a:p>
              <a:p>
                <a:pPr>
                  <a:lnSpc>
                    <a:spcPct val="200000"/>
                  </a:lnSpc>
                </a:pPr>
                <a:r>
                  <a:rPr lang="en-US" altLang="ko-KR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• </a:t>
                </a:r>
                <a:r>
                  <a:rPr lang="ko-KR" altLang="en-US" sz="11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tx1">
                        <a:lumMod val="95000"/>
                        <a:lumOff val="5000"/>
                      </a:schemeClr>
                    </a:solidFill>
                    <a:highlight>
                      <a:srgbClr val="FFFF00"/>
                    </a:highlight>
                    <a:latin typeface="맑은 고딕" panose="020B0503020000020004" pitchFamily="50" charset="-127"/>
                  </a:rPr>
                  <a:t>중복 값 없도록 변경</a:t>
                </a:r>
                <a:endParaRPr lang="en-US" altLang="ko-KR" sz="11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95000"/>
                      <a:lumOff val="5000"/>
                    </a:schemeClr>
                  </a:solidFill>
                  <a:highlight>
                    <a:srgbClr val="FFFF00"/>
                  </a:highlight>
                  <a:latin typeface="맑은 고딕" panose="020B0503020000020004" pitchFamily="50" charset="-127"/>
                </a:endParaRPr>
              </a:p>
            </p:txBody>
          </p:sp>
        </p:grpSp>
      </p:grpSp>
      <p:sp>
        <p:nvSpPr>
          <p:cNvPr id="57" name="화살표: 아래쪽 56">
            <a:extLst>
              <a:ext uri="{FF2B5EF4-FFF2-40B4-BE49-F238E27FC236}">
                <a16:creationId xmlns:a16="http://schemas.microsoft.com/office/drawing/2014/main" id="{5BAB95C5-BF84-47C0-B6FA-57B7E0200B0F}"/>
              </a:ext>
            </a:extLst>
          </p:cNvPr>
          <p:cNvSpPr/>
          <p:nvPr/>
        </p:nvSpPr>
        <p:spPr>
          <a:xfrm rot="16200000">
            <a:off x="2556552" y="2087658"/>
            <a:ext cx="328402" cy="72493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화살표: 아래쪽 57">
            <a:extLst>
              <a:ext uri="{FF2B5EF4-FFF2-40B4-BE49-F238E27FC236}">
                <a16:creationId xmlns:a16="http://schemas.microsoft.com/office/drawing/2014/main" id="{839F1B90-7ECA-4965-8539-8C19DC1F9858}"/>
              </a:ext>
            </a:extLst>
          </p:cNvPr>
          <p:cNvSpPr/>
          <p:nvPr/>
        </p:nvSpPr>
        <p:spPr>
          <a:xfrm rot="16624478">
            <a:off x="2477609" y="2896257"/>
            <a:ext cx="328402" cy="79248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화살표: 아래쪽 58">
            <a:extLst>
              <a:ext uri="{FF2B5EF4-FFF2-40B4-BE49-F238E27FC236}">
                <a16:creationId xmlns:a16="http://schemas.microsoft.com/office/drawing/2014/main" id="{79962294-B4C8-4E88-A159-93B849AD21EF}"/>
              </a:ext>
            </a:extLst>
          </p:cNvPr>
          <p:cNvSpPr/>
          <p:nvPr/>
        </p:nvSpPr>
        <p:spPr>
          <a:xfrm rot="16200000">
            <a:off x="2314730" y="5523502"/>
            <a:ext cx="328402" cy="4571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92C6E94C-4DCE-4E3C-A1F4-B58277EB0E94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0952" y="1450749"/>
            <a:ext cx="1411074" cy="170152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30A0753F-DE2E-4920-A6B7-ED57EC5225D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757254" y="3255958"/>
            <a:ext cx="1524799" cy="820746"/>
          </a:xfrm>
          <a:prstGeom prst="rect">
            <a:avLst/>
          </a:prstGeom>
        </p:spPr>
      </p:pic>
      <p:sp>
        <p:nvSpPr>
          <p:cNvPr id="64" name="TextBox 63">
            <a:extLst>
              <a:ext uri="{FF2B5EF4-FFF2-40B4-BE49-F238E27FC236}">
                <a16:creationId xmlns:a16="http://schemas.microsoft.com/office/drawing/2014/main" id="{04278707-6E60-406C-A5E6-8990BCC11C35}"/>
              </a:ext>
            </a:extLst>
          </p:cNvPr>
          <p:cNvSpPr txBox="1"/>
          <p:nvPr/>
        </p:nvSpPr>
        <p:spPr>
          <a:xfrm>
            <a:off x="4923871" y="4987648"/>
            <a:ext cx="1318155" cy="1496692"/>
          </a:xfrm>
          <a:prstGeom prst="rect">
            <a:avLst/>
          </a:prstGeom>
          <a:noFill/>
          <a:ln>
            <a:solidFill>
              <a:schemeClr val="bg1">
                <a:lumMod val="65000"/>
                <a:alpha val="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ex)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99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2017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12-2015-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11-2014-</a:t>
            </a:r>
          </a:p>
          <a:p>
            <a:pPr>
              <a:lnSpc>
                <a:spcPct val="150000"/>
              </a:lnSpc>
            </a:pPr>
            <a:r>
              <a:rPr lang="en-US" altLang="ko-KR" sz="9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E9E9E9"/>
                </a:highlight>
                <a:latin typeface="맑은 고딕" panose="020B0503020000020004" pitchFamily="50" charset="-127"/>
              </a:rPr>
              <a:t>…</a:t>
            </a:r>
          </a:p>
          <a:p>
            <a:pPr>
              <a:lnSpc>
                <a:spcPct val="150000"/>
              </a:lnSpc>
            </a:pPr>
            <a:endParaRPr lang="en-US" altLang="ko-KR" sz="9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tx1">
                  <a:lumMod val="95000"/>
                  <a:lumOff val="5000"/>
                </a:schemeClr>
              </a:solidFill>
              <a:highlight>
                <a:srgbClr val="E9E9E9"/>
              </a:highlight>
              <a:latin typeface="맑은 고딕" panose="020B0503020000020004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1F2E4C8-9C7D-4477-997C-F5C92B851D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79294" y="4140189"/>
            <a:ext cx="1416969" cy="882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542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CCBBEEC8-ED32-4E04-A15F-34CE1031DFDE}"/>
              </a:ext>
            </a:extLst>
          </p:cNvPr>
          <p:cNvSpPr txBox="1"/>
          <p:nvPr/>
        </p:nvSpPr>
        <p:spPr>
          <a:xfrm>
            <a:off x="177331" y="677052"/>
            <a:ext cx="4697120" cy="105246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endParaRPr lang="en-US" altLang="ko-KR" sz="1400" b="1" spc="-50" dirty="0">
              <a:latin typeface="+mj-ea"/>
              <a:ea typeface="+mj-ea"/>
            </a:endParaRPr>
          </a:p>
          <a:p>
            <a:pPr algn="l" eaLnBrk="0" latinLnBrk="0" hangingPunct="0">
              <a:lnSpc>
                <a:spcPct val="114000"/>
              </a:lnSpc>
            </a:pPr>
            <a:r>
              <a:rPr lang="ko-KR" altLang="en-US" sz="1400" spc="-50" dirty="0" err="1">
                <a:latin typeface="+mj-ea"/>
                <a:ea typeface="+mj-ea"/>
              </a:rPr>
              <a:t>자산스티커</a:t>
            </a:r>
            <a:r>
              <a:rPr lang="ko-KR" altLang="en-US" sz="1400" spc="-50" dirty="0">
                <a:latin typeface="+mj-ea"/>
                <a:ea typeface="+mj-ea"/>
              </a:rPr>
              <a:t> </a:t>
            </a:r>
            <a:r>
              <a:rPr lang="ko-KR" altLang="en-US" sz="1400" spc="-50" dirty="0" err="1">
                <a:latin typeface="+mj-ea"/>
                <a:ea typeface="+mj-ea"/>
              </a:rPr>
              <a:t>미부착</a:t>
            </a:r>
            <a:r>
              <a:rPr lang="ko-KR" altLang="en-US" sz="1400" spc="-50" dirty="0">
                <a:latin typeface="+mj-ea"/>
                <a:ea typeface="+mj-ea"/>
              </a:rPr>
              <a:t> 확인</a:t>
            </a:r>
            <a:r>
              <a:rPr lang="en-US" altLang="ko-KR" sz="1400" spc="-50" dirty="0">
                <a:latin typeface="+mj-ea"/>
                <a:ea typeface="+mj-ea"/>
              </a:rPr>
              <a:t>_</a:t>
            </a:r>
            <a:r>
              <a:rPr lang="ko-KR" altLang="en-US" sz="1400" spc="-50" dirty="0">
                <a:latin typeface="+mj-ea"/>
                <a:ea typeface="+mj-ea"/>
              </a:rPr>
              <a:t>회사 전산장비</a:t>
            </a:r>
            <a:r>
              <a:rPr lang="en-US" altLang="ko-KR" sz="1400" spc="-50" dirty="0">
                <a:latin typeface="+mj-ea"/>
                <a:ea typeface="+mj-ea"/>
              </a:rPr>
              <a:t>: </a:t>
            </a:r>
            <a:r>
              <a:rPr lang="ko-KR" altLang="en-US" sz="1400" spc="-50" dirty="0">
                <a:latin typeface="+mj-ea"/>
                <a:ea typeface="+mj-ea"/>
              </a:rPr>
              <a:t>노트북</a:t>
            </a:r>
            <a:r>
              <a:rPr lang="en-US" altLang="ko-KR" sz="1400" spc="-50" dirty="0">
                <a:latin typeface="+mj-ea"/>
                <a:ea typeface="+mj-ea"/>
              </a:rPr>
              <a:t>, </a:t>
            </a:r>
            <a:r>
              <a:rPr lang="ko-KR" altLang="en-US" sz="1400" spc="-50" dirty="0">
                <a:latin typeface="+mj-ea"/>
                <a:ea typeface="+mj-ea"/>
              </a:rPr>
              <a:t>모니터 등 </a:t>
            </a:r>
          </a:p>
          <a:p>
            <a:pPr algn="l" eaLnBrk="0" latinLnBrk="0" hangingPunct="0">
              <a:lnSpc>
                <a:spcPct val="114000"/>
              </a:lnSpc>
            </a:pPr>
            <a:br>
              <a:rPr lang="en-US" altLang="ko-KR" sz="1400" spc="-50" dirty="0">
                <a:latin typeface="+mj-ea"/>
                <a:ea typeface="+mj-ea"/>
              </a:rPr>
            </a:br>
            <a:endParaRPr lang="en-US" altLang="ko-KR" sz="1400" spc="-50" dirty="0">
              <a:latin typeface="+mj-ea"/>
              <a:ea typeface="+mj-ea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F9D4AB3-A79C-4EB7-9D72-541C91BCB084}"/>
              </a:ext>
            </a:extLst>
          </p:cNvPr>
          <p:cNvSpPr txBox="1"/>
          <p:nvPr/>
        </p:nvSpPr>
        <p:spPr>
          <a:xfrm>
            <a:off x="281351" y="6071630"/>
            <a:ext cx="5336717" cy="3157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ko-KR" altLang="en-US" sz="1400" b="1" spc="-50" dirty="0" err="1">
                <a:solidFill>
                  <a:srgbClr val="FF0000"/>
                </a:solidFill>
                <a:latin typeface="+mj-ea"/>
                <a:ea typeface="+mj-ea"/>
              </a:rPr>
              <a:t>미부착</a:t>
            </a:r>
            <a:r>
              <a:rPr lang="ko-KR" altLang="en-US" sz="1400" b="1" spc="-50" dirty="0">
                <a:solidFill>
                  <a:srgbClr val="FF0000"/>
                </a:solidFill>
                <a:latin typeface="+mj-ea"/>
                <a:ea typeface="+mj-ea"/>
              </a:rPr>
              <a:t> 사유</a:t>
            </a:r>
            <a:r>
              <a:rPr lang="en-US" altLang="ko-KR" sz="1400" b="1" spc="-50" dirty="0">
                <a:solidFill>
                  <a:srgbClr val="FF0000"/>
                </a:solidFill>
                <a:latin typeface="+mj-ea"/>
                <a:ea typeface="+mj-ea"/>
              </a:rPr>
              <a:t>: </a:t>
            </a:r>
            <a:r>
              <a:rPr lang="ko-KR" altLang="en-US" sz="1400" b="1" spc="-50" dirty="0">
                <a:solidFill>
                  <a:srgbClr val="FF0000"/>
                </a:solidFill>
                <a:latin typeface="+mj-ea"/>
                <a:ea typeface="+mj-ea"/>
              </a:rPr>
              <a:t>장비만 받고 바로 파견을 나간 인원 및 과거 누락 이슈</a:t>
            </a:r>
            <a:endParaRPr lang="en-US" altLang="ko-KR" sz="1400" b="1" spc="-50" dirty="0">
              <a:solidFill>
                <a:srgbClr val="FF0000"/>
              </a:solidFill>
              <a:latin typeface="+mj-ea"/>
              <a:ea typeface="+mj-ea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990E3766-B98A-4BB3-B920-8973DE7B771F}"/>
              </a:ext>
            </a:extLst>
          </p:cNvPr>
          <p:cNvGrpSpPr/>
          <p:nvPr/>
        </p:nvGrpSpPr>
        <p:grpSpPr>
          <a:xfrm>
            <a:off x="243314" y="243286"/>
            <a:ext cx="5170158" cy="592490"/>
            <a:chOff x="243314" y="260116"/>
            <a:chExt cx="3136224" cy="592490"/>
          </a:xfrm>
        </p:grpSpPr>
        <p:sp>
          <p:nvSpPr>
            <p:cNvPr id="9" name="Object 2">
              <a:extLst>
                <a:ext uri="{FF2B5EF4-FFF2-40B4-BE49-F238E27FC236}">
                  <a16:creationId xmlns:a16="http://schemas.microsoft.com/office/drawing/2014/main" id="{B05C1B39-4FE9-411D-86C5-480F3D7878E3}"/>
                </a:ext>
              </a:extLst>
            </p:cNvPr>
            <p:cNvSpPr txBox="1"/>
            <p:nvPr/>
          </p:nvSpPr>
          <p:spPr>
            <a:xfrm>
              <a:off x="243314" y="260116"/>
              <a:ext cx="3136224" cy="477054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US" sz="2500" dirty="0">
                  <a:solidFill>
                    <a:srgbClr val="3D5752"/>
                  </a:solidFill>
                  <a:latin typeface="Open Sans ExtraBold" pitchFamily="34" charset="0"/>
                  <a:cs typeface="Open Sans ExtraBold" pitchFamily="34" charset="0"/>
                </a:rPr>
                <a:t>2025 </a:t>
              </a:r>
              <a:r>
                <a:rPr lang="ko-KR" altLang="en-US" sz="2500" dirty="0" err="1">
                  <a:solidFill>
                    <a:srgbClr val="3D5752"/>
                  </a:solidFill>
                  <a:latin typeface="Open Sans ExtraBold" pitchFamily="34" charset="0"/>
                  <a:cs typeface="Open Sans ExtraBold" pitchFamily="34" charset="0"/>
                </a:rPr>
                <a:t>자산스티커＿미부착</a:t>
              </a:r>
              <a:endParaRPr lang="en-US" sz="900" dirty="0"/>
            </a:p>
          </p:txBody>
        </p:sp>
        <p:sp>
          <p:nvSpPr>
            <p:cNvPr id="10" name="Object 23">
              <a:extLst>
                <a:ext uri="{FF2B5EF4-FFF2-40B4-BE49-F238E27FC236}">
                  <a16:creationId xmlns:a16="http://schemas.microsoft.com/office/drawing/2014/main" id="{66D4F620-5102-4430-8574-D06A3E95C820}"/>
                </a:ext>
              </a:extLst>
            </p:cNvPr>
            <p:cNvSpPr txBox="1"/>
            <p:nvPr/>
          </p:nvSpPr>
          <p:spPr>
            <a:xfrm>
              <a:off x="319857" y="606385"/>
              <a:ext cx="1614139" cy="246221"/>
            </a:xfrm>
            <a:prstGeom prst="rect">
              <a:avLst/>
            </a:prstGeom>
            <a:noFill/>
          </p:spPr>
          <p:txBody>
            <a:bodyPr wrap="square" rtlCol="0" anchor="b">
              <a:spAutoFit/>
            </a:bodyPr>
            <a:lstStyle/>
            <a:p>
              <a:r>
                <a:rPr lang="en-US" sz="1000" dirty="0">
                  <a:solidFill>
                    <a:srgbClr val="3D5752"/>
                  </a:solidFill>
                  <a:latin typeface="Open Sans ExtraBold" pitchFamily="34" charset="0"/>
                  <a:cs typeface="Open Sans ExtraBold" pitchFamily="34" charset="0"/>
                </a:rPr>
                <a:t>데스크탑, 노트북, 모니터</a:t>
              </a:r>
              <a:endParaRPr lang="en-US" sz="900" dirty="0"/>
            </a:p>
          </p:txBody>
        </p:sp>
      </p:grpSp>
      <p:pic>
        <p:nvPicPr>
          <p:cNvPr id="3" name="그림 2">
            <a:extLst>
              <a:ext uri="{FF2B5EF4-FFF2-40B4-BE49-F238E27FC236}">
                <a16:creationId xmlns:a16="http://schemas.microsoft.com/office/drawing/2014/main" id="{D2405915-D97F-4BF7-B376-E97E7BA15E4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314" y="1767840"/>
            <a:ext cx="2510046" cy="334672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6B8055B-317E-4282-A34C-C29AD0559AA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7112" y="1743432"/>
            <a:ext cx="2510046" cy="3346728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0799E54B-A30F-4FA7-913C-59FAC4538D4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0910" y="1755636"/>
            <a:ext cx="2500893" cy="333452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4FE256-9818-4D09-BE48-AAAD4079AE67}"/>
              </a:ext>
            </a:extLst>
          </p:cNvPr>
          <p:cNvSpPr txBox="1"/>
          <p:nvPr/>
        </p:nvSpPr>
        <p:spPr>
          <a:xfrm>
            <a:off x="243314" y="5251971"/>
            <a:ext cx="2248163" cy="561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en-US" altLang="ko-KR" sz="1400" spc="-50" dirty="0">
                <a:latin typeface="+mj-ea"/>
                <a:ea typeface="+mj-ea"/>
              </a:rPr>
              <a:t>1. </a:t>
            </a:r>
            <a:r>
              <a:rPr lang="ko-KR" altLang="en-US" sz="1400" spc="-50" dirty="0">
                <a:latin typeface="+mj-ea"/>
                <a:ea typeface="+mj-ea"/>
              </a:rPr>
              <a:t>스티커 </a:t>
            </a:r>
            <a:r>
              <a:rPr lang="ko-KR" altLang="en-US" sz="1400" spc="-50" dirty="0" err="1">
                <a:latin typeface="+mj-ea"/>
                <a:ea typeface="+mj-ea"/>
              </a:rPr>
              <a:t>미부착</a:t>
            </a:r>
            <a:r>
              <a:rPr lang="ko-KR" altLang="en-US" sz="1400" spc="-50" dirty="0">
                <a:latin typeface="+mj-ea"/>
                <a:ea typeface="+mj-ea"/>
              </a:rPr>
              <a:t> 장비 확인 </a:t>
            </a:r>
            <a:r>
              <a:rPr lang="en-US" altLang="ko-KR" sz="1400" spc="-50" dirty="0">
                <a:latin typeface="+mj-ea"/>
                <a:ea typeface="+mj-ea"/>
              </a:rPr>
              <a:t>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39BB14D-F1DD-4764-A981-B2DB0078CDA9}"/>
              </a:ext>
            </a:extLst>
          </p:cNvPr>
          <p:cNvSpPr txBox="1"/>
          <p:nvPr/>
        </p:nvSpPr>
        <p:spPr>
          <a:xfrm>
            <a:off x="3137112" y="5251971"/>
            <a:ext cx="2510046" cy="561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en-US" altLang="ko-KR" sz="1400" spc="-50" dirty="0">
                <a:latin typeface="+mj-ea"/>
                <a:ea typeface="+mj-ea"/>
              </a:rPr>
              <a:t>2. </a:t>
            </a:r>
            <a:r>
              <a:rPr lang="ko-KR" altLang="en-US" sz="1400" spc="-50" dirty="0">
                <a:latin typeface="+mj-ea"/>
                <a:ea typeface="+mj-ea"/>
              </a:rPr>
              <a:t>자산시트에 </a:t>
            </a:r>
            <a:r>
              <a:rPr lang="ko-KR" altLang="en-US" sz="1400" spc="-50" dirty="0" err="1">
                <a:latin typeface="+mj-ea"/>
                <a:ea typeface="+mj-ea"/>
              </a:rPr>
              <a:t>기재되어있는</a:t>
            </a:r>
            <a:r>
              <a:rPr lang="ko-KR" altLang="en-US" sz="1400" spc="-50" dirty="0">
                <a:latin typeface="+mj-ea"/>
                <a:ea typeface="+mj-ea"/>
              </a:rPr>
              <a:t> 자산번호 </a:t>
            </a:r>
            <a:r>
              <a:rPr lang="ko-KR" altLang="en-US" sz="1400" spc="-50" dirty="0" err="1">
                <a:latin typeface="+mj-ea"/>
                <a:ea typeface="+mj-ea"/>
              </a:rPr>
              <a:t>라벨지</a:t>
            </a:r>
            <a:r>
              <a:rPr lang="ko-KR" altLang="en-US" sz="1400" spc="-50" dirty="0">
                <a:latin typeface="+mj-ea"/>
                <a:ea typeface="+mj-ea"/>
              </a:rPr>
              <a:t> 출력 </a:t>
            </a:r>
            <a:r>
              <a:rPr lang="en-US" altLang="ko-KR" sz="1400" spc="-50" dirty="0">
                <a:latin typeface="+mj-ea"/>
                <a:ea typeface="+mj-ea"/>
              </a:rPr>
              <a:t>	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E98B6BF-2140-4AC7-8FAA-3AED9176A81D}"/>
              </a:ext>
            </a:extLst>
          </p:cNvPr>
          <p:cNvSpPr txBox="1"/>
          <p:nvPr/>
        </p:nvSpPr>
        <p:spPr>
          <a:xfrm>
            <a:off x="6030910" y="5251971"/>
            <a:ext cx="2248163" cy="3157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eaLnBrk="0" latinLnBrk="0" hangingPunct="0">
              <a:lnSpc>
                <a:spcPct val="114000"/>
              </a:lnSpc>
            </a:pPr>
            <a:r>
              <a:rPr lang="en-US" altLang="ko-KR" sz="1400" spc="-50" dirty="0">
                <a:latin typeface="+mj-ea"/>
                <a:ea typeface="+mj-ea"/>
              </a:rPr>
              <a:t>3. </a:t>
            </a:r>
            <a:r>
              <a:rPr lang="ko-KR" altLang="en-US" sz="1400" spc="-50" dirty="0" err="1">
                <a:latin typeface="+mj-ea"/>
                <a:ea typeface="+mj-ea"/>
              </a:rPr>
              <a:t>라벨지</a:t>
            </a:r>
            <a:r>
              <a:rPr lang="ko-KR" altLang="en-US" sz="1400" spc="-50" dirty="0">
                <a:latin typeface="+mj-ea"/>
                <a:ea typeface="+mj-ea"/>
              </a:rPr>
              <a:t> 부착 완료</a:t>
            </a:r>
            <a:r>
              <a:rPr lang="en-US" altLang="ko-KR" sz="1400" spc="-50" dirty="0">
                <a:latin typeface="+mj-ea"/>
                <a:ea typeface="+mj-ea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2228877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번호 개체 틀 1">
            <a:extLst>
              <a:ext uri="{FF2B5EF4-FFF2-40B4-BE49-F238E27FC236}">
                <a16:creationId xmlns:a16="http://schemas.microsoft.com/office/drawing/2014/main" id="{C0AD5F3C-D63F-8E47-8F2C-35E5CB85E5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900B02E-8AB5-43FE-AC7E-4FB227A4939C}" type="slidenum">
              <a:rPr lang="ko-KR" altLang="en-US" smtClean="0"/>
              <a:pPr/>
              <a:t>8</a:t>
            </a:fld>
            <a:endParaRPr lang="ko-KR" altLang="en-US" dirty="0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B1502E6-BB13-46D8-AE1A-DE6BCD9B2189}"/>
              </a:ext>
            </a:extLst>
          </p:cNvPr>
          <p:cNvGrpSpPr/>
          <p:nvPr/>
        </p:nvGrpSpPr>
        <p:grpSpPr>
          <a:xfrm>
            <a:off x="378000" y="900000"/>
            <a:ext cx="2026752" cy="561128"/>
            <a:chOff x="3482652" y="2441192"/>
            <a:chExt cx="2026752" cy="561128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81FC128-3922-4C7F-BC5F-2B36220F2CA6}"/>
                </a:ext>
              </a:extLst>
            </p:cNvPr>
            <p:cNvSpPr txBox="1"/>
            <p:nvPr/>
          </p:nvSpPr>
          <p:spPr>
            <a:xfrm>
              <a:off x="3482652" y="2441192"/>
              <a:ext cx="742733" cy="318924"/>
            </a:xfrm>
            <a:prstGeom prst="rect">
              <a:avLst/>
            </a:prstGeom>
            <a:noFill/>
          </p:spPr>
          <p:txBody>
            <a:bodyPr wrap="none" lIns="18000" tIns="36000" rIns="0" bIns="36000" rtlCol="0">
              <a:spAutoFit/>
            </a:bodyPr>
            <a:lstStyle/>
            <a:p>
              <a:pPr defTabSz="457200" latinLnBrk="0"/>
              <a:r>
                <a:rPr kumimoji="1" lang="ko-KR" altLang="en-US" sz="1600" b="1" dirty="0">
                  <a:solidFill>
                    <a:schemeClr val="accent1"/>
                  </a:solidFill>
                  <a:ea typeface="맑은 고딕"/>
                </a:rPr>
                <a:t>끝내며</a:t>
              </a:r>
              <a:r>
                <a:rPr kumimoji="1" lang="en-US" altLang="ko-KR" sz="1600" b="1" dirty="0">
                  <a:solidFill>
                    <a:schemeClr val="accent1"/>
                  </a:solidFill>
                  <a:ea typeface="맑은 고딕"/>
                </a:rPr>
                <a:t>..</a:t>
              </a: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1B979131-CFC0-473A-8569-817EA7730606}"/>
                </a:ext>
              </a:extLst>
            </p:cNvPr>
            <p:cNvSpPr txBox="1"/>
            <p:nvPr/>
          </p:nvSpPr>
          <p:spPr>
            <a:xfrm>
              <a:off x="3516649" y="2775729"/>
              <a:ext cx="1992755" cy="226591"/>
            </a:xfrm>
            <a:prstGeom prst="rect">
              <a:avLst/>
            </a:prstGeom>
            <a:noFill/>
          </p:spPr>
          <p:txBody>
            <a:bodyPr wrap="square" lIns="18000" tIns="36000" rIns="0" bIns="36000" rtlCol="0">
              <a:spAutoFit/>
            </a:bodyPr>
            <a:lstStyle/>
            <a:p>
              <a:pPr marL="0" marR="0" lvl="0" indent="0" defTabSz="4572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000" b="0" i="0" u="none" strike="noStrike" kern="0" cap="none" normalizeH="0" baseline="0" noProof="0" dirty="0">
                  <a:ln>
                    <a:noFill/>
                  </a:ln>
                  <a:solidFill>
                    <a:srgbClr val="0C5FAB">
                      <a:lumMod val="50000"/>
                    </a:srgbClr>
                  </a:solidFill>
                  <a:effectLst/>
                  <a:uLnTx/>
                  <a:uFillTx/>
                </a:rPr>
                <a:t>1. </a:t>
              </a:r>
              <a:endParaRPr kumimoji="1" lang="x-none" altLang="en-US" sz="1000" b="0" i="0" u="none" strike="noStrike" kern="0" cap="none" normalizeH="0" baseline="0" noProof="0" dirty="0">
                <a:ln>
                  <a:noFill/>
                </a:ln>
                <a:solidFill>
                  <a:srgbClr val="0C5FAB">
                    <a:lumMod val="50000"/>
                  </a:srgbClr>
                </a:solidFill>
                <a:effectLst/>
                <a:uLnTx/>
                <a:uFillTx/>
                <a:ea typeface="맑은 고딕"/>
              </a:endParaRPr>
            </a:p>
          </p:txBody>
        </p:sp>
      </p:grpSp>
      <p:sp>
        <p:nvSpPr>
          <p:cNvPr id="24" name="제목 2">
            <a:extLst>
              <a:ext uri="{FF2B5EF4-FFF2-40B4-BE49-F238E27FC236}">
                <a16:creationId xmlns:a16="http://schemas.microsoft.com/office/drawing/2014/main" id="{331F5570-3FB0-4FE3-8EC2-01ADA5369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000" y="191890"/>
            <a:ext cx="7886700" cy="313859"/>
          </a:xfrm>
        </p:spPr>
        <p:txBody>
          <a:bodyPr/>
          <a:lstStyle/>
          <a:p>
            <a:r>
              <a:rPr lang="ko-KR" altLang="en-US" sz="1400" dirty="0"/>
              <a:t>자산관리 프로세스</a:t>
            </a:r>
            <a:endParaRPr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2383817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D910EB4-FA25-3E40-B02F-4E2FC0FAF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0000" y="2451558"/>
            <a:ext cx="5008138" cy="842411"/>
          </a:xfrm>
        </p:spPr>
        <p:txBody>
          <a:bodyPr/>
          <a:lstStyle/>
          <a:p>
            <a:r>
              <a:rPr kumimoji="1" lang="en-US" altLang="x-none"/>
              <a:t>Thank you</a:t>
            </a:r>
            <a:endParaRPr kumimoji="1" lang="x-none" altLang="en-US" dirty="0"/>
          </a:p>
        </p:txBody>
      </p:sp>
    </p:spTree>
    <p:extLst>
      <p:ext uri="{BB962C8B-B14F-4D97-AF65-F5344CB8AC3E}">
        <p14:creationId xmlns:p14="http://schemas.microsoft.com/office/powerpoint/2010/main" val="121906555"/>
      </p:ext>
    </p:extLst>
  </p:cSld>
  <p:clrMapOvr>
    <a:masterClrMapping/>
  </p:clrMapOvr>
</p:sld>
</file>

<file path=ppt/theme/theme1.xml><?xml version="1.0" encoding="utf-8"?>
<a:theme xmlns:a="http://schemas.openxmlformats.org/drawingml/2006/main" name="Suresoft2021">
  <a:themeElements>
    <a:clrScheme name="SURESOFT">
      <a:dk1>
        <a:srgbClr val="000000"/>
      </a:dk1>
      <a:lt1>
        <a:srgbClr val="FFFFFF"/>
      </a:lt1>
      <a:dk2>
        <a:srgbClr val="243469"/>
      </a:dk2>
      <a:lt2>
        <a:srgbClr val="E7E6E6"/>
      </a:lt2>
      <a:accent1>
        <a:srgbClr val="406FD8"/>
      </a:accent1>
      <a:accent2>
        <a:srgbClr val="3E8853"/>
      </a:accent2>
      <a:accent3>
        <a:srgbClr val="FFCA08"/>
      </a:accent3>
      <a:accent4>
        <a:srgbClr val="FF8327"/>
      </a:accent4>
      <a:accent5>
        <a:srgbClr val="D32619"/>
      </a:accent5>
      <a:accent6>
        <a:srgbClr val="510CE6"/>
      </a:accent6>
      <a:hlink>
        <a:srgbClr val="0081EA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 algn="l" eaLnBrk="0" latinLnBrk="0" hangingPunct="0">
          <a:lnSpc>
            <a:spcPct val="114000"/>
          </a:lnSpc>
          <a:defRPr sz="1400" spc="-50" dirty="0" smtClean="0">
            <a:latin typeface="+mj-ea"/>
            <a:ea typeface="+mj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Suresoft2021" id="{BAF2CF10-B4E5-4131-94D8-35432D581D5C}" vid="{AB3632EA-C50A-455C-855E-D851B098AE4C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37846</TotalTime>
  <Words>667</Words>
  <Application>Microsoft Office PowerPoint</Application>
  <PresentationFormat>화면 슬라이드 쇼(4:3)</PresentationFormat>
  <Paragraphs>209</Paragraphs>
  <Slides>9</Slides>
  <Notes>7</Notes>
  <HiddenSlides>1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9" baseType="lpstr">
      <vt:lpstr>SpoqaHanSans-Bold</vt:lpstr>
      <vt:lpstr>SpoqaHanSans-Regular</vt:lpstr>
      <vt:lpstr>맑은 고딕</vt:lpstr>
      <vt:lpstr>맑은 고딕</vt:lpstr>
      <vt:lpstr>Arial</vt:lpstr>
      <vt:lpstr>Open Sans ExtraBold</vt:lpstr>
      <vt:lpstr>Roboto</vt:lpstr>
      <vt:lpstr>Segoe UI</vt:lpstr>
      <vt:lpstr>Wingdings</vt:lpstr>
      <vt:lpstr>Suresoft2021</vt:lpstr>
      <vt:lpstr>슈어소프트 자산관리 프로세스</vt:lpstr>
      <vt:lpstr>자산관리 프로세스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자산관리 프로세스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Sure_Design</dc:creator>
  <cp:lastModifiedBy>sure</cp:lastModifiedBy>
  <cp:revision>517</cp:revision>
  <cp:lastPrinted>2024-01-30T04:38:01Z</cp:lastPrinted>
  <dcterms:created xsi:type="dcterms:W3CDTF">2021-02-01T06:13:19Z</dcterms:created>
  <dcterms:modified xsi:type="dcterms:W3CDTF">2025-10-29T00:50:14Z</dcterms:modified>
</cp:coreProperties>
</file>