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5.xml" ContentType="application/vnd.openxmlformats-officedocument.presentationml.notesSlide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1"/>
  </p:notesMasterIdLst>
  <p:sldIdLst>
    <p:sldId id="256" r:id="rId2"/>
    <p:sldId id="261" r:id="rId3"/>
    <p:sldId id="262" r:id="rId4"/>
    <p:sldId id="800" r:id="rId5"/>
    <p:sldId id="803" r:id="rId6"/>
    <p:sldId id="808" r:id="rId7"/>
    <p:sldId id="804" r:id="rId8"/>
    <p:sldId id="806" r:id="rId9"/>
    <p:sldId id="807" r:id="rId10"/>
    <p:sldId id="809" r:id="rId11"/>
    <p:sldId id="791" r:id="rId12"/>
    <p:sldId id="264" r:id="rId13"/>
    <p:sldId id="801" r:id="rId14"/>
    <p:sldId id="802" r:id="rId15"/>
    <p:sldId id="265" r:id="rId16"/>
    <p:sldId id="266" r:id="rId17"/>
    <p:sldId id="267" r:id="rId18"/>
    <p:sldId id="268" r:id="rId19"/>
    <p:sldId id="269" r:id="rId20"/>
    <p:sldId id="793" r:id="rId21"/>
    <p:sldId id="798" r:id="rId22"/>
    <p:sldId id="263" r:id="rId23"/>
    <p:sldId id="495" r:id="rId24"/>
    <p:sldId id="796" r:id="rId25"/>
    <p:sldId id="336" r:id="rId26"/>
    <p:sldId id="337" r:id="rId27"/>
    <p:sldId id="814" r:id="rId28"/>
    <p:sldId id="339" r:id="rId29"/>
    <p:sldId id="340" r:id="rId30"/>
    <p:sldId id="341" r:id="rId31"/>
    <p:sldId id="585" r:id="rId32"/>
    <p:sldId id="342" r:id="rId33"/>
    <p:sldId id="586" r:id="rId34"/>
    <p:sldId id="817" r:id="rId35"/>
    <p:sldId id="815" r:id="rId36"/>
    <p:sldId id="816" r:id="rId37"/>
    <p:sldId id="338" r:id="rId38"/>
    <p:sldId id="343" r:id="rId39"/>
    <p:sldId id="587" r:id="rId40"/>
    <p:sldId id="346" r:id="rId41"/>
    <p:sldId id="589" r:id="rId42"/>
    <p:sldId id="810" r:id="rId43"/>
    <p:sldId id="348" r:id="rId44"/>
    <p:sldId id="349" r:id="rId45"/>
    <p:sldId id="350" r:id="rId46"/>
    <p:sldId id="351" r:id="rId47"/>
    <p:sldId id="352" r:id="rId48"/>
    <p:sldId id="353" r:id="rId49"/>
    <p:sldId id="813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F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>
        <p:scale>
          <a:sx n="70" d="100"/>
          <a:sy n="70" d="100"/>
        </p:scale>
        <p:origin x="49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1-22T19:17:18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27746 4251 0,'0'71'94,"0"-36"-79,0 71-15,0-1 16,0 107-16,0-88 16,0 17-16,0 17 15,0 125 1,0-195 0,0-18-1,0-87 63,0-54-62,0 54-16,71-107 31,-71 54-15,35-54-1,0 1 1,36-71 0,-36 17-1,18-52 1,17 70 0,-34 71-1,-1 88 16,-35 71 94,35 70-109,1 158 0,34 19-1,1-177 1,-71-106 0,35-35-16,-35 36 15,0-54 48,35-17-48,18-53 1,53-18 0,141-88-1,-177 123 1,54-17-16,-54 17 15,89-52 1,-141 70 0,17 53-1,-35 71 126,0 17-125,0-53-16,0 36 15,0 105 1,0 0-1,0-52 1,0-71-16,0 17 16,0 71-1,0-70-15,35-71 172</inkml:trace>
  <inkml:trace contextRef="#ctx0" brushRef="#br0" timeOffset="4299.7">24518 7250 0,'18'-18'93,"123"-17"-77,-71-1 0,160 1-1,-1-18 1,71 53 0,-106 0 15,-141 0-16,-18 0-15,71 0 16,123 0 0,-17 0-16,211 0 15,-299 0 1,193 0 0,-88 0-1,-123 0 1,-88 0-1,17 0 110,36 18-109,-18-18 0,0 0-1,-18 0 17,35 0-17,-17 0 1,-17 0-1,-19 0 1,19 0 0,16 0-1,-16 0 32,105 0-31,-88 0-1,53 0 1,-89 0-16,19 0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</inkml:traceFormat>
        <inkml:channelProperties>
          <inkml:channelProperty channel="X" name="resolution" value="58.53982" units="1/cm"/>
          <inkml:channelProperty channel="Y" name="resolution" value="28.33948" units="1/cm"/>
        </inkml:channelProperties>
      </inkml:inkSource>
      <inkml:timestamp xml:id="ts0" timeString="2010-09-22T22:58:54.03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0,'25'0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1-27T19:28:33.4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27T19:32:31.189"/>
    </inkml:context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6526 7814 0,'0'18'437,"0"-1"-421,0 19-16,0-19 16,-17 19-1,-1-19 1,18 36-1,-18-35-15,18 17 32,-17 36-17,17-54 1,0 18 0,0 18 15,0-35-16,0 0 1,0-1 0,0 19 15,0-19-15,0 1-1,0-1-15,0 1 16,0 0 15,0-1-15,0-52 156,0-141-157,0 35-15,53-459 16,0 194-1,-18 195-15,0 17 16,-35 141 0,0 17-16,0 19 15,0 34 63,0 1-62,0 0-16,0-1 31,0 1 1,0 0-1,0 17-16,0 0 1,0 36 0,0-54-1,0 160 1,0-124 0,0 88-1,18 106 1,-18-142 15,0-87-15,0 17-1,18-17 1,-18 17 0,0 36-1,0-1 1,0-17-1,0-17 1,0-1 0,0 0-1,0-17 17,-18 17-17,18 0 1,-18 142-1,1-142-15,-1 18 16,0 0 0,1-18-1,17-17 1,-18-18 15,0 0 0,18 17 63,0 19-78,-17 264 15,17-159-15,0-88-16,0-1 15,0 1 1,0-35 0,-18 0-1,-35-177 16,0 0-15,36 36-16,-36-54 31,53 160-15,0-1 15,35-17 344,-17 35-359,-1 0-16,1 0 15,-18 17-15,0 1 16,18-18 0,-1 35-1,-17-17 17,0-36 93,0-88-110,0 71-15,-17-106 16,17 18-1,0 34 1,-18 54-16,18 0 16,0 17-1,0 1 17,0 34 30,53 142-46,-36-71 15,-17-70-15,0-1-16,0 1 31,0 0-16,0-1 1,0 1 0,18-18 109,0 0-110,-1 0 1,19 35 0,-19 1-1,1-36 1,0 35-16,-1-35 15,1 17 1,0-17 15,-1-17 47,-17-36-62,0 18 0,0-1 15,0 19-15,0-1 15,0 0-16,18 18 1</inkml:trace>
  <inkml:trace contextRef="#ctx1" brushRef="#br0">15803 6301 0,'0'0'0,"0"0"0,0 0 0,0 0 0,0 0 0,0 0 16,0 0 0,0 0-16,0 0 15,0 0 1,0 0-16,-38-82 16,65 43-16,6-10 15,3 0 1,-6 10-16,-3 1 15,0-6 1,6 1-16,8-12 16,22-5-1,22-6-15,3 11 16,-14 6-16,-6 11 16,6 5-1,8 5-15,6 6 16,-9 6-1,-19 5-15,-2-5 16,2 5 0,11 0-16,3 0 15,0 5-15,-11 6 16,-9 0 0,-10 6-16,-6-6 15,-2 5 1,2 1-16,3-1 15,-2 6 1,-1-5-16,3 5 16,-3 0-16,-2 0 15,-3-1 1,-3 1-16,-3 0 16,-5 0-1,0 6-15,-3-6 16,-2 0-1,-4 0-15,-2 0 16,0-1-16,-3 1 16,1 0-1,-1 0-15,0 0 16,-3-5 0,1 5-16,-1-6 15,1 6-15,-1 6 16,4-7-1,2 12-15,-1 6 16,4-1 0,0 0-16,2 6 15,3 11 1,3 5-16</inkml:trace>
  <inkml:trace contextRef="#ctx1" brushRef="#br0" timeOffset="2090.98">18178 6230 0,'0'0'0,"0"0"16,0 0-16,0 0 16,0 0-1,0 0-15,0 0 16,0 0-1,0 0-15,0 0 16,0 0 0,0 0-16,0 0 15,0 0 1,0 0-16,72-93 16,-53 71-16,0-6 15,3 1 1,0 5-16,2-5 15,6-1 1,3 1-16,8-6 16,3 6-16,3-6 15,2 5 1,-5 7-16,-6-1 16,-5 0-1,-6 5-15,-2 1 16,-1-1-1,-2 7-15,3-1 16,0 0 0,2 0-16,0 5 15,-2 1 1,0-1-16,-1 1 16,-2 5-16,0 0 15,0 0 1,-3 5-16,3-5 15,-3 6 1,0-1-16,0 6 16,1-5-16,-4 5 15,0-6 1,1 6-16,-1-6 16,-2 1-1,0-1-15,2 1 16,0-6-16,1 5 15,2-5 1,0 0-16,0 0 16,6 0-1,5-5-15,6-1 16,-1 1 0,1-1-16,-6 6 15,-3 0-15,-2 0 16,-3 0-1,0 0-15,-3 0 16,0 0 0,0 0-16,-3 6 15,1-6 1,-1 5-16,1-5 16,-1 6-16,1-6 15,2 5 1,0-5-16,0 6 15,0-6 1,0 5-16,1 1 16,-1-1-1,0 1-15,-3-1 16,3 1-16,3 5 16,0 5-1,3 0-15,2 1 16,1 5-1,-7-6-15,-4 1 16</inkml:trace>
  <inkml:trace contextRef="#ctx1" brushRef="#br0" timeOffset="7817.77">19883 6339 0,'0'0'0,"0"0"0,0 0 0,0 0 16,0 0-16,0 0 15,0 0-15,0 0 16,0 0 0,0 0-16,0 0 15,0 0 1,-82 49-16,47-16 15,-9 11 1,-3 8-16,6 0 16,3-3-16,8-5 15,8-8 1,8-12-16,9-5 16,5-5-1,8 3-15,8 2 16,12 3-1,7-1-15,6 1 16,-2 0-16,-6-3 16,-1 1-1,4-7-15,0-5 16,5-5 0,2-3-16,9-8 15,6-8 1,-3-4-16,-9-1 15,-10 1-15,-9-4 16,-5-1 0,-6-2-16,-5-3 15,-3 0 1,-2-1-16,-3 1 16,-3 3-1,-3 0-15,-5-4 16,-3 4-16,0 2 15,0 4 1,-3-1-16,3 5 16,3 4-1,0 2-15,0 2 16,-1 1 0,-2 3-16,-5 2 15,-11 3-15,27 0 16,-104 44-1,35 10 1</inkml:trace>
  <inkml:trace contextRef="#ctx1" brushRef="#br0" timeOffset="31132.44">19098 7297 0,'0'0'0,"0"0"0,0 0 0,0 0 16,0 0-16,0 0 15,0 0 1,0 0-16,0 0 15,-101 115-15,73-38 16,4-6 0,4-3-16,4 9 15,0 5 1,2-5-16,0-3 16,1-20-1,-4-7-15,-2-6 16,-3-3-16,3-5 15,3-6 1,2-5-16,3-3 16,3-5-1,2-3-15,1-3 16,-1-2 0</inkml:trace>
  <inkml:trace contextRef="#ctx1" brushRef="#br0" timeOffset="31601.23">19248 7207 0,'0'0'0,"0"0"16,0 0-1,0 0-15,0 0 16,0 0-16,0 0 16,-2 87-1,32-26-15,14 23 16,5 9-1,0-8-15,-5 3 16,-6 2-16,-8-5 16,-5-11-1,-3-11-15,0-6 16,5 1 0,6-3-16,0-3 15,-3-3 1,0-11-16,-3-10 15,1-18-15,-4-4 16</inkml:trace>
  <inkml:trace contextRef="#ctx1" brushRef="#br0" timeOffset="32092.68">18838 7883 0,'0'0'0,"0"0"16,0 0-16,0 0 15,0 0 1,0 0-16,0 0 15,0 0 1,0 0-16,142 24 16,-65-24-16,-3-2 15,-3-1 1,0 0-16,11 0 16,3 3-1,-6 0-15,-10 0 16,-15 0-1,-7-2-15,8-1 16,8-3 0</inkml:trace>
  <inkml:trace contextRef="#ctx1" brushRef="#br0" timeOffset="34701.32">16364 7059 0,'0'0'0,"0"0"15,0 0-15,0 0 16,0 0-1,0 0-15,0 0 16,0 0 0,0 0-16,90-38 15,-68 38-15,8 2 16,9 1 0,5 3-16,2-1 15,-2-2 1,-3-1-16,-3-2 15,-5 0-15,0-2 16,2-1 0,6-2-1,11-1-15,6 1 16,-1-1-16,-2 1 16,-3-1-1,-8 1-15,-6-1 16,-5 1-1,-3-1-15,-2 1 16,-4 2-16,1 0 16,-1 1-1,4-1-15,5 0 16,-1 0 0,7 1-16,2-1 15,3 0 1,-1-5-16,-2-3 15</inkml:trace>
  <inkml:trace contextRef="#ctx1" brushRef="#br0" timeOffset="36356.48">17106 7357 0,'0'0'0,"0"0"0,0 0 16,0 0-1,0 0-15,0 0 16,0 0-16,0 0 16,0 0-1,0 0-15,0 0 16,0 0-1,-71 104-15,46-35 16,-2-1 0,-6 6-16,-11 11 15,-13 2 1,-9-4-16,0-10 16,6-12-16,11-9 15,10 0 1,12-3-16,2 3 15,9 0-15,0-3 16,5-8 0,2-13-16,1-9 15</inkml:trace>
  <inkml:trace contextRef="#ctx1" brushRef="#br0" timeOffset="36802.25">17073 7382 0,'0'0'0,"0"0"16,0 0 0,0 0-16,129 57 15,-67-2-15,-7 14 16,-11-1 0,-3 14-1,-3 14-15,-5-3 16,-11-14-16,-3-21 15,-5-12 1,-3-10-16,-6-9 16,1-5-16,-3-3 15,2-2 1,0-1-16,1-2 16,-1 0-1,1-4-15,-1 1 16,4 0-1</inkml:trace>
  <inkml:trace contextRef="#ctx1" brushRef="#br0" timeOffset="37148.3">16944 8044 0,'0'0'0,"0"0"0,0 0 15,0 0 1,0 0-16,0 0 16,85 11-1,-27 6-15,29 5 16,-13-6 0,-8-2-16</inkml:trace>
  <inkml:trace contextRef="#ctx1" brushRef="#br0" timeOffset="39769.94">13510 6022 0,'0'0'0,"0"0"16,0 0-16,0 0 16,0 0-16,0 0 15,0 0 1,0 0-16,0 0 15,0 0 1,0 0-16,0 0 16,0 0-1,0 0-15,0 0 16,0 0-16,0 0 16,0 0-1,0 0-15,0 0 16,0 0-1,0 0-15,0 0 16,0 0-16,0 0 16,0 0-1,0 0-15,0-88 16,25 50 0,2-6-16,6 0 15,5-5 1,3 0-16,0 10 15,3 1-15,0 5 16,0 0 0,-3 11-16,-6 0 15,-5 1 1,-2 4-16,-1 1 16,0-6-1,4 5-15,1-5 16,4 6-1,5-6-15,0 0 16,0 0-16,0 0 16,-5 6-1,-3 5-15,-3 0 16,-3 0 0,0 0-16,-2 6 15,0-1-15,-1 1 16,1 5-1,2-6-15,1 1 16,2-1 0,0 6-16,-3-5 15,1 5 1,-7 0-16,1 0 16,0 0-16,-3 5 15,1-5 1,-1 6-16,-3-6 15,1 5 1,-1-5-16,0 6 16,1-1-1,-1 1-15,1-1 16,2 1-16,0-1 16,3 1-1,2-6-15,4 5 16,2 1-1,0-1-15,0 1 16,0-1 0,-2 0-16,-4 1 15,-2-1-15,0 6 16,0 0 0,0 6-1</inkml:trace>
  <inkml:trace contextRef="#ctx1" brushRef="#br0" timeOffset="40959.19">15524 5419 0,'0'0'0,"0"0"16,0 0-16,0 0 16,0 0-1,0 0-15,0 0 16,0 0-16,0 0 15,0 93 1,3-76-16,-3 5 16,0-6-1,0 1-15,0-1 16,-3 0 0,0 6-16,1 6 15,-1-1-15,-3-5 16,4 5-1,-4-5-15,3 0 16,1-5 0,-1-1-16,0-5 15,0 5 1,3-5-16,0 0 16,0 6-16,0 5 15,3-1 1,-3 1-16,0 6 15,0-1 1,0 0-16,0-5 16,0 0-1,0-5-15,0 5 16,0-6-16,0 0 16,0-5-1,0 0-15,0 0 16,3 0-1,0-5-15,5 5 16,6-6 0</inkml:trace>
  <inkml:trace contextRef="#ctx1" brushRef="#br0" timeOffset="41792.43">15376 5452 0,'0'0'0,"0"0"0,0 0 16,0 0-1,0 0-15,0 0 16,0 0 0,0 0-16,0 0 15,0 0 1,0 0-16,66 132 15,-39-56-15,-10-5 16,-6-5 0,-3 0-16,-5-11 15,-3-1 1,0-4-16,0-7 16,-3 1-1,0-6-15,-2 6 16</inkml:trace>
  <inkml:trace contextRef="#ctx1" brushRef="#br0" timeOffset="44976.22">13710 5912 0,'0'0'0,"0"0"16,0 0-16,0 0 16,0 0-1,0 0-15,0 0 16,0 0 0,0 0-16,0 0 15,0 0 1,0 0-16,0 0 15,0 0-15,-71 93 16,62-71 0,1 0-16,0 0 15,0 0 1,0 0-16,2-6 16,1 6-1,2-6-15,0 1 16,0 5-1,1 0-15,-1-1 16,-3 1-16,1 0 16,-3 6-1,0 7-15,2 4 16,1 2 0,2 2-16,0 1 15,3-3-15,3 3 16,0-6-1,-1-2-15,1-3 16,-3 2 0,0-2-16,0-3 15,0 0 1,0-2-16,3-4 16,0 1-16,2-3 15,3 0 1,6 2-16,2 1 15,12 5 1,10 3-16,6 3 16</inkml:trace>
  <inkml:trace contextRef="#ctx1" brushRef="#br0" timeOffset="49785.38">14325 3613 0,'0'0'0,"0"0"0</inkml:trace>
  <inkml:trace contextRef="#ctx1" brushRef="#br0" timeOffset="50603.49">14353 3487 0,'0'0'0,"0"0"16,0 0-16,0 0 15,0 0 1,0 0-16,0 0 15,0 0-15,-6 99 16,-5-78 0,-2 7-16,-4 5 15,1 0 1,-3-1-16,2 7 16,6-1-1,3 0-15,3-10 16,2 5-1,0-12-15,3 1 16,3 0-16,2 0 16,6 0-1,3-6-15,2 6 16,4-5 0,2-6-16,-3 0 15,0 0 1,3-6-16,2 1 15,-2-1-15,-3-5 16,6 6 0,2-1-16,3 6 15,9 0 1,2 5-16,5 12 16,6 10-16,-2 17 15,-9-1 1,-8 1-16,-6-6 15,-8-10 1,-5-12-16,-6 1 16,-3-7-1,-2-4-15,0 5 16,-3-6 0,-6 1-16,-5 4 15,-5 7-15,-11-6 16,-12 5-1,-2 0-15,3-5 16,2 0 0,4 0-16,-1-11 15,0 6-15,-3-6 16,-5-1 0,-5-4-16,2-1 15,-3-5 1,4 0-16,7 0 15,6 0 1,8-5-16,8-1 16,9-4-1</inkml:trace>
  <inkml:trace contextRef="#ctx1" brushRef="#br0" timeOffset="51043.21">14591 3602 0,'0'0'0,"0"0"0,0 0 16,0 0-16,0 0 15,0 0 1,0 0-16,0 0 16,0 0-1,0 0-15,0 0 16,0 0-16,112-16 15,-57 10 1,-3 6-16,-3-5 16,-5-1-1,5-5-15,6 0 16,8-11 0,8-5-16,-5 0 15,-14-1-15,-9 6 16</inkml:trace>
  <inkml:trace contextRef="#ctx1" brushRef="#br0" timeOffset="53803.69">11214 6971 0,'0'0'0,"0"0"16,0 0-16,0 0 15,0 0 1,0 0-16,0 0 16,0 0-1,0 0-15,0 0 16,0 0-16,0 0 15,0 0 1,0 0-16,0 0 16,0 0-1,0 0-15,0 0 16,0 0-16,0 0 16,0 0-1,0 0-15,0 0 16,-11 91-1,17-80-15,-1 0 16,6-1 0,-5 1-16,4 0 15,1-2-15,0-1 16,6 0 0,-6 0-16,5 0 15,3 1 1,0-1-16,1 0 15,1 0 1,1 0-16,3 1 16,0-4-16,-1 1 15,1-1 1,0 1-16,-1-1 16,-2 1-1,3-1-15,-1 3 16,4 0-1,2 3-15,0 0 16,0-2-16,-3-1 16,1 0-1,-1-3-15,-2 1 16,2-1 0,0-2-16,1 0 15,-1 0 1,1-3-16,-7 0 15,4 0-15,0 0 16,2 2 0,3 1-16,6 0 15,-1-3 1,4 0-16,-1 0 16,0 0-1,3 0-15,0 0 16,-2 0-16,-7 0 15,-1 0 1,-4 0-16,-2 0 16,-4-3-1,1 0-15,0 1 16,0-1-16,0 0 16,3 0-1,-3 1-15,-1-1 16,-1 0-1,-1 3-15,0 0 16,3 0 0,0 0-16,2 0 15,-2 0-15,0-3 16,-3 1 0,0-1-16,1 0 15,-1 0 1,-3 1-16,1-1 15,-1 0 1,0 1-16,-2-1 16,0-3-1,-1 1-15,-2-1 16,0 1-16,-2-1 16,-1 4-1,0-4-15,0 1 16,0-1-1,1 1-15,-1-1 16,0 1-16,0-3 16,0-1-1,1 1-15,2-3 16,2 0 0,1-2-16,0 2 15,-1 0 1,1-3-16,0 3 15,-1 0-15,-2 0 16,0 3 0,-3 0-16,1 0 15,-1-1 1,0-2-16,0 0 16,0-2-16,9-9 15,5-8 1</inkml:trace>
  <inkml:trace contextRef="#ctx1" brushRef="#br0" timeOffset="55776.17">12054 3503 0,'0'0'0,"0"0"15,0 0-15,0 0 16,-49 83 0,43-67-16,4 6 15,2 5 1,2 6-16,-2 16 16,-2 12-16,-1 10 15,3-6 1,0-10-16,3-11 15,2-6 1,3 1-16,3-12 16,3 0-16,2-5 15,6 0 1,3 0-16,2-6 16,6 6-1,3-5-15,8 5 16,2-6-1,3 1-15,-2-1 16,-1 0-16,-2 1 16,-3 5-1,-8-6-15,0 6 16,-3 0 0,-3 0-16,-2 5 15,-3 6-15,-6 0 16,-5 11-1,-5-1-15,-6 7 16,-6-1 0,-2-5-16,-6 5 15,-8-5 1,-5-6-16,-9 0 16,-5-5-16,-5-5 15,-9-6 1,-2-1-16,5-4 15,8-12 1,8 1-16,6-12 16,3 6-1,2-11-15,1 6 16,2-11-16,5-1 16,4-10-1</inkml:trace>
  <inkml:trace contextRef="#ctx1" brushRef="#br0" timeOffset="56168.74">12361 3618 0,'0'0'0,"0"0"16,0 0-1,0 0-15,0 0 16,0 0-1,0 0-15,0 0 16,126-21-16,-33 4 16,32-5-1,-7-5 1,-25-1-16,-19 7 16,-6-7-16,6 1 15,3-1 1</inkml:trace>
  <inkml:trace contextRef="#ctx1" brushRef="#br0" timeOffset="58905.29">9003 6971 0,'0'0'0,"0"0"0,0 0 15,0 0 1,0 0-16,0 0 16,0 0-1,0 0-15,0 0 16,0 0-16,0 0 15,-27 88 1,27-80-16,-6-2 16,6-1-1,0 1-15,0-4 16,0 1 0,0 0-16,0 2 15,0 1 1,6 2-16,5 0 15,0 3-15,5 0 16,6 3 0,-6-1-16,6 1 15,-5 0 1,4-1-16,-4-2 16,-1 0-1,1-2-15,-6 1 16,5 1-16,-5 0 15,0 0 1,0 3-16,0 0 16,0-1-1,0-2-15,5 0 16,1 0-16,-1 3 16,6 0-1,0-1-15,5-2 16,1 3-1,-1-3-15,0 0 16,1 0 0,-6-3-16,-1-3 15,1 1-15,-5-1 16,-1 1 0,1-1-16,-1 1 15,-5-1 1,5 1-16,1-1 15,-6 1 1,5-1-16,-5 1 16,6-1-16,-1 1 15,0-1 1,1 1-16,5-1 16,5 1-1,0-4-15,1 1 16,-1-3-1,6 0-15,5 0 16,-5 0-16,0 0 16,0 0-1,0 3-15,-6-3 16,0 0 0,1 2-16,-1-2 15,0 0 1,1 0-16,5 3 15,-6-3-15,6 0 16,0 0 0,0 0-16,-1-3 15,1 1 1,5-1-16,-10 0 16,-1 3-1,6-2-15,-6-1 16,6 0-16,6-2 15,4-1 1,7-2-16,4-3 16,-4 0-1,-7 0-15,-4 0 16,-6 0 0,-6 3-16,-5 0 15,-6 0-15,-5 2 16,0 1-1,0-1-15,0 1 16,-6-1 0,1 1-16,-6 2 15,5 0-15,-5-2 16,6-1 0,-6 1-16,5-3 15,-5-1 1,6 1-16,-1-3 15,6-2 1,-5-4-16,5-2 16,0-3-1,0-5-15,5-9 16,11-19-16,12-16 16,10-5-1</inkml:trace>
  <inkml:trace contextRef="#ctx1" brushRef="#br0" timeOffset="66665.5">10475 3514 0,'0'0'0,"0"0"0,0 0 0,0 0 15,0 0 1,0 0-16,0 0 15,0 0-15,0 0 16,0 0 0,-98 61-16,70-45 15,1 0 1,-11 1-16,-12 5 16,-10 5-1,-5 1-15,-12 4 16,17 1-16,10-5 15,12-7 1,11 1-16,-1 0 16,7 0-1,-1 0-15,5 5 16,1 1 0,-1 5-16,6-1 15,1 12-15,4 0 16,1 11-1,-6 11-15,0-1 16,5-5 0,6-5-16,0-11 15,0-6 1,6 1-16,-1-7 16,1 1-1,5 0-15,5 0 16,6 0-16,5 5 15,12-5 1,4 5-16,7-5 16,-1 0-1,0 0-15,-5-11 16,0 0-16,-6-6 16,-5-10-1,-6-1-15,6 0 16,0-5-1,5-5-15,6 0 16,5-12 0,11 1-16,1-12 15,4-5-15,-5 1 16,1-7 0,10 1-16,11 5 15,11 6 1</inkml:trace>
  <inkml:trace contextRef="#ctx1" brushRef="#br0" timeOffset="80262.25">10213 3832 0,'0'0'0,"0"0"0,0 0 15,0 0 1,0 0-16,0 0 15,-77 164-15,-5 121 16,11-12 0,5-32-16,28-93 15,5-27 1,11-39-16,6-44 16,5-22-1,5-16-15,6-16 16,0-17-16,0 33 15,33-246 1,5 87-16,17 0 16,5 22-1,-16 39-15,-6 27 16,-5 22 0,-11 16-16,-11 16 15,-6 6-15,1 6 16,-1 5-1,-5 5-15,0-5 16,0 0 0,-60 252-16,22-104 15,11-11 1,5-39-16,16-32 16,12-39-16,-1-16 15,-5-11 1,0 0-16,170-323 15,-83 72 1,6 10-16,-5 38 16,-22 44-1,-12 44-15,-21 50 16,-16 37 0,-1 23-16,-11 21 15,1 45-15,-12 114 16,-15 98-1,-23 18-15,5-56 16,12-49 0,5-49-16,6-33 15,10-27-15,1-34 16,10-26 0,1-12-16,-6-5 15,0 0 1,120-213-16,-49 43 15,-5 0-15,0 6 16,-6 27 0,-5 33-16,-12 22 15,-15 33 1,-12 21-16,-16 18 16,0 10-1,0 0-15,0 0 16,-180 202-16,59-65 15,1-22 1,10-38-16,23-28 16,21-27-1,11-22-15,-16-17 16,0-37 0,0-61-16,22-17 15,16-16-15,16 12 16,1 42-1,5 34-15,-5 38 16,5 22 0,-6 39-16,-21 98 15,11 109 1,76 22-16,49 0 16</inkml:trace>
  <inkml:trace contextRef="#ctx1" brushRef="#br0" timeOffset="83759.69">8822 2365 0,'0'0'0,"0"0"16,0 0-16,0 0 15,0 0 1,0 0-16,0 0 16,-38 104-1,33-33-15,-1 11 16,-5 28 0,0 21-16,0-11 15,6-27-15,-1-16 16,6-6-1,-5-11-15,5 1 16,5-7 0,1 1-16,5-6 15,5 1 1,1-12-16,-1-5 16,0-6-16,12-5 15,5 0 1,5-11-16,17 0 15,-1-11 1,7-6-16,-1-10 16,0 0-1,6-6-15,-1-11 16,1-11 0,-6 0-16,-10 0 15,-18 1-15,-15 10 16,-6 5-1,-11 1-15,-6 0 16,-5-6-16,-22-5 16,-5-6-1,-6 0-15,1 6 16,-1-1 0,11 12-16,0 5 15,0 0 1,6 11-16,-6 0 15,0 6-15,-5 5 16,-6 5 0,6 1-16,0-1 15,16 1 1,0-6-16,16 0 16,6-6-1,0 6-15,0 0 16,170-158-16,-88 75 15,-11 7 1,0 10-16,-16 17 16,-22 21-1,-17 7-15,-5 10 16,-11 0-16,-5 0 16,-6 0-1,-17-6-15,-10 1 16,-11-6-1,-17 0-15,-10 0 16,4 6 0,7 5-16,10 11 15,0 16-15,-27 28 16,-11 27 0</inkml:trace>
  <inkml:trace contextRef="#ctx1" brushRef="#br0" timeOffset="85885.26">6797 6577 0,'0'0'0,"0"0"16,0 0 0,0 0-16,0 0 15,0 0-15,0 0 16,0 0-1,0 0-15,0 0 16,0 0-16,61-85 16,-56 74-1,1 0-15,-1 0 16,-5 1 0,6-4-16,-1-3 15,0-7 1,1-9-16,5-5 15,5-6 1,6-11-16,11 0 16,5-5-16,6 11 15,5 5 1,-5 6-16,5 5 16,-10 0-1,5 6-15,-6 5 16,6 0-16,5 5 15,6 1 1,5 0-16,0-1 16,-11 12-1,-5-1-15,0 1 16,-6-1 0,0 1-16,6 5 15,5-6-15,1 6 16,-1-5-1,-5 5-15,-6 0 16,0 5 0,-5-5-16,0 6 15,0-6 1,-6 5-16,-5 6 16,6-5-16,-7 5 15,-4 0 1,5 0-16,-6-6 15,-5 6 1,0-6-16,0 1 16,0-1-1,0 1-15,-6-1 16,6 1-16,-5-6 16,5 5-1,0 1-15,0-1 16,5 1-1,0 5-15,6-6 16,0 6-16,0 0 16,0 0-1,0 0-15,-6-6 16,1 1 0</inkml:trace>
  <inkml:trace contextRef="#ctx1" brushRef="#br0" timeOffset="86719.25">8664 5814 0,'0'0'0,"0"0"0,0 0 16,0 0 0,0 0-16,0 0 15,0 0 1,0 0-16,65 87 15,-54-65-15,0 5 16,0 1 0,0-6-16,0 0 15,0-1 1,0-4-16,0-1 16,0 1-1,0-1-15,5 1 16,6 4-16,-5-4 15,15-1 1,7 1-16,4-1 16</inkml:trace>
  <inkml:trace contextRef="#ctx1" brushRef="#br0" timeOffset="91203.05">6710 3602 0,'0'0'0,"0"0"0,0 0 0,0 0 0,0 0 15,0 0-15,0 0 16,0 0-1,0 0-15,0 0 16,0 0 0,0 0-16,82 0 15,-49 5-15,0 1 16,-1-1 0,7 1-16,5-1 15,-1 1 1,1-1-16,5 1 15,-5 5-15,0-6 16,0 6 0,0 6-16,-6-1 15,6 6 1,-6 0-16,0 11 16,-5 10-1,0 1-15,-11 0 16,0-6-16,-11-5 15,-6 0 1,-5-11 0,0 5-16,-5-5 15,-12 11-15,1 0 16,-6 11 0,-5-6-16,-6 6 15,-6-6-15,1 0 16,0 1-1,-1-12-15,12-5 16,5 0 0,6-6-16,-1 1 15,1-6-15,10 5 16,-4-5 0,10-5-16,0 4 15,0-4 1,10 5-16,7 5 15,5 1 1,5-1-16,11 1 16,6-1-16,11-5 15,16 0 1,11 0-16,-5-11 16,-1 0-1,7-11-15,15 0 16,6 0-1,-5-11-15,-1 0 16</inkml:trace>
  <inkml:trace contextRef="#ctx1" brushRef="#br0" timeOffset="97702.62">4729 6175 0,'0'0'0,"0"0"0,0 0 0,0 0 0,0 0 0,0 0 15,0 0 1,0 0-16,0 0 16,0 0-1,-88 87-15,72-59 16,5-1 0,-6 6-16,6 11 15,0 2 1,6 1-16,-1-6 15,1-3-15,5-2 16,5-3 0,6-3-16,0 0 15,11-3 1,0-5-16,5-5 16,1-6-16,5-6 15,0-5 1,-1-8-16,7-17 15,4-16 1,1-11-16,-11-5 16,-6 5-1,1 5-15,-12 3 16,1 3 0,-6 0-16,-6 6 15,-5 2-15,0 5 16,-5 6-1,-6 1-15,0 4 16,0 6 0,-6 11-16,17 0 15,0 0-15,-104 60 16,50-10 0,-1 4-16,6 29 15,5 1 1,16-7-16,12-6 15</inkml:trace>
  <inkml:trace contextRef="#ctx1" brushRef="#br0" timeOffset="98460.7">5632 6235 0,'0'0'0,"0"0"16,0 0-16,0 0 16,-88 93-1,66-66-15,0 6 16,0 8-16,6 6 16,0 8-1,5 5-15,0-5 16,11-14-1,5 0-15,6 3 16,6-1 0,-1-4-16,11-7 15,6-7 1,-5-11-16,4-11 16,1-9-16,6-13 15,-7-8 1,7-23-16,-12-15 15,-11-9-15,-16 8 16,-5 6 0,-17 5-16,-5 6 15,-12 5 1,-4 11-16,4 11 16,12 14-1,0 3-15,-1 10 16,1 3-1,-11 22-15,-1 25 16,-5 19 0</inkml:trace>
  <inkml:trace contextRef="#ctx1" brushRef="#br0" timeOffset="99180.9">6283 6230 0,'0'0'0,"0"0"15,0 0-15,-82 16 16,49-5 0,0 11-16,0 5 15,1 20 1,-1 27-16,5 30 15,12-6 1,5-5-16,5-5 16,6-12-16,0-10 15,6-19 1,5-17-16,0-11 16,5-11-1,-16-8-15,0 0 16,148-98-1,-82 18-15,-6-29 16,-16-17-16,-17 22 16,-16-22-1,-11-8-15,-16 24 16,-28 23 0,-27 27-16,-17 27 15,17 27-15,-11 28 16,-22 38-1</inkml:trace>
  <inkml:trace contextRef="#ctx1" brushRef="#br0" timeOffset="107320.15">5062 3646 0,'0'0'0,"0"0"0,0 0 0,0 0 0,11 115 15,-11-22 1,-21 49-16,-12 66 16,-6 28-1,-10 15-15,16-48 16,17 5-16,21-44 15,6 0 1</inkml:trace>
  <inkml:trace contextRef="#ctx1" brushRef="#br0" timeOffset="124817.72">23873 9971 0,'0'0'0,"0"0"0,0 0 0,0 0 0,0 0 16,0 0-1,0 0-15,-19 145 16,13 6 0,4 51-16,-1-10 15,0-9-15,9-35 16,7-38 0,4-34-16,2-18 15,3-12 1,-3-10-16,3-9 15,0-2 1</inkml:trace>
  <inkml:trace contextRef="#ctx1" brushRef="#br0" timeOffset="125503.62">24582 10237 0,'0'0'0,"0"0"0,0 0 15,0 0-15,0 0 16,0 0 0,0 0-16,167 63 15,-66-28 1,-30-5-16,-19 0 15,-11 0 1,-5 1-16,-9-7 16,-5-5-16,-6-2 15,-2-3 1,-3 2-16,-3 3 16,-5 11-1,-11 25-15,-14 30 16,-44 74-1,-65 43-15,-14-27 16,38-24 0,28-44-16,29-47 15,20-22-15,17-16 16,4-8 0,7-6-16,7 0 15,6-2 1,6-4-16,7-2 15,-24 0-15,115-13 16,-14-1 0,-2 0-16,5-8 15,33-19 1,19-11 0</inkml:trace>
  <inkml:trace contextRef="#ctx1" brushRef="#br0" timeOffset="125791.8">25958 11452 0,'0'0'0,"0"0"15,0 0-15,0 0 16,0 0 0,0 0-16,0 0 15,0 0 1</inkml:trace>
  <inkml:trace contextRef="#ctx1" brushRef="#br0" timeOffset="126603.2">26344 10130 0,'0'0'0,"0"0"16,0 0-1,0 0-15,82 27 16,-38-13-16,16 2 15,22 1 1,3-1 0,-8-2-16,-17-3 15,-11-3-15,-11 0 16,-2 0 0,-3 3-16,-8 3 15,-4 3 1,-4 4-16,-9 10 15,-8 18-15,-11 30 16,-8 20 0,-6-12-16,-2-16 15,2-21-15,6-15 16,8-10 0,6-6-16,5-5 15,5 2 1,3 1-16,6 5 15,5 2 1,6 6-16,5 6 16,6 5-1,-1-3-15,-7 1 16,-9-1-16,-11-5 16,-11 0-1,-16 10-15,-11 12 16,-19 14-1,-44 21-15,-33 8 16,8-2-16,39 0 16,18-3-1</inkml:trace>
  <inkml:trace contextRef="#ctx1" brushRef="#br0" timeOffset="127665.2">28550 10371 0,'0'0'0,"0"0"15,0 0-15,0 0 16,0 0-1,0 0-15,0 0 16,-96 24 0,36 6-16,-28 31 15,-5 29 1,16 11 0,23-13-16,21 2 15,14 3-15,8 6 16,16-12-16,28 1 15,38 5 1,31-5-16,-7-14 16,20-22-1,36-25-15,-34-24 16,-7-23-16,35-34 16,-3-20-1,-43-11 1,-42-24-16,-27-6 15,-32 16-15,-34-21 16,-38-28 0,-22 14-16,20 32 15,-12 12-15,-16 19 16,-11 22 0,25 27-16,0 30 15,-17 25 1</inkml:trace>
  <inkml:trace contextRef="#ctx1" brushRef="#br0" timeOffset="131731.06">22699 9960 0,'0'0'0,"0"0"0,0 0 0,0 0 16,0 0-16,0 0 16,0 0-1,0 0-15,-159 159 16,53-11 0,15 13-16,28-7 15,25-42 1,13-38-16,12-17 15,5-16 1,5-8-16,3-6 16,3-2-16,5 0 15,8-1 1,20 1-16,21-3 16,17-11-1,-5-11-15,-4-8 16,-5-9-16,3-13 15,0-8 1,-8-12-16,-11-2 16,-11-13-1,-17-6-15,-10 2 16,-15-2-16,-10-3 16,-3 0-1,0 6-15,1 8 16,1 16-1,7 14-15,-1 10 16,-2 15 0,16 5-16,-104 71 15</inkml:trace>
  <inkml:trace contextRef="#ctx1" brushRef="#br0" timeOffset="156854.97">20570 1560 0,'0'0'0,"0"0"0,0 0 0,0 0 15,0 0-15,0 0 16,-90 0-1,65 6-15,1-1 16,-4 6 0,1 0-16,-3 5 15,-6 6-15,-8 6 16,-10-1 0,-7 6-16,-4 5 15,2-5-15,11 0 16,14-6-1,-1 6-15,1 5 16,-3 6 0,-6 5-16,-5 6 15,3 0 1,5-6-16,3 0 16,6-5-1,-1 0-15,6 5 16,5 1-16,6-7 15,3 1 1,5-5-16,3-7 16,5 1-1,3-5-15,3-7 16,-1 7 0,7-6-16,2 0 15,2 0-15,6-1 16,3 1-1,6-5-15,2-1 16,0 1 0,3-1-16,0-5 15,-3-6 1,-3 6-16,0-5 16,1-1-16,5-5 15,5 6 1,0-6-16,9 0 15,5-6 1,2 1-16,4-12 16,-1 1-16,-10-6 15,2-5 1,9-12-16,7-4 16,17-1-1,3 0-15,-8 6 16,-14 5-1,-14 11-15,0 0 16,3 0 0,-3 0-16,-2 0 15,-11 1-15,-6-1 16,-8-6 0,-9 6-16,-7-5 15,-9-6 1,-11-16-16,-10-6 15,-6 0-15,-1 1 16,1 4 0,8 1-16,1 5 15,1 6 1,1 0-16,0 5 16,0 0-16,3 6 15,-1 5 1,-2 0-16,0 0 15,-6 11 1,-5 0-16,-8 0 16,-11 6-1</inkml:trace>
  <inkml:trace contextRef="#ctx1" brushRef="#br0" timeOffset="157896.92">21782 2239 0,'0'0'0,"0"0"15,0 0-15,0 0 16,0 0 0,0 0-16,0 0 15,0 0 1,0 0-16,-65 104 15,40-66 1,-2 6-16,-3 5 16,-3 6-1,-3-6-15,1-5 16,2 0-16,0-6 16,0 1-1,3-1-15,3 0 16,2 1-16,3-1 15,6-5 1,2 0-16,0-1 16,6-10-1,0-5-15,2-6 16,1-6 0,-1-5-16</inkml:trace>
  <inkml:trace contextRef="#ctx1" brushRef="#br0" timeOffset="158360.29">21271 2365 0,'0'0'0,"0"0"0,0 0 16,0 0-1,0 0-15,0 0 16,0 0-1,0 0-15,0 0 16,27 87-16,6-37 16,11 10-1,2-5-15,3-1 16,-5-10 0,0-6-16,-3 1 15,-5-6 1,-4 0-16,-1-1 15,1 1 1,4 6-16,5-7 16,6-4-1,2 5-15</inkml:trace>
  <inkml:trace contextRef="#ctx1" brushRef="#br0" timeOffset="159972.35">20981 1604 0,'0'0'0,"0"0"15,0 0 1,0 0-16,0 0 16,0 0-1,0 0-15,-104 109 16,68-70-16,-5 5 15,-14-1 1,-13 12-16,-17 22 16,3-1-1,8 1-15,19 0 16,6-6 0,0 0-16,-9 17 15,-13 5-15,0 0 16,-3-6-1,6 6-15,2 0 16,-13 11 0,-12-11-16,-7-5 15,8-11 1,18-17-16,15-11 16,-1-5-16,12-6 15,5-16 1,11-5-16,11-1 15,5-11 1,11 1-16,6-1 16,8-5-1</inkml:trace>
  <inkml:trace contextRef="#ctx1" brushRef="#br0" timeOffset="163802.4">22781 1801 0,'0'0'0,"0"0"0,0 0 0,0 0 16,0 0-1,0 0-15,0 0 16,0 0-1,41 120-15,-30-43 16,-5 5 0,-1 6-16,-5-6 15,0 0-15,3 0 16,0-5 0,-1-6-16,4-5 15,-1-12 1,1 1-16,-1 11 15,1 10-15,-1 7 16,-2-12 0,-3-6-16,0-4 15,-3-1 1,0-11-16,3-11 16,0-5-1,0-16-15,6-6 16,-1-11-16</inkml:trace>
  <inkml:trace contextRef="#ctx1" brushRef="#br0" timeOffset="164747.76">23528 2031 0,'0'0'0,"0"0"0,0 0 16,0 0-16,0 0 16,0 0-1,115-11 1,-49 0-16,8 6 16,-3-1-16,-8 6 15,-17 0 1,-7 6-16,-1-1 15,0 0 1,-2 6-16,8 11 16,2 0-16,-2 6 15,-8 4 1,-9 7-16,-8-1 16,-8 0-1,-8 1-15,-11 10 16,-17 17-16,-8 5 15,-3 0 1,4-5-16,4-12 16,1-4-1,0-12-15,-1 6 16,1-6 0,2-5-16,3 0 15,9-6-15,2-5 16,5-5-1,3-1-15,6-5 16,3 0 0,7 5-16,4-5 15,5 0 1,2 0-16,9-5 16,8 5-16,11-6 15,6-5 1,-1 0-16,-5 0 15,-8 0 1,-6 0-16,-5 0 16,-3 0-1,0 0-15,3-5 16</inkml:trace>
  <inkml:trace contextRef="#ctx1" brushRef="#br0" timeOffset="165979.01">25063 1971 0,'0'0'0,"0"0"16,0 0-16,0 0 15,0 0-15,0 0 16,0 0-1,-8 104-15,14-44 16,-4 6 0,1 10-16,0 6 15,-3 6 1,3 0-16,-3-12 16,0 6-16,0-5 15,0 5 1,0-5-16,2-6 15,1-5 1,3-12-16,2-4 16,5-7-1,9-10-15,8-11 16,17-6-16,8-5 16,5-11-1,-3-5-15,4-11 16,4-6-1,4-6-15,7-10 16,-2 0 0,-3-1-16,-13 1 15,-14 5-15,-12 0 16,-4 6 0,-12 5-16,-5-5 15,-5 5 1,-6 0-16,-6 0 15,-16-11-15,-27-5 16,-36-6 0,-8 6-16,-3 5 15,-10 5 1,-4 12 0,28 0-16,27 5 15,17 5-15,13 1 16,9-1-1,5 1-15,6-1 16,5-5-16,13-5 16,23-6-1,21-11-15,9-5 16,-9 5 0,-13 6-16,-5-6 15,-1 5 1,-5-4-16,-9-1 15,-5 0-15,-8 6 16,-2-6 0,-7 0-16,-2 11 15,-2 0 1,-4-5-16,-5 5 16,-3 5-1,-5 6-15,-11 0 16,-14 11-16,-13 6 15,-11 10 1,-1 6-16,12 11 16,7 5-1</inkml:trace>
  <inkml:trace contextRef="#ctx1" brushRef="#br0" timeOffset="167054.07">26199 1971 0,'0'0'0,"0"0"16,0 0-16,0 0 15,0 0 1,0 0-16,88 82 16,-77-49-16,0 5 15,-3 6 1,-3 5-16,1 0 16,-4 1-1,1-1-15,0 6 16,2-1-1,4-10-15,2-6 16,8 1 0,5-12-16,4 0 15,4-5 1,12-5-16,14-1 16,-1-5-16,3 6 15,-2-6 1,-3 5-16,-9 0 15,-5 1-15,-3 5 16,-2 5 0,0 0-16,-4 12 15,-7-1 1,-3 0-16,-11-5 16,-6-5-1,-7-1-15,-9 6 16,-8 5-16,-12 6 15,-29 0 1,-38 10-16,-17-4 16,25-17-1,13-12-15,6-10 16,8-11 0,3-11-16,8-10 15,8-18-15,8-5 16</inkml:trace>
  <inkml:trace contextRef="#ctx1" brushRef="#br0" timeOffset="167382.75">26456 2075 0,'0'0'0,"0"0"15,0 0 1,0 0-16,0 0 16,0 0-1,0 0-15,0 0 16,110-61-1,2 40-15,-5-1 16,-12 0 0,15 0-16,13-5 15,-11 5-15,-5 5 16</inkml:trace>
  <inkml:trace contextRef="#ctx1" brushRef="#br0" timeOffset="168128.05">27504 1883 0,'0'0'0,"0"0"0,0 0 15,0 0-15,0 0 16,0 0-1,0 0-15,50 115 16,-50-66 0,-6 12-16,-5 4 15,3-5 1,0-5-16,2-11 16,1-6-16,2-10 15,3-6 1,3-1-16,2-4 15,14-1 1,28 1 0,24-6-16,0-6 15,-5-5-15,-6 6 16,-5-1-16,-3 1 16,-3 10-1,0 6-15,-2 5 16,-6 6-1,-5 5-15,-6 6 16,-6 0-16,-5 0 16,-8 0-1,-5-1-15,-9 1 16,-11 0 0,-10 5-16,-12 1 15,-8-7 1,-2-10-16,8-11 15,2-11-15,-2-16 16,-17-12 0,-19-21-16,3-22 15,5-23 1</inkml:trace>
  <inkml:trace contextRef="#ctx1" brushRef="#br0" timeOffset="168400.69">27712 1878 0,'0'0'0,"0"0"16,0 0-1,0 0-15,0 0 16,0 0 0,96-33-16,-41 22 15,52-11-15,46-16 16,0-1 0,-8 1-1</inkml:trace>
  <inkml:trace contextRef="#ctx1" brushRef="#br0" timeOffset="169593.03">28894 3241 0,'0'0'0,"0"0"16,0 0-1,0 0-15,0 0 16,0 0 0,0 0-16,0 0 15,0 0 1,0 0-16,0 0 15,0 0-15,0 0 16,0 0 0,0 0-16,0 0 15,0 0 1,0 0-16,0 0 16,0 0-16,0 0 15,0 0 1,0 0-16,0 0 15,91-61 1,-78 51-16,1 4 16,-3 1-1,-3-1-15,-2 6 16,-3 6-16,-1-6 16,1 5-1,-3 1-15,0-1 16,0 0-1,0-5-15,0 0 16</inkml:trace>
  <inkml:trace contextRef="#ctx1" brushRef="#br0" timeOffset="170136.01">30241 1675 0,'0'0'0,"0"0"16,0 0-16,0 0 16,0 0-1,-36 82-15,20-33 16,-12 28-1,-10 27 1,-6 17-16,-2-7 16,2 1-16,6 0 15,8-11 1,5-11-16,3-10 16,0 4-16,0 1 15,3-12 1,6-10-16,2-11 15,0-11 1,5-6-16,1-11 16,2-10-1,0-6-15,3-6 16,0 1 0</inkml:trace>
  <inkml:trace contextRef="#ctx1" brushRef="#br0" timeOffset="170547.88">30287 1790 0,'0'0'0,"0"0"16,0 0-16,0 0 15,44 82 1,-25-33-16,6 17 16,2 11-1,6 10 1,3 6-16,5 17 15,-3 5-15,3-11 16,-5-11 0,-9 0-16,-5-16 15,-6-1-15,-7-10 16,-4-17 0,-5-10-16,-8-18 15,-11-4 1,-6-12-16</inkml:trace>
  <inkml:trace contextRef="#ctx1" brushRef="#br0" timeOffset="170804.65">29855 2726 0,'0'0'0,"0"0"0,0 0 16,82-16-1,-16-6-15,16 0 16,3 0 0,-3 0-1,33 0-15,22-11 16,8 1-16</inkml:trace>
  <inkml:trace contextRef="#ctx1" brushRef="#br0" timeOffset="171237.19">31382 1724 0,'0'0'0,"0"0"0,0 93 15,0-32 1,-3 15-16,-5 12 16,-6 21-1,-8 12-15,-2 10 16,-9 6 0,-3-6-16,4-5 15,1-16 1,4-17-16,11-17 15,7-21 1,7-16-16,4-12 16,7-16-16,2 0 15</inkml:trace>
  <inkml:trace contextRef="#ctx1" brushRef="#br0" timeOffset="171706.88">31346 1724 0,'0'0'0,"0"0"16,140 115-1,-77-49-15,-6 11 16,-5-1 0,-5 12-16,-1 10 15,6 6 1,11 6-16,3-12 15,0-10 1,-14-22-16,-11-6 16,-8-11-16,-12 0 15,-4-5 1,-6 0-16,-6 0 16,-5-6-1,-8-5-15,-17-6 16,-13 1-1</inkml:trace>
  <inkml:trace contextRef="#ctx1" brushRef="#br0" timeOffset="171967.86">31193 2748 0,'0'0'0,"0"0"16,0 0-16,93-60 15,-38 38 1,16 11-16,19 11 31,3 11-31,-2 11 16</inkml:trace>
  <inkml:trace contextRef="#ctx1" brushRef="#br0" timeOffset="179310.04">28949 4122 0,'0'0'0,"0"0"0,0 0 15,0 0-15,0 0 16,0 0-16,0 0 16,0 0-1,0 0-15,8 104 16,-19-16 0,1-12-16,-1-5 15,2-10 1,1-7-16,3 7 15,-1 4-15,3 6 16,3 1 0,0 10-16,-2 38 15,-1 6 1,-2-22-16,-6-16 16,2-12-1,4-15-15,-1-12 16</inkml:trace>
  <inkml:trace contextRef="#ctx1" brushRef="#br0" timeOffset="179901.82">28988 4314 0,'0'0'0,"0"0"16,0 0-16,0 0 16,0 0-1,0 0-15,0 0 16,0 0 0,-118 49-16,47 0 15,-11 17 1,2 0-16,17-1 15,20-5-15,7 6 16,3-11 0,8-11-16,9-6 15,5-16 1,3 0-16,2-11 16</inkml:trace>
  <inkml:trace contextRef="#ctx1" brushRef="#br0" timeOffset="180163.15">29108 4237 0,'0'0'0,"0"0"0,0 0 16,0 0 0,0 0-16,0 0 15,0 0 1,0 0-16,118 82 16,-58-22-16,3 6 15,2 0 1</inkml:trace>
  <inkml:trace contextRef="#ctx1" brushRef="#br0" timeOffset="185809.58">18824 3843 0,'0'0'0,"0"0"0,0 0 0,0 0 0,0 0 15,0 0 1,0 0-16,0 0 15,129 5 1,-31 12-16,1 5 16,13 10-1,22 12-15,19 0 16,-40-6-16,2-10 16,43-1-1,-21-10-15,11-6 16,46-6-1,-30 0-15,9-5 16,5 0-16,-39 0 16,3 0-1,14 6-15,-27 5 16,-25 0 0,11 5-16,8 1 15,-19-12 1,-11-5-16</inkml:trace>
  <inkml:trace contextRef="#ctx1" brushRef="#br0" timeOffset="-185305.04">27929 3870 0,'0'0'0,"0"0"0,0 0 0,0 0 15,0 0-15,0 0 16,13 88-1,-10-66-15,2 5 16,1 0 0,2 12-16,3 21 15,-3 22 1,-8 11-16,-3-5 16,1-12-16,-1 1 15,-2 0 1,2-17-16,0 0 15,3-5 1,0-6-16,3-5 16,2 5-16,3 11 15,-2 17 1,-6 11-16,-6-6 16,1 0-1,-3 11-15,-6 11 16,3-6-1,3-15-15,0-29 16,0-4 0,-3 4-16,-9 17 15,-4 12-15,-4-1 16,9-6 0,6-10-16,7-6 15,6 9-15,8 10 16,9-5-1,5-3 1</inkml:trace>
  <inkml:trace contextRef="#ctx1" brushRef="#br0" timeOffset="-184738.59">28399 4095 0,'0'0'0,"0"0"16,0 0-16,-96-11 15,53 0 1,-4-17-16,1 1 15,5-6 1,5 0-16,6 6 16,5 11-16,1 5 15,-4 11 1,-18 11-16,-36 21 16,-31 29-1,23-1-15,19 6 16,5-1-1,3 1-15,6-6 16,-1-5-16,4-6 16,2-5-1,8-6-15,19-10 16,9-7 0</inkml:trace>
  <inkml:trace contextRef="#ctx1" brushRef="#br0" timeOffset="-184447.42">27926 4029 0,'0'0'0,"0"0"0,0 0 16,0 0-1,0 0-15,112 82 16,-60-38 0,8 16-16,11 11 15,11 6-15,3 0 16</inkml:trace>
  <inkml:trace contextRef="#ctx1" brushRef="#br0" timeOffset="-183641.46">27307 6577 0,'0'0'0,"0"0"16,0 0-1,0 0-15,0 0 16,0 0-16,0 0 16,0 0-1,0 0-15,-93 140 16,50-1-1,-1 23-15,16-36 16,15-25 0,4-13-16,1-12 15,3-10-15,-1-14 16,1-11 0,-1-5-1,4-1-15,-1 6 16,0 6-16,6 2 15,5 3-15,9-5 16,18-15 0,14-10-1</inkml:trace>
  <inkml:trace contextRef="#ctx1" brushRef="#br0" timeOffset="-182828.02">28090 6807 0,'0'0'0,"0"0"0,0 0 15,0 0 1,0 0-16,0 0 16,-99 60-16,58-10 15,-24 32 1,-15 24-1,4-2-15,10 3 16,14 0-16,14-11 16,16-28-1,11-13-15,5-9 16,4-2 0,2-5-16,5-1 15,6 3-15,11 5 16,5 1-1,3-3-15,3-6 16,3-2 0,2-6-16,-2-8 15,-1-3 1,-5-8-16,-8-6 16,-5-5-1,7-8-15,9-17 16,8-18-16,0-18 15,-2-4 1,-7 2-16,-4 5 16,-9 14-16,-8 14 15,-3 8 1,-5 9-16,-3 5 16,-3 2-1,-11 1-15,-7 5 16,21 0-1,0 0-15,-135 32 16,51-7-16,4 0 16,12-1-1,13-2-15,14 6 16,8 7 0,6 20-16,11 0 15,10-6 1</inkml:trace>
  <inkml:trace contextRef="#ctx1" brushRef="#br0" timeOffset="-182123.54">29371 6624 0,'0'0'0,"0"0"0,0 0 16,-85 35 0,55-26-16,-6 1 15,-8 4 1,-2 8-1,-1 3-15,12-3 16,10-3-16,6 0 16,5 0-16,3 3 15,6 3 1,5-1 0,5 4-16,6 2 15,14 5-15,13 4 16,6-7-1,8-7-15,0-11 16,-11-9-16,-5-10 16,2-14-1,-3-12-15,-2-10 16,-3-5 0,-8-9-16,-11-8 15,-8 0 1,-8 6-16,-4 10 15,-2 17-15,-8 16 16,19 14 0,-117 42-16,18 15 15,-5 17 1</inkml:trace>
  <inkml:trace contextRef="#ctx1" brushRef="#br0" timeOffset="-178753.67">26574 3799 0,'0'0'0,"0"0"0,0 0 0,0 0 16,0 0-16,-22 104 15,11-71 1,-5 16-16,-14 11 16,-14 17-1,-11 27-15,-5 0 16,-3 0-1,3-11-15,10 0 16,9 6 0,6-1-16,-1-5 15,-2 0-15,0 0 16,-12 0 0,-7-5-16,-9 5 15,1-5 1,7-1-16,9 6 15,0-5 1,-6 0-16,-5-6 16,-6 5-16,9-5 15,7-5 1,9-11-16,6-6 16,10-11-1,3 0-15,3 6 16,3 0-16,5-6 15,5-11 1,3-7-16,3-10 16,6-4-1,8-9-15,2-5 16</inkml:trace>
  <inkml:trace contextRef="#ctx1" brushRef="#br0" timeOffset="-177943.82">25964 4177 0,'0'0'0,"0"0"15,0 0 1,0 0-16,0 0 16,0 0-16,0 0 15,0 0 1,0 0-16,0 0 16,0 0-1,93-11-15,-19-6 16,8 6-1,-3-5-15,-13-6 16,-14 0-16,-3 0 16,0 0-1,-5 6-15,-8 5 16,-12 6 0,-5 5-16,-5 0 15,-6 0-15,1 5 16,-4 6-1,0 0-15,-2 11 16,-3 0 0,0 5-16,-3 22 15,-2 17 1,-9 22-16,-2 5 16,5-11-16,11 16 15,8 6 1</inkml:trace>
  <inkml:trace contextRef="#ctx1" brushRef="#br0" timeOffset="-177126.12">23857 7209 0,'0'0'0,"0"0"15,0 0-15,0 0 16,0 0 0,0 0-16,0 0 15,0 0 1,0 0-16,0 0 15,35 124 1,-27-45-16,-8 9 16,-13 10-1,-6 12-15,-3 2 16,0-11-16,3-19 16,5-8-1,3 3-15,-3 5 16,1-3-1,2-10-15,2-20 16,7-16 0,4-11-16,7-6 15,4-2 1</inkml:trace>
  <inkml:trace contextRef="#ctx1" brushRef="#br0" timeOffset="-176370.63">24617 7289 0,'0'0'0,"-38"101"0,13-35 16,4-1-1,-1-4-15,2-9 16,1 2 0,0 9-16,-5 14 15,-1 2-15,0-2 16,-2 5-1,-3 14-15,5 8 16,6-6 0,5-21-1,6-25-15,5-19 16,6-8-16,0-9 16,5-2-1,6-6-15,8-5 16,5-3-16,9 0 15,-1 0 1,1 0-16,-9 0 16,-2 0-1,2-3-15,6-3 16,11-5-16,10-8 16,1-5-1,-3-9-15,-13 0 16,-15 6-1,-13 2-15,-8 6 16,-6 2 0,-8 6-16,-8 3 15,-6 8-15,25 0 16,0 0 0,-106 39-16,67-23 15,1 3 1,0 0-16,8-2 15,8-6 1,3 0-16,8-3 16,5-3-16,6-2 15,0-3 1</inkml:trace>
  <inkml:trace contextRef="#ctx1" brushRef="#br0" timeOffset="-175906.02">25561 7237 0,'0'0'0,"0"0"0,0 0 16,0 0-16,0 0 15,-84 93 1,78-79-16,1 5 16,2 8-1,0 11-15,0 12 16,3 2-1,3-6-15,3-7 16,2-4 0</inkml:trace>
  <inkml:trace contextRef="#ctx1" brushRef="#br0" timeOffset="-169162.64">25036 3952 0,'0'0'0,"0"0"0,0 0 15,-120 93-15,57-60 16,3 0 0,5 11-16,-5 16 15,-20 28 1,-32 10-16,-6-5 16,28 0-16,8 22 15,0 0 1,-19-5-16,-3-6 15,11 0-15,27-6 16,19-21 0,1-17-16,-9 6 15,-11 10 1,-10 12-16,-1 0 16,6-1-1,22-16-15,2 1 16,-7 10-1,-18 11-15,-10-11 16,-3-6-16,17-15 16,19-18-1,2 7-15,-2 4 16,-6 4 0,-5-1-16,-3 1 15,8-9-15,9-8 16,13-8-1,14-8-15,13-12 16,6-2 0</inkml:trace>
  <inkml:trace contextRef="#ctx1" brushRef="#br0" timeOffset="-168265.55">24344 4051 0,'0'0'0,"0"0"0,0 0 16,0 0-1,90-60-15,-68 54 16,-6 6 0,1 0-16,-1 6 15,1 5-15,-1 0 16,6-1-1,5 1-15,6-5 16,8-1 0,6 1-16,-1-6 15,9-6 1,-9 6-16,-7 0 16,-6 0-16,-6 0 15,-8 0 1,-2 0-16,-4 6 15,-2-6 1,-3 5-16,1 1 16,-1-1-1,0 1-15,-3 5 16,1 5 0,-3 1-16,-1 4 15,-2 7-15,0-28 16,-5 87-1,-1-26-15,1 4 16,-3 1 0,-3 11-16,-3 5 15</inkml:trace>
  <inkml:trace contextRef="#ctx1" brushRef="#br0" timeOffset="-166630.71">21741 8225 0,'0'0'0,"0"0"16,0 0-16,0 0 16,-63 87-1,28-26-15,-12 13 16,-5 8-1,0 3-15,9 2 16,7 3-16,9-16 16,7-16-1,7-12-15,5-7 16,-1-4 0,4 4-16,-1 2 15,4 0-15,-1 5 16,3 1-1,0-3-15,3-12 16,5-4 0,3-6-16,2-9 15,1-7 1</inkml:trace>
  <inkml:trace contextRef="#ctx1" brushRef="#br0" timeOffset="-165795.65">22658 8187 0,'0'0'0,"0"0"16,0 0 0,-96 104-16,44-55 15,-2 6 1,-9 5-16,11-8 15,8 3-15,-5 21 16,-12 20 0,-10 3-16,0-9 15,16-19 1,14-14-16,11-2 16,8 3-1,6 5-15,5 2 16,8-10-16,3-3 15,8 8 1,12 9-16,7 5 16,0-9-1,3-10-15,-2-17 16,-6-10 0,-3-12-16,-3-8 15,-2-8-15,2-11 16,9-16-1,2-22-15,1-3 16,2 0 0,3 0-16,-1 8 15,-4 6-15,-9 10 16,-5 9 0,-6 5-16,-3 4 15,-5 1 1,-2 4-16,-7-1 15,-4 1 1,-4 2-16,-5 0 16,-5 1-1,-9 2-15,-5 0 16,-8 5-16,-3 3 16,6 6-1,7 0-15,12 2 16,8 1-1,11-1-15,5 0 16</inkml:trace>
  <inkml:trace contextRef="#ctx1" brushRef="#br0" timeOffset="-164762.29">22776 7680 0,'0'0'0,"0"0"16,0 0-16,0 0 16,0 0-1,0 0-15,0 0 16,106 0-1,-75 0-15,-1 3 16,0 2-16,-3 1 16,-2-1-1,-3 4-15,-6-1 16,-2 0 0,-1 0-16,1 0 15,5 3 1,6 3-16,5 2 15,0 4 1,-3-1-16,-7 3 16,-9 0-16,-9-1 15,-4 1 1,-9 9-16,-6 4 16,-2 3-16,-3-2 15,-13 0 1,-12 2-16,-2-5 15,8-6 1,11-8-16,10-8 16,10-3-1,7-2-15,6-1 16,7 4-16,7-1 16,5 0-1,0-3 1,0 1-16,-3-1 15,-3 1-15,1-3 16,2-1 0,14-2-16,10-2 15</inkml:trace>
  <inkml:trace contextRef="#ctx1" brushRef="#br0" timeOffset="-160876.75">19705 9073 0,'0'0'0,"0"0"0,0 0 0,0 0 0,0 0 16,0 0 0,36 121-16,-31-31 15,-16 44 1,-16 61-16,-6-28 15,3-36 1,8-41-16,14-30 16,8-21-16,6-17 15,2-6 1</inkml:trace>
  <inkml:trace contextRef="#ctx1" brushRef="#br0" timeOffset="-160538.81">20280 8813 0,'0'0'0,"-36"113"16,12-15-16,2 25 15,6 0 1,5-24-16,5 0 16,3 2-16,6-5 15,3-12 1,-4-7-1,-4-3-15,-1 5 16,-3 1-16</inkml:trace>
  <inkml:trace contextRef="#ctx1" brushRef="#br0" timeOffset="-160000.15">21115 8529 0,'0'0'0,"0"0"0,-22 96 15,3-42 1,-6 12-16,-8 13 16,-8 1-1,3-4-15,-1 12 16,1 27 0,3 0-16,-9-11 15,-14 11-15,1-3 16,-1-13-1,9-23 1,11-21-16,13-17 16,12-8-16,13-10 15,8-1 1</inkml:trace>
  <inkml:trace contextRef="#ctx1" brushRef="#br0" timeOffset="-159642.16">20570 8942 0,'0'0'0,"0"0"0,0 0 16,-66 96-1,69-58-15,16 17 16,20 11 0,15 13-1,4-2-15,-9-14 16,9-1-16,13 18 15,5 7 1,4 9-16,-17-11 16,-11-11-1</inkml:trace>
  <inkml:trace contextRef="#ctx1" brushRef="#br0" timeOffset="-67825.15">13814 10773 0,'0'0'0,"0"0"0,0 0 0,0 0 16,0 0-16,-82 55 15,62-36-15,1 11 16,0 14 0,0 13-16,0 12 15,5-6 1,3-14-16,6-8 15,2-5 1,3 2-16,3 9 16,2 5-1,6 2-15,3-2 16,2-11-16,6-5 16,3-9-1,5-2-15,5-6 16,7-3-1,7-2-15,-5-6 16,-9-5 0,1-6-16,-3-2 15,2-3-15,-5-1 16,-2 1 0,-4 0-16,-2-3 15,-3 0 1,0 0-1</inkml:trace>
  <inkml:trace contextRef="#ctx1" brushRef="#br0" timeOffset="-67082.75">13951 10677 0,'0'0'0,"0"0"16,0 0-1,0 0-15,0 0 16,0 0 0,0 0-16,0 0 15,-3 96-15,6-11 16,-3 27 0,-3 6-16,0-14 15,-2-3 1,-1-8-16,-2-13 15,-3-4-15,6-7 16,-1-4 0,3 4-1,3 5-15,0 0 16,3-6-16,0-11 16,0-13-1,-3-14-15,0-8 16</inkml:trace>
  <inkml:trace contextRef="#ctx1" brushRef="#br0" timeOffset="-66131.3">12484 10921 0,'0'0'0,"0"0"0,0 0 15,0 0 1,0 0-16,0 0 15,0 0-15,0 0 16,0 0 0,0 0-16,82-11 15,-52 8 1,6 0-16,2 3 16,0 0-1,3 0-15,3 3 16,3 3-1,2 5-15,-3 5 16,-2 14-16,-8 17 16,-9 16-1,-11 0-15,-10-3 16,-14 6 0,-14 7-16,-19 7 15,-17-6-15,1-17 16,16-19-1,11-10-15,13-12 16,6-5 0,3-3-16,5-2 15,1-1 1,4 1-16,7 2 16,7 6-1,14 2-15,11 3 16,3-2-1,-3-6-15,3-3 16,0-5-16,8-3 16,19-6-16,14-2 15</inkml:trace>
  <inkml:trace contextRef="#ctx1" brushRef="#br0" timeOffset="-65360.08">11137 10844 0,'0'0'0,"0"0"0,0 0 16,0 0 0,0 0-16,0 0 15,0 0-15,0 0 16,0 0 0,0 0-16,28 112 15,-12-49 1,-10-2-16,-1-15 15,1-10 1,-6-12-16,0-4 16,0-1-1,5 0-15,-5 3 16,6 2-16,5 4 16,10 5-1,12-1 1,17 4-16,15-3 15,-2-6-15,-5-8 16,-6-5-16,-9-8 16,1-6-1,22-14-15,19-22 16,13-18 0</inkml:trace>
  <inkml:trace contextRef="#ctx1" brushRef="#br0" timeOffset="-64992.35">12008 10702 0,'0'0'0,"-96"60"16,49-22-16,6 6 16,14 8-1,11 11 1,10 8-16,14 9 16,11 13-16,9 25 15,-1 7 1,-2-10-16,-9-13 15,-5 2-15,-3-11 16,-2-14 0,2-10-16,0-23 15,0-13 1</inkml:trace>
  <inkml:trace contextRef="#ctx1" brushRef="#br0" timeOffset="-63912.51">10245 10549 0,'0'0'0,"0"0"16,0 0-16,0 0 16,0 0-1,0 0-15,0 0 16,-76 95 0,32-23-16,-5-1 15,5-11 1,0-5-16,11-11 15,11-14-15,11-6 16,6-5 0,5 1-16,11 7 15,22 9 1,22 7-16,10 4 16,12-3-16,5-3 15,11 3 1,-5 8-16,-12 0 15,-21-3 1,-11-3-16,-6-5 16,-11-2-1,-5-6-15,-11-3 16,0-6-16,0-2 16,-11-3-1,0-2-15,-5-1 16,-6 6-1,-11 8-15,-22 0 16,-11-2 0,0-12-16,12-8 15,4-8 1,1-8-16,5-8 16,0-9-16,6-8 15,0-13 1,5-17-16,5-8 15,6-3-15,6 2 16,5 1 0,5-11-16,17-19 15,6-11 1,15 5-16,1 17 16,0 5-1,0 16-15,-11 20 16,-11 14-1,-12 21-15,-4 8 16</inkml:trace>
  <inkml:trace contextRef="#ctx1" brushRef="#br0" timeOffset="-63454.95">8275 10491 0,'0'0'0,"0"0"15,0 0 1,0 0-16,0 0 16,38 99-1,-10-20 1,-6 20-16,-6 24 15,6 14 1,-11-11-16,-6-1 16,1 10-16,5-15 15,-6-13-15,1-6 16,10-5 0,1-17-16,-1-30 15,6-18 1</inkml:trace>
  <inkml:trace contextRef="#ctx1" brushRef="#br0" timeOffset="-62815.63">9184 10313 0,'0'0'0,"0"0"16,0 0-16,0 0 16,-88 134-1,66-24-15,6 24 31,-1 38-31,12-2 0,-1-28 16,6 4 0,6-21-16,-1-32 15,12-24-15,-1-20 16,1-13 0,4-12-16,1-4 15,0-7 1,6-2-16,-1-3 15,0-2 1,-5-3-16,-5-3 16,-1-3-16,1 0 15,-7-2 1,-4-4 0,-1 1-16,-5-3 15,0 11-15,0 0 16,0 0-1,0 0-15,0 0 16,0 0-16,0 0 16,0 0-1,-246 102 1,175-39-16,16-11 16,22-20-16,12-12 15,10-10 1,0-1-16</inkml:trace>
  <inkml:trace contextRef="#ctx1" brushRef="#br0" timeOffset="-61771.91">6146 10806 0,'0'0'0,"0"0"16,0 0-16,0 0 16,38-104-1,-5 60-15,11 0 16,11 6 0,5 5-16,0 14 15,6 8 1,0 8-16,-1 9 15,1 5 1,-11 5-16,-6 9 16,-5 10-16,-6 12 15,-5 8 1,-11 5-16,-11 14 16,-6 13-1,-10 4-15,-1-4 16,-5-13-16,0-16 15,6-15 1,-1-10-16,1-11 16,10-8-1,1-6-15,5-5 16,5-3-16,6 0 16,-22 0-1,77-6-15,-34 6 16,-4 6-1,-6 2-15,-1 8 16,-4 9 0,-12 8-16,-5 11 15,-11 2 1,-5 12-16,-12 10 16,-5 17-16,-10 14 15,-12 2 1,5-14-16,1-13 15,0-13 1,0-18-16,5-15 16,0-12-1</inkml:trace>
  <inkml:trace contextRef="#ctx1" brushRef="#br0" timeOffset="-61170.92">7306 10516 0,'0'0'0,"0"0"15,0 0-15,0 0 16,0 0 0,0 0-1,0 0-15,0 0 16,0 0-16,110 8 15,-39-2 1,11 2-16,-11 3 16,-5 2-1,-6 7-15,-5 10 16,-6 16-16,-5 20 16,-22 19-1,-11 38-15,-11 8 16,-17 3-1,-5-10-15,6-20 16,0-22 0,10-25-16,1-10 15,-1-12-15,12-5 16,-1-5 0,1-3-16,5 0 15,5-3 1,6-8-16,11-8 15,27-12 1</inkml:trace>
  <inkml:trace contextRef="#ctx1" brushRef="#br0" timeOffset="-60063.73">4876 10415 0,'0'0'0,"0"0"0,0 0 16,-104-33 0,72 38-16,-12 14 15,-16 20 1,-12 29-16,-4 25 16,10 0-1,11-11-15,23-5 16,10 2-16,5 3 15,17-8 1,6 3-16,21 13 16,6 17-1,11-3-15,5-11 16,6-16-16,-6-23 16,-5-15-1,0-17 1,-12-11-16,1-9 15,-5-4-15,-1-9 16,0-8 0,-5-6-16,0-2 15,0-4 1,-11 4-16,-6 2 16,-5 6-16,0 3 15,-5 2 1,-6 3-16,-5 6 15,16 5 1,0 0-16,-121 65 16,61-2-16,11-2 15,16-7 1,16-7-16,12-12 16,5-7-1,5-9-15,17-5 16,11-9-1</inkml:trace>
  <inkml:trace contextRef="#ctx1" brushRef="#br0" timeOffset="-59656.3">5566 10390 0,'0'0'0,"0"0"0,0 0 15,-11 112 1,6-22-16,-6 14 15,0 17 1,0 2-16,16-13 16,1-23-1,5-18-15,5-15 16,6-10-16,5-8 16,12-12-1,-1-7-15,6-12 16,5-10-1,11-17-15,11-14 16,-5-13 0</inkml:trace>
  <inkml:trace contextRef="#ctx1" brushRef="#br0" timeOffset="-59371.85">6097 10497 0,'0'0'0,"0"0"15,-17 134-15,17-49 16,6 38-1,5 41-15,0 14 16,-6 44-16,-5-23 16,-11 20-1,-5 14 1</inkml:trace>
  <inkml:trace contextRef="#ctx1" brushRef="#br0" timeOffset="-58783.52">3081 10655 0,'0'0'0,"0"0"0,0 0 16,0 0-16,-76 115 15,70-46 1,1 32-16,-1 30 16,12 36-1,-6 22-15,11-27 16,0-28-1,0-22-15,5-8 16</inkml:trace>
  <inkml:trace contextRef="#ctx1" brushRef="#br0" timeOffset="-58193.84">3218 10724 0,'0'0'0,"0"0"0,0 0 16,0 0-16,0 0 15,82-33 1,-22 8-16,1-2 16,-7 8-1,-10 8 1,-11 11-16,-6 11 15,-5 16-15,-11 14 16,-11 11 0,-11 33-16,-16 25 15,-11 5-15,5-20 16,16-18 0,6-14-16,11-6 15,-5 1 1,5 2-16,-6-2 15,6-4 1,6-10-16,-6-8 16,5-9-1,1-8-15,5-11 16,-11-8-16,0 0 16,142-93-1,-16-22 1</inkml:trace>
  <inkml:trace contextRef="#ctx1" brushRef="#br0" timeOffset="-57473.8">4203 9952 0,'0'0'0,"0"0"0,0 0 16,0 0 0,-82 27-16,60-18 15,6 2 1,-6 5-16,-5 11 15,-12 23 1,-21 29-16,-11 3 16,11-16-1,27-22-15,11-17 16,6-8 0,10-5-16,12-6 15,5 3-15,10 0 16,23 0-1,16-3-15,1-2 16,4-1 0,-5 0-16,-10 6 15,-6 3-15,-12 3 16,-4 4 0,-12 4-16,-5-3 15,0-3 1,-11-5-16,0-3 15,0-3 1,0-3-16,-5-2 16,5-3-16,0 0 15,0 0 1,0 0-16,0 0 16,0 0-1,-55-194-15,33 112 16,0-9-1,0 7-15,6 12 16,-1 12-16,12 8 16,-1 8-1,17 3-15,11 0 16,27 3 0,28 5-16</inkml:trace>
  <inkml:trace contextRef="#ctx1" brushRef="#br0" timeOffset="-56631.85">1029 10874 0,'0'0'0,"0"0"16,0 0-16,0 0 15,0 0 1,0 0-16,27-82 16,17 60-1,16 3-15,11 6 16,6 2-1,-11 8-15,-12 3 16,-4 3-16,-7 2 16,-4 6-1,5 8-15,-12 9 16,1 18 0,-11 39-16,-11 35 15,-22 28 1,-16 30-16,-6 0 15,0-44-15,11-35 16,11-31 0,6-21-16,5-17 15,0-8 1,0-9-16,0-2 16,5-3-1,-5-2-15,6-1 16,-1-2-16,1-3 15,-6 0 1,0 0-16,131-85 16,-27 11-1,11-8-15</inkml:trace>
  <inkml:trace contextRef="#ctx1" brushRef="#br0" timeOffset="-56107.54">2140 10557 0,'0'0'0,"0"0"15,0 0-15,0 0 16,0 0 0,0 0-16,0 0 15,22 118 1,-17-42 0,-10 17-16,-6-2 15,5-20-15,6-22 16,-5-19-16,5-8 15,0-8 1,5-3-16,1 0 16,10 2-1,1 1-15,10 2 16,-5 1 0,5 5-16,1 8 15,-1 5 1,-5 6-16,-6 11 15,-5 6-15,0 2 16,-5-2 0,-1-6-16,-5-6 15,0-8 1,-5-5-16,-6-3 16</inkml:trace>
  <inkml:trace contextRef="#ctx1" brushRef="#br0" timeOffset="-55862.59">1987 10803 0,'0'0'0,"0"0"0,22-115 16,10 63-16,18-8 16,15 3 15,23 5-31,5 8 16</inkml:trace>
  <inkml:trace contextRef="#ctx1" brushRef="#br0" timeOffset="-55234.42">2753 9711 0,'0'0'0,"0"0"15,0 0-15,0 0 16,-55 123-16,28-57 16,5 11-1,0 2 1,11-2-16,6-14 15,10-11-15,1-9 16,4-4 0,7-4-16,5-5 15,5-5 1,6-3-16,0-3 16,0-2-16,-6-7 15,0-1 1,-5-4-16,-11-2 15,0-3 1,0 0-16,-5 0 16,-6-3-1,0 0-15,0 1 16,0 2-16,0 0 16,0 0-1,0 0-15,0 0 16,0 0-1,0 0-15,-110 43 16,66-10-16,12 0 16,4-3-1,6-2-15,6 4 16,-1 7 0</inkml:trace>
  <inkml:trace contextRef="#ctx1" brushRef="#br0" timeOffset="-54289.75">1401 8135 0,'0'0'0,"0"0"0,0 0 16,0 0-16,0 0 16,0 0-1,-98 21-15,76 18 16,-6 26 0,12 18-16,5-1 15,5-14 1,6-13-16,6-11 15,-1-11-15,12-6 16,10-5 0,6-9-16,11-2 15,5 0 1,11 0-16,0 0 16,1 3-16,4 5 15,-4 6 1,-1 8-16,-11 5 15,-11 3 1,-5 0-16,-11 3 16,-6 0-1,-5 2-15,-11 9 16,-11 13 0,-10 6-16,-7-3 15,-10-2-15,0-9 16,-6-13-1,11-20-15,0-13 16</inkml:trace>
  <inkml:trace contextRef="#ctx1" brushRef="#br0" timeOffset="-54026.35">1407 8600 0,'0'0'0,"0"0"15,0 0 1,0 0-16,32-96 16,18 33-1,26-14-15,17 6 31,6 8-31,-6 17 0,-6 8 16</inkml:trace>
  <inkml:trace contextRef="#ctx1" brushRef="#br0" timeOffset="-53698.33">2249 7918 0,'0'0'0,"0"0"0,-5 99 16,10-31 0,12 28-16,16 19 15,10 3 1,1-6-16,11 8 15,-11 4 1,-11-15 0,-6-21-16,-11-14 15,1-12-15,-1-10 16,6-5 0,-6-6-16,1-5 15</inkml:trace>
  <inkml:trace contextRef="#ctx1" brushRef="#br0" timeOffset="-53190.78">2851 8069 0,'0'0'0,"0"0"0,77-99 16,-33 64-1,5 2-15,0 8 16,1 6 0,-1 11-1,0 8-15,0 14 0,12 13 16,-12 11 0,-5 9-16,-6 8 15,-11 2 1,-5 9-16,-11 8 15,-5 13-15,-12 14 16,1-2 0,-1-9-1,1-16-15,-1-16 16,6-20-16,0-13 16,6-12-1,5-10-15,-11-3 16,273-164-1</inkml:trace>
  <inkml:trace contextRef="#ctx1" brushRef="#br0" timeOffset="-51349.88">5156 13685 0,'0'0'0,"0"0"16,0 0-16,0 0 15,0 0-15,-11 88 16,11-63-1,5 2 1,1 6-16,-1 5 16,0 3-16,6 14 15,6 13 1,-6 6-16,5 6 16,6-1-16,0 3 15,0 8 1,0 12-16,0 2 15,0 2 1,-1 1-16,-4-3 16,-1-3-1,-5-7-15,-5-18 16,-1-10 0,1-6-16,-6-11 15,0-8-15,0-11 16,0-5-1,0-6-15,0-5 16,0-3 0,0-3-16,0-2 15,0-4-15,0-2 16,5 0 0</inkml:trace>
  <inkml:trace contextRef="#ctx1" brushRef="#br0" timeOffset="-40790.01">6600 13945 0,'0'0'0,"0"0"0,0 0 0,0 0 0,0 0 15,0 0 1,0 0-16,0 0 16,-87 41-1,76-24-15,0 10 16,-11 17-16,0 13 16,0 9-1,0 0-15,-5-11 16,0-9-1,-1-2-15,1 2 16,0 4 0,10-4-16,1-2 15,10 3 1,1-4-16,10-2 16,1 6-16,10 2 15,11 3 1,1 3-16,-1-6 15,1-5 1,-1-6-16,6-5 16,5-5-16,0-4 15,1-5 1,-1-5-16,0-6 16,1-5-1,-1-3-15,6-8 16,0-9-1,5-10-15,0-11 16,6-9-16,-11-5 16,-6-11-1,6-24-15,-6-17 16,0 8 0,-10 8-16,-1-13 15,0-9 1,-5 4-16,-11 29 15,0 11-15,-5 9 16,-6 8 0,0 5-16,-6 6 15,-10-1 1,-1 4-16,-10-1 16,-6 6-1,-5 5-15,5 6 16,0 5-16,0 6 15,0 3 1,1 2 0</inkml:trace>
  <inkml:trace contextRef="#ctx1" brushRef="#br0" timeOffset="-34614.77">8330 13546 0,'0'0'0,"0"0"0,0 0 16,0 0-16,0 0 15,0 0-15,0 0 16,0 0 0,0 0-1,-77 161-15,55-70 16,0-4-16,-5 3 15,0 6-15,5-8 16,0-14 0,6-14-16,-1-8 15,6-8 1,0 2-16,6 4 16,5 2-1,0 5-15,11 6 16,5 0-1,1 3-15,10-1 16,0 1-16,6-3 16,0-6-1,0-10-15,0-11 16,10-6 0,7-11-16,4-5 15,7-14 1,4-9-16,1-10 15,0-11-15,-1-14 16,-5-2 0,-10 2-16,-6-3 15,-12-2 1,1-11-16,-5-6 16,-18 3-1,1 9-15,-11 10 16,-11-3-16,1-5 15,-12-8 1,0-6-16,-6-2 16,1-1-1,5 9-15,0 14 16,6 5-16,-6 0 16,6 0-1,-6 5-15,0 3 16,0 3-1,0 3-15,-11 5 16,6 0 0,-6 5-16,6 6 15,-1 1-15,12-1 16</inkml:trace>
  <inkml:trace contextRef="#ctx1" brushRef="#br0" timeOffset="-31277.67">10059 13516 0,'0'0'0,"0"0"0,0 0 0,0 0 0,0 0 16,0 0 0,0 0-16,0 0 15,0 0 1,0 0-16,0 0 15,0 0 1,6 93-16,-6-60 16,0 2-16,-6 1 15,6-1 1,-5 1-16,-1-1 16,1 1-1,5-3-15,0 2 16,0 9-1,5 8-15,1 8 16,-1 9-16,1-1 16,-1-7-1,1-7-15,5 4 16,-6-1 0,1 6-16,-6-5 15,0-6 1,0-3-16,0-8 15,-6-5 1,6-6-16,0-6 16,0-5-16,0-2 15,0-1 1,0-5-16,0 0 16,0 0-1,0 0-15,0 0 16,0-3-1,6 0-15,-6-2 16,0-3-16,5-3 16</inkml:trace>
  <inkml:trace contextRef="#ctx1" brushRef="#br0" timeOffset="-19703.9">11176 13710 0,'0'0'0,"0"0"0,0 0 0,0 0 15,0 0-15,0 0 16,0 0 0,0 0-16,0 0 15,0 99 1,0-69-16,0 0 16,0 0-1,-6 5-15,6 9 16,-5 11-16,5 11 15,0 8 1,0-3-16,5-6 16,-5 7-1,6 4-15,-1 6 16,1-2 0,-1-6-16,-5-17 15,6-8-15,-6-2 16,0-3-1,0-1-15,0-1 16,0-4 0,-6-5-16,6-9 15,0-7 1,0-6-16,0-3 16,6-5-16,-6-3 31</inkml:trace>
  <inkml:trace contextRef="#ctx1" brushRef="#br0" timeOffset="-16832.01">12347 13694 0,'0'0'0,"0"0"15,0 0-15,-19 84 16,0-18-16,-6 13 16,3 12-1,3 5-15,8-3 16,3-14 0,5-5-16,6 5 15,5 12 1,3 7-16,3-8 15,-3-2-15,-3 5 16,6 6 0,-4-1-16,-1-16 15,-4-13 1,3-12-16,1 1 16,2-4-1</inkml:trace>
  <inkml:trace contextRef="#ctx1" brushRef="#br0" timeOffset="-15708.79">13609 14036 0,'0'0'0,"0"0"0,0 0 15,0 0 1,-91 49-16,12 28 16,-17 35-1,17-5-15,19 5 16,18 0-1,21-19-15,12-33 16,9-13 0,9-3-16,12 2 15,23 3 1,22 1-16,8-12 16,-3-13-16,-5-14 15,-1-17 1,28-19-16,14-16 15,-11-8 1,-22-22-16,-14-22 16,-19-3-16,-16 17 15,-6-6 1,-8-5-16,-6-3 16,-5 8-1,-5 19-15,-6 6 16,-6 5-16,-7 3 15,-9 11 1,-8 8-16,-11 11 16,0 17-1,5 7-15,4 7 16</inkml:trace>
  <inkml:trace contextRef="#ctx1" brushRef="#br0" timeOffset="-15152.4">15420 14036 0,'0'0'0,"0"0"16,-115 11-16,52 16 16,-16 36-1,-1 46 1,7 9-16,12 24 15,20 1-15,25-45 16,19-27 0,10-5-16,9-8 15,11-6-15,14-3 16,18-5 0,12-17-16,8-19 15,-6-16 1,6-25-16,11-21 15,-9-23 1,-18-33-16,-34-16 16,-29 17-1,-31-22-15,-24-14 16,-3 21-16,-3 26 16,-2 13-1,2 19-15,8 17 16,9 13-1,11 15-15,8 10 16,8 13-16,2 9 16</inkml:trace>
  <inkml:trace contextRef="#ctx1" brushRef="#br0" timeOffset="-14481.32">16931 13937 0,'0'0'0,"-113"-8"0,48 13 16,-9 12-1,-3 16-15,1 38 16,-12 63-1,20 8-15,24 17 16,19-3 0,22-30-16,14-6 15,14-7-15,8-20 16,2-28 0,9-24-16,11-16 15,8-14 1,11-22-16,8-27 15,-3-28 1,-16-13-16,-16-20 16,-14-24-16,-17-6 15,-11 3 1,-7 1-16,-12 7 16,-2 19-1,-6 20-15,3 19 16,-1 16-1,7 14-15,2 11 16,5 8-16,6 8 16,0 3-1</inkml:trace>
  <inkml:trace contextRef="#ctx1" brushRef="#br0" timeOffset="-14139.15">18069 13688 0,'0'0'0,"0"0"16,-71 93-16,52-16 16,2 30-1,9 46-15,5 44 16,1 52-1,-4 27-15,-8 20 16,-2 21-16,-3-56 16,0-26-1</inkml:trace>
  <inkml:trace contextRef="#ctx1" brushRef="#br0" timeOffset="-10886.25">19035 15467 0,'0'0'0,"0"0"0,0 0 0,0 0 15,0 0-15,0 0 16,0 0 0,0 0-16,0 0 15,0 0 1,11 110-16,-6-67 16,-7-7-1,-7-6-15,-2-2 16,3-9-16,0-8 15,0-3 1,0-5-16,2-3 16,6 0-1,0 0-15,0 0 16,0 0 0,0 0-16,0 0 15,0 0-15,0 0 16,-49-167-1,49 156-15,0 2 16</inkml:trace>
  <inkml:trace contextRef="#ctx1" brushRef="#br0" timeOffset="7756.25">8182 9005 0,'0'0'0,"0"0"0,0 0 0,0 0 15,0 0-15,82-55 16,-49 50-16,11 5 15,21 5 1,7 12-16,10 5 16,-11-3-1,-5-6-15,10 1 16,6-6 0,11-2-16,-5-4 15,-1-2-15,17-5 16,17 0-1,-1 2-15,-10-5 16,10-1 0,11 4-16,-5 8 15,0-6-15,0-3 16</inkml:trace>
  <inkml:trace contextRef="#ctx1" brushRef="#br0" timeOffset="11527.77">15012 12054 0,'0'0'0,"0"0"0,0 0 16,0 0-16,0 0 15,0 0 1,0 0-16,0 0 16,0 0-1,0 0-15,0 0 16,-16 107-16,8-72 16,2-7-1,3-6-15,1-9 16,2-4-1,0-7-15,0-2 16,0 0 0,0 0-16,0 0 15,0 0-15,0 0 16,0 0 0,0 0-1</inkml:trace>
  <inkml:trace contextRef="#ctx1" brushRef="#br0" timeOffset="12099.81">16271 10302 0,'0'0'0,"0"0"0,0 0 16,0 0-16,0 0 16,0 0-1,-11 151-15,-3-55 16,-10 5-1,-1-3-15,9 4 16,8-6 0,2-3-16</inkml:trace>
  <inkml:trace contextRef="#ctx1" brushRef="#br0" timeOffset="12555.68">15592 11378 0,'0'0'0,"0"0"16,0 0 0,0 0-16,115-11 15,-60 6-15,0 2 16,5-3-1,17 1-15,24-3 16,11-3 0,-22-6-16,-7-2 15,7-3 1,8 3-16,-5 11 16,-16 11-1,-9 5-15</inkml:trace>
  <inkml:trace contextRef="#ctx1" brushRef="#br0" timeOffset="13174.91">15787 12117 0,'0'0'0,"0"0"0,0 0 15,0 0-15,0 0 16,112-88 0,-57 56-16,13-1 15,14 5 1,0 12-16,-13 5 16,-15 11-1,-7 14-15,-3 13 16,-11 11-1,-9 6-15,-10-3 16,-9-5-16,-5-1 16,-5 9-1,-9 5-15,-5 1 16,-8-4 0,-1-5-16,9-13 15,5-9 1,4-5-16,1-6 15,4-3-15,2 1 16,3-4 0,6 1-16,10-3 15,-16 0 1,186-71-16,-8-17 16,44-40-1,2-17-15</inkml:trace>
  <inkml:trace contextRef="#ctx1" brushRef="#br0" timeOffset="13539.79">18441 9905 0,'0'0'0,"0"0"0,0 0 16,0 0 0,0 0-16,0 0 15,112 124 1,-98-18-16,-22 26 16,-33 73-1,-28 50 1</inkml:trace>
  <inkml:trace contextRef="#ctx1" brushRef="#br0" timeOffset="13971.91">17461 11394 0,'0'0'0,"0"0"0,146-63 15,-48 28 1,3 2-16,14 8 16,14 4-1,-14 4-15,-6 6 16,17 3-16,11-6 16,-22-5-1,-14-3-15,0 0 16,-2 6-1,-20 8 1,-19 10-16,-5 9 16</inkml:trace>
  <inkml:trace contextRef="#ctx1" brushRef="#br0" timeOffset="14394.4">18206 11572 0,'0'0'0,"0"0"15,0 0 1,0 0-16,0 0 16,-33 110-1,14-47-15,-9 22 16,1 2 0,0-5-16,8-19 15,8-13 1,8-9-16,6-6 15,8 3 1,10 9-16,20-3 16,11-9-16,0-18 15,6-20 1,13-13 0</inkml:trace>
  <inkml:trace contextRef="#ctx1" brushRef="#br0" timeOffset="14661.11">18830 11646 0,'0'0'0,"0"0"0,0 0 16,0 0-16,-28 121 16,23-26-1,5 15 1,3 2 0,-1 28-16,1-3 15,-3-11-15</inkml:trace>
  <inkml:trace contextRef="#ctx1" brushRef="#br0" timeOffset="15285.39">20515 10300 0,'0'0'0,"0"0"16,0 0-1,0 0-15,0 0 16,-16 90-1,2-13-15,1 24 16,-4 3 0,4 3-16,4 5 15,15 0 1,7-8-16,9-5 16,6 16-16,5 8 15</inkml:trace>
  <inkml:trace contextRef="#ctx1" brushRef="#br0" timeOffset="15956.8">20099 11490 0,'0'0'0,"0"0"0,0 0 15,0 0 1,0 0-16,0 0 16,85 0-1,-52 17-15,11 2 16,19 3-1,27-3-15,11-14 16,-5-10 0,8-9-16,22-5 15,-3 0-15,-22 2 16,-13 4 0,10 2-16,17 3 15,0-3 1,-22 0-16,9 2 15,4 4 1</inkml:trace>
  <inkml:trace contextRef="#ctx1" brushRef="#br0" timeOffset="17030.22">20778 12158 0,'0'0'0,"0"0"16,0 0-16,0 0 15,0 0-15,0 0 16,0 0 0,0 0-16,0 0 15,0 0 1,0 0-16,0 0 16,-93-33-1,30 52-15,-14 3 16,9 6-1,16-1-15,11 3 16,8 3-16,6 5 16,8 6-1,8-3 1,8-3-16,3-2 16,5-3-16,9-3 15,14 0 1,21 3-16,16-3 15,9-5-15,-5-9 16,-15-2 0,1-1-16,5 4 15,9 2 1,7 8-16,-4 4 16,-18 1-1,-10 1-15,-8 0 16,-12 0-16,-5-3 15,-8-8 1,-5-3-16,-6-8 16,-3 0-1,-5 0-15,-8 0 16,-6-3 0,-8 0-16,-3-2 15,-6-3 1,1-1-16,5-2 15,3-5-15,0-9 16,-3-8 0,3-8-16,3-6 15,5-7 1,8-4-16,9 1 16,5-1-16,2-5 15,4 0 1,5-5-16,5 2 15,1 8 1,5-2-16,-3 8 16,0 5-1,-5 9-15,-6 2 16,-3 4-16,-5 7 16,-5 0-1</inkml:trace>
  <inkml:trace contextRef="#ctx1" brushRef="#br0" timeOffset="17795.22">18879 12202 0,'0'0'0,"0"0"0,0 0 15,0 0-15,0 0 16,0 0 0,0 0-16,0 0 15,0 0 1,0 0-16,0 0 15,-19 82 1,22-55-16,-1 9 16,4 10-16,-1 9 15,1-3 1,-1 6-16,-2 7 16,-6 9-1,0 6-15,-2-6 16,2-14-1,0-16-15,3-9 16,0-2-16,0-3 16,0 0-1,0 3-15,0 5 16,0 6 0,0 3-1,0-4-15,0 1 16</inkml:trace>
  <inkml:trace contextRef="#ctx1" brushRef="#br0" timeOffset="18345.92">18318 12481 0,'0'0'0,"0"0"0,0 0 15,0 0 1,0 0-16,0 0 15,0 0 1,0 0-16,0 0 16,153-41-16,-52 49 15,-7 9 1,-7 5-16,1-1 16,-1-1-1,-2-7-15,-8-5 16,-17-5-1,-5-6-15,32-7 16,34-10 0</inkml:trace>
  <inkml:trace contextRef="#ctx1" brushRef="#br0" timeOffset="20488.05">20127 14175 0,'0'0'0,"0"0"0,0 0 16,0 0-1,-44 88-15,17-33 16,-1 8-1,-2 19 1,6 8-16,2 3 16,3-8-16,5-6 15,3 3 1,0 11-16,5 6 16,1-9-1,2 3-15,3 3 16,0 5-16,0-7 15,3-21 1,2-15-16,1-14 16,5-9-1,3-5-15</inkml:trace>
  <inkml:trace contextRef="#ctx1" brushRef="#br0" timeOffset="26854.13">21449 14340 0,'0'0'0,"0"0"0,-113 21 0,72-21 0,-5-2 16,-6-1-16,5 3 15,3 3 1,-2 8-16,-9 13 15,-5 34 1,0 51-16,8 23 16,-3-1-16,-5 28 15,-3-9 1,5-38-16,15-18 16,13-21-1,13-12-15,14-15 16,12-2-1,18 5-15,20 6 16,10-6-16,3-5 16,14-11-1,11-17-15,8-13 16,-14-14 0,-8-22-16,-5-27 15,-14-19 1,-14-6-16,-5 3 15,-5-17-15,7-19 16,6 1 0,-2 16-16,-4 13 15,-2 9 1,-6 10-16,-7 14 16,-10 12-16,-4 10 15,-6 8 1,-6 3-16,-4 3 15,-7 0 1,-10 2-16,-6 7 16,-5 4-1</inkml:trace>
  <inkml:trace contextRef="#ctx1" brushRef="#br0" timeOffset="28303.55">22707 14181 0,'0'0'0,"0"0"16,0 0-1,0 0-15,-16 164 16,-14 3-1,-9 16-15,1 6 16,3 6 0,18-45-16,12-5 15,5-5-15,2-20 16,4 1 0,-1 4-16,4-1 15,-1-34 1,0-22-16</inkml:trace>
  <inkml:trace contextRef="#ctx1" brushRef="#br0" timeOffset="29704.48">23276 15979 0,'0'0'0,"0"0"15,0 0 1,0 0-16,0 0 16,0 0-1,0 0-15,0 0 16,0 0-16,0 0 15,0 0 1,0 0-16,0 0 16,115-88-1,-65 77-15,-7 3 16,-7 3 0,-3 5-16,2 3 15,9 2-15,5 6 16,1 5-1,2 6-15,-11 6 16,-8 2 0,-11 3-16,-9-3 15,-7 0 1,-9 0-16,-8 3 16,-14 8-16,-13 8 15,-6 6 1,3 5-16,6 0 15,-4 0 1,-2-2-16,3-6 16,-3-3-1,3-2-15,5-3 16,5-1-16,1 4 16,8-1-1,5-5-15,6-2 16,3-9-1,5-8-15,2-6 16,4-2-16,2-3 16,6-3-1,8-2-15,5-6 16,-27 0 0,71-17-16,-27 3 15,13-5 1,17-5-16,8-1 15,-8 6-15,-14 2 16,-10 4 0,-9 2-16,-9 3 15,-1 2 1,-4 1-16,0 2 16,-2 3-1,5 3-15,6 10 16,2 15-16,0 10 15</inkml:trace>
  <inkml:trace contextRef="#ctx1" brushRef="#br1" timeOffset="58599.9">19519 14036 0,'0'0'0,"0"0"0,0 0 0,0 0 15,0 0 1,0 0-16,0 0 16,0 0-16,0 0 15,0 0 1,82-22-16,-51 14 16,1-6-1,1-5-15,0-3 16,3-6-16,5-2 15,11-5 1,16-4-16,3 7 16,-2 2-1,-9 2-15,-11 9 16,0 0 0,12 0-16,4-1 15,17-1-15,6-4 16,-12 0-1,-13-2-15,3 0 16,5 2 0,11 0-16,-2 9 15,-9 5 1,-11 5-16,-8 4 16,0 2-16,8 0 15,9-3 1,-1 0-16,0-2 15,-7-1 1,-15 4-16,-7-4 16,-7 1-1,-2-1-15,-2 1 16,2-1 0,-3 1-16,1 2 15,-1 0-15,0 1 16,3-1-1,3 0-15,0-2 16,0-1 0,0-2-16,-3 0 15,-3-1-15,1 1 16,-4 0 0,-2 0-16,-3 2 15,0 1 1,1 2-16,2 0 15,-1 1-15,4 2 16,2 0 0,6 2-16,0 4 15,0 2 1,-3 0-16,0 3 16,3 0-1,-3 0-15,0 0 16,0 3-1,-2-1-15,-1 7 16,3 2-16,3 2 16,3 6-1,-4-2-15,1-1 16,-3 0 0,0 1-16,6-1 15,10 3 1,9 3-16,5 8 15,6 8 1,13 3-16,9 3 16</inkml:trace>
  <inkml:trace contextRef="#ctx1" brushRef="#br1" timeOffset="63040.37">24015 14444 0,'0'0'0,"0"0"0,0 0 0,-112 38 15,49 3-15,3 19 16,3 22-1,-6 6-15,-9 2 16,-1 9-16,1 7 16,9-13-1,14-13-15,14-20 16,13-11 0,5-2-16,12-9 15,5-5-15,8 0 16,14 5-1,22-2-15,16-6 16,8-5 0,-5-9-16,3-8 15,13-5 1,20-11-16,-1-9 16,-16-2-16,-10-6 15,-1-7 1,5-4-16,-2-2 15,-5-3 1,-6-3-16,-6-5 16,-10-6-1,-12-3-15,-7 1 16,-12 5-16,-5 5 16,-3 6-1,-8-2-15,-5-7 16,-9-2-1,-13 0-15,-17 6 16,-14 7 0,-5 12-16,9 11 15,13 7-15,5 7 16,3 2 0,6 2-16,-3 7 15,-3 2 1</inkml:trace>
  <inkml:trace contextRef="#ctx1" brushRef="#br1" timeOffset="66951.31">21410 16737 0,'0'0'0,"0"0"0,0 0 0,0 0 0,0 0 16,0 0-1,0 0-15,-24 99 16,7-45 0,-7 15-16,2-3 15,-3 16-15,-2 19 16,2 17-1,3-9-15,0 9 16,3 10 0,5-7-16,6-28 15,5-14 1,1-8-16,-1-10 16,3-20-1,0-19-15,0-20 16,0-7-16,0-9 15</inkml:trace>
  <inkml:trace contextRef="#ctx1" brushRef="#br1" timeOffset="67617.62">21889 16357 0,'-57'172'0,"21"-51"0,6 10 15,5-27 1,12-41-16,4-25 15,4-16 1,5-11-16,0-8 16,0-9-16,0 6 15,0 0 1,0 0-16,0 0 16,0 0-1,0 0-15,0 0 16,0 0-1,0 0-15,0 0 16,0 0-16,0 0 16,0 0-1,11 28-15,-8-4 16,2 9 0,6 8-16,8 17 15,9 13 1,4 8-16,4-2 15,0-3-15,2 2 16,0 7 0,3 1-16,-2-1 15,-4-18 1,-8-16-16,-5-7 16,-5-10-16,-6-4 15,2-6 1,-2 0-16,0-3 15,0-3 1,0 1-16,3-4 16,2 1-1,3-3-15</inkml:trace>
  <inkml:trace contextRef="#ctx1" brushRef="#br1" timeOffset="68457.75">21364 16433 0,'0'0'0,"0"0"16,0 0-16,0 0 16,0 0-16,0 0 15,85 96 1,-50-58-16,1 4 15,-3-1 1,-1 5-16,-4 3 16,-1 12-1,0 15-15,-2 4 16,0 4-16,5 10 16,0 10-1,5-6-15,1-5 16,2-13-1,-2-4-15,2-2 16,1-8 0,-1-6-16,-3-8 15,1-3-15,-11-10 16,-3-7 0,-1-2-16,1 3 15,0 0 1,-5-5-16,-4-12 15,-4-8-15,-4-5 16</inkml:trace>
  <inkml:trace contextRef="#ctx1" brushRef="#br1" timeOffset="68931.83">21243 17608 0,'0'0'0,"0"0"16,0 0-16,0 0 16,0 0-16,0 0 15,82-14 1,-52 14-1,1 0-15,1 0 16,1-3-16,6 0 16,4-8-16,7-5 31,4-6-31,12-2 0,13-7 16,6 4-1,-3 5-15,-24 3 16,-17 5-1</inkml:trace>
  <inkml:trace contextRef="#ctx1" brushRef="#br1" timeOffset="73141.83">19196 17665 0,'0'0'0,"0"0"0,0 0 0,0 0 16,0 0-16,0 0 16,0 0-1,0 0-15,0 0 16,0 0-1,0 0-15,0 0 16,0 0 0,0 0-16,0 0 15,-5 99-15,2-61 16,0 0 0,3-5-16,3-6 15,-3-5 1,3-5-16,0-4 15,5-2 1,0-5-16,-8-6 16,0 0-16,0 0 15,0 0 1,0 0-16,0 0 16,93-164-1,-87 142-15,-4 3 16,1 2-16,-3 3 15,-3 4 1,1-1-16,-7 0 16,-2 2-1,-5 4-15,-6 5 16,22 0 0,0 0-16,-115 63 15,77-22 1,11-3-16,13-8 15,6-5-15,5-6 16,6-2 0,5-4-16,3 1 15,2-3 1,1-3-16,0-2 16,-3-1-16,0-5 15,-3 0 1,-8 0-16,0 0 15,0 0 1,0 0-16,0 0 16,0 0-1,0 0-15,0 0 16,0 0-16,0 0 16,0 0-1,0 0-15,0 0 16,0 0-1,0 0-15,0 0 16,0 0 0,0 0-16,-55 0 15,58 11-15,2-3 16</inkml:trace>
  <inkml:trace contextRef="#ctx1" brushRef="#br1" timeOffset="75910.69">13193 15382 0,'0'0'0,"0"0"0,0 0 15,0 0 1,0 0-16,0 0 16,0 0-1,0 0-15,73 96 16,-34-49 0,2-1-16,0-2 15,0-6 1,-6-5-16,-7-5 15,-6-9-15,2 0 16,4 0 0,2 3-16,8-3 15,9 3 1,10 0-16,9 2 16,-6-2-1,-3-2-15,-5-1 16,0 0-16,6 0 15,10 3 1,6-3-16,0-3 16,-5 1-1,-9 2-15,5 0 16,12 0-16,11-2 16,2-4-1,-3-2-15,-10 0 16,2-2-1,12-4-15,2-2 16,0-3-16,-11 0 16,3 3-1,5-1-15,9 1 16,-6-3 0,-9 0-16,4 0 15,13 0 1,11-3-16,1 1 15,-12 2-15,6-3 16,8 0 0,2-2-16,-16 2 15,-2 0 1,2 3-16,6-3 16,-9 1-1,-15-1-15,-7 0 16,-5 0-16,6-5 15,-3-3 1,-3-5-16,-5-3 16,-9-3-1,-8 0-15,1-5 16,2-9 0,8-8-16,6-8 15</inkml:trace>
  <inkml:trace contextRef="#ctx1" brushRef="#br1" timeOffset="79428.37">15634 16718 0,'0'0'0,"0"0"0,0 0 0,0 0 0,0 0 15,0 0-15,0 0 16,-58 99 0,50-72-16,0 6 15,-1 5 1,1 6-16,0-3 16,0 5-1,0 12-15,-1 19 16,1 16-16,0 5 15,0-5 1,0-2-16,2-4 16,3 1-1,3-9-15,3-19 16,-3-10 0,-3-9-16,1-3 15,-4-2 1,-5 2-16</inkml:trace>
  <inkml:trace contextRef="#ctx1" brushRef="#br1" timeOffset="82290.47">7963 15021 0,'0'0'0,"0"0"0,0 0 15,49 85-15,-16-47 16,0 6 0,5-6-16,-5-2 15,0-1 1,0 1-16,-6 5 16,6-3-16,0 1 15,5-4 1,1 1-16,10 0 15,6-4 1,5-2-16,0-2 16,-11-4-1,0-4-15,6-7 16,16 1-16,17 2 16,10 1-1,-15-1-15,-1 1 16,16 2-1,17-3-15,-5-2 16,-17 2 0,11 1-16,16-4 15,0-2 1,-10 3-16,-6-3 16,11 0-16,11 0 15,-22 3 1,-6-1-16,6 1 15,11 0 1,-6-3-16,-15-3 16,-1 0-16,5-8 15,17-5 1,-14-4-16,-13-2 16,2-2-1,9-6-15,-1-3 16,-10 3-1,-17-1-15,-8 1 16,-6-3 0,1-2-16,5-9 15,5-8-15,9-17 16,-3-7 0,-9 2-16,-5 11 15,-2 5 1</inkml:trace>
  <inkml:trace contextRef="#ctx1" brushRef="#br1" timeOffset="89623.75">10032 16277 0,'0'0'0,"0"0"0,0 0 15,0 0-15,0 0 16,0 0-1,0 0-15,98 20 16,-48-29-16,10 1 16,11 0-1,0 5-15,0 6 16,0 8 0,1 8-16,-1 11 15,11 11 1,5 11-16,-10-5 15,-6-4 1,-22-10-16,-10-5 16,-12-6-16,-5-6 15,-6-2 1,-5-6-16,0 0 16,-5-2-1,-1-1-15,1 3 16,-6 6-1,0 8-15,0 19 16,-11 25-16,-6 27 16,-10 5-1,5 1-15,0 2 16,6-11 0,10-13-16,6-14 15,6-11-15,-1-8 16,1-6-1,-1-5 1,1-6-16,-1-2 16,-5-6-16,-5 6 15,-12 8 1</inkml:trace>
  <inkml:trace contextRef="#ctx1" brushRef="#br1" timeOffset="89967.08">10798 17175 0,'0'0'0,"0"0"16,0 0-16,0 0 15,0 0-15,0 0 16,153-46 0,-60 35-16,6 5 15,21 3 1,3 6-16,-27 0 15,-14-3 1,-2-6-16,2-5 16</inkml:trace>
  <inkml:trace contextRef="#ctx1" brushRef="#br1" timeOffset="91550.76">4324 15749 0,'0'0'0,"0"0"0,0 0 16,0 0 0,0 0-16,0 0 15,0 0 1,0 0-16,0 0 15,0 0-15,0 0 16,0 0 0,87-41-16,-59 52 15,4-3 1,-4 0-16,10 3 16,0 0-16,6 3 31,11 0-31,11 5 0,-1 5 15,17 4 1,11-1 0,17 3-16,-1-8 15,-5-3-15,0-8 16,17-8 0,-6-6-16,0-5 15,-1-11-15,12-6 16,0 1-1,-5-4-15,-12 1 16,1-3 0,4-3-16,-10-3 15,-10 6-15,-7 0 16,-5-3 0,0-5-16,0-8 15,-10-7 1</inkml:trace>
  <inkml:trace contextRef="#ctx1" brushRef="#br1" timeOffset="94434.76">4083 13822 0,'0'0'0,"0"0"0,0 0 15,-22 96-15,16-25 16,1 28 0,0 10-16,5-21 15,0 8 1,0 8-16,5 2 15,6-18 1,5-20-16,12-10 16,-1-6-16,11-3 15,12 0 1,-1-2-16,0-12 16,0-10-1,-5-11-15,0-11 16,5-9-1,11-16-15,6-11 16,0-10-16,-1-18 16,-10-18-1,-6-9-15,-10 1 16,-6 13 0,-6 3-16,-11 2 15,-10 4 1,-1 4-16,-10 4 15,-6 2-15,-11 6 16,-11 11 0,-11 2-16,-16 6 15,0 8 1,-6 11-16,6 6 16,0 7-1,-17 6-15,-16 14 16,-5 8-1</inkml:trace>
  <inkml:trace contextRef="#ctx1" brushRef="#br1" timeOffset="95126.94">3284 13592 0,'0'0'0,"0"0"0,-82 17 16,43 2-16,-10 14 15,0 13 1,-6 20-16,6 5 16,11-5-1,-1-3-15,12 8 16,5 6-1,11-4-15,6-7 16,10 0 0,11 16-16,17 27 15,17 17-15,4-8 16,12-9 0,5-10-16,6-20 15,-6-24 1,-11-25-16,-11-16 15,-16-14-15,5-16 16,6-20 0,0-22-16,-6-21 15,-10-28 1,-6-10-16,-11 10 16,-11 0-1,-6-8-15,1-2 16,-6 12-16,0 12 15,-6 6 1,-5 16-16,-5 21 16,-6 26-1,-22 32-15,-27 30 16</inkml:trace>
  <inkml:trace contextRef="#ctx1" brushRef="#br1" timeOffset="98068.58">5402 16496 0,'0'0'0,"0"0"0,0 0 16,0 0-16,0 0 15,0 0 1,0 0-16,0 0 16,0 0-16,0 0 15,115-30 1,-61 49-16,12-5 16,-6-8-1,-5-6-15,5 0 16,-5-3-1,5 3-15,6 3 16,0 5-16,-6 5 16,0 12-1,0 13-15,-16 3 16,-17 11 0,-5 14-16,-16 0 15,-6-3 1,-17-3-16,-5-5 15,-5-6-15,5-11 16,0-10 0,11-9-16,0-3 15,0-5 1,6-3-16,5 1 16,0-4-1,5 3-15,12 1 16,5 4-16,11-2 15,10-3 1,7-5-16,4-3 16,23-8-1,10-6-15,17-8 16,11-5-16,17-6 16,21-8-1,0 3-15,39-17 16,5-8-1,-6-5 1</inkml:trace>
  <inkml:trace contextRef="#ctx1" brushRef="#br1" timeOffset="101511.2">1242 15423 0,'0'0'0,"0"0"0,0 0 0,0 0 16,0 0-16,0 0 15,0 0 1,0 0-16,0 0 16,0 0-16,0 0 15,0 0 1,-22 85-16,12-30 15,-7 8 1,-5 8-16,-5 6 16,5-3-1,-5 2-15,5-10 16,0-14 0,11-11-16,0-11 15,11-3-15,0-5 16,0 3-1,11 8-15,5 16 16,17 25 0,11 19-16,5-3 15,11-7 1,-5-12-16,-6-8 16,-5-14-16,0-8 15,-6-11 1,-5-8-16,0-8 15,0-6 1,11-8-16,10-6 16,17-13-1,6-5-15,-17-6 16,6-6-16,-17 3 16,-5 0-1,-11-2-15,-6-4 16,-5 1-1,-11 0-15,0-3 16,-6 0-16,1 0 16,-6-1-1,-6 1-15,1-8 16,-11-11 0,-6-6-16,0-8 15,-11-8 1,6 3-16,-6 2 15,0 3-15,0 3 16,0 0 0,6 8-16,5 11 15,-5 11 1,5 11-16,-6 5 16,6 6-1,1 5-15,-7 6 16,-5 5-16,6 3 15,-11 6 1,-6-1-16,-5 6 16,-1 6-1,7-1-15,26 6 16,6 0 0</inkml:trace>
  <inkml:trace contextRef="#ctx1" brushRef="#br1" timeOffset="102528.73">3826 15919 0,'0'0'0,"0"0"0,0 0 15,0 0-15,0 0 16,0 0 0,-28 98-16,12-59 15,-12 7 1,1 3-16,-6 9 15,0 2 1,1 0-16,4-2 16,-5 5-1,1 0-15,4-9 16,1-2-16,-6 0 16,6 0-1,-1 0-15,1 1 16,0-4-1,5-5-15,0-6 16,5-3-16,-5-2 16,11-8-1,1-3-15,-1-6 16,5-2 0,1-3-16,-1 0 15</inkml:trace>
  <inkml:trace contextRef="#ctx1" brushRef="#br1" timeOffset="102991.95">3240 16072 0,'0'0'0,"0"0"0,0 0 16,0 0-1,0 0-15,0 0 16,88 90-1,-28-32-15,0 2 16,0 6 0,0-1-16,6-2 15,-11-11 1,5-5-16,-5-3 16,5 5-16,0 6 15,0 8 1,17 13-16,11-2 15,-1-5 1,17-15-16,-11-21 16,33-27-1,27-17-15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21:35:21.7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1 294 24575,'0'-9'0,"9"-16"0,21-27 0,19-22 0,5 1 0,-6 13-8191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5-01-27T19:45:19.99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">
        <inkml:traceFormat>
          <inkml:channel name="X" type="integer" max="30937" units="cm"/>
          <inkml:channel name="Y" type="integer" max="1740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2" units="1/cm"/>
          <inkml:channelProperty channel="Y" name="resolution" value="1000.1149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1-27T19:49:26.352"/>
    </inkml:context>
    <inkml:brush xml:id="br1">
      <inkml:brushProperty name="width" value="0.05292" units="cm"/>
      <inkml:brushProperty name="height" value="0.05292" units="cm"/>
    </inkml:brush>
  </inkml:definitions>
  <inkml:trace contextRef="#ctx0" brushRef="#br0">22732 1265 0,'0'0'0,"0"0"0,0 0 16,0 0-16,0 0 15,0 0 1,0 0-16,0 0 16,0 0-1,0 0-15,25 98 16,-12-71-16,-2 6 15,-3 0 1,1-6-16,-4 1 16,1-1-1,-1 1-15,1 10 16,2 0-16,3 6 16,2 5-1,6 1-15,1 4 16,4 12-1,1 5-15,-3 6 16,0-12 0,0 1-16,-3-6 15,3 1 1,0-1-16,-1 0 16,1 11-16,-3-5 15,3 0 1,0-1-16,3 6 15,-1 12 1,7 4-16,-1 6 16,-3-11-16,0 6 15,4 10 1,-7 1-16,1-11 16,-3-1-1,0 6-15,-1 6 16,-4 5-16,-1-11 15,1 0 1,-4 5-16,1 1 16,3-1-1,-1-15-15,-2-7 16,-1 1 0,1-1-16,0 7 15,2-1-15,-2-6 16,-1-4-1,1-1-15,3 0 16,-1 0 0,0 0-16,-2-5 15,0 0 1,-1-1-16,1 6 16,0 6-16,-1-6 15,1-5 1,0 0-16,2-6 15,1 5 1,-1 12-16,-2-6 16,-1 0-1,1 1-15,0-1 16,0-3 0,2 9-16,-2 2 15,-3 3-15,-3 3 16,3 11-1,-3 8-15,0 3 16,3 2 0,0-2-16,0 2 15,0-2-15,3 0 16,5 8 0,0 11-16,0 0 15,3-3 1,-3 16-16,3 4 15,0-4-15,0-7 16,2 13 0,4-8-16,2-11 15,3 5 1,0 0-16,2-7 16,-2-4-1,-3 6-15,0 0 16,0-3-16,-5 6 15,0 2 1,2-2-16,-2-4 16,2 7-1,0-3-15,-2-15 16,0 18 0,-1-1-16,1-2 15,5 0-15,-3 7 16,-2-10-1,2-8 1,3 0-16,-2 2 16,-1-2-16,-2-11 15,-1 5 1,1 5-16,2 1 16,1-6-16,-1 6 15,3 2 1,-3-5-16,-2-8 15,2 11 1,-2 0-16,-3-12 16,0-7-1,3-3-15,-4-1 16,1 1-16,0-8 16,0-1-1,-5 12 1,-1 13-16,0-8 15,-7 6-15,-1 18 16,0 9 0,-3-36-16,4-13 15,-1-9 1,6-2-16,5-3 16,8 0-16,11-3 15,23 8 1,15 3-16</inkml:trace>
  <inkml:trace contextRef="#ctx1" brushRef="#br0">6924 10414 919 0,'-3'-47'16'0,"-1"-5"-35"0,2-2 39 0,-3 4 8 0,-6 10 11 0,0 10 6 0,-2 15 11 0,0 5 8 0,5 12-6 16,-1 10-7-16,3 20-22 15,0 8-10-15,2 18-8 16,2 5-2-16,2 15-5 16,0 8-2-16,3 14 0 15,0 2-1-15,1-1 1 16,2-3 0-16,-2-4 0 15,1 2-1-15,-4-5 0 16,-1-3 2-16,-2-8 2 16,-2-4 0-16,1 0 3 15,0-1-2-15,-1-9-2 16,3-6-1-16,1-16-1 0,1-9-1 16,3-7-2-16,-1-7-5 15,3-9-19-15,2-4-17 16,9-11 20-16</inkml:trace>
  <inkml:trace contextRef="#ctx1" brushRef="#br0" timeOffset="1120.39">8078 10343 1147 0,'-23'-2'0'0,"0"-3"-8"0,2 4 26 0,1 1 0 0,2 2-1 0,-9 7-6 0,1 2-3 0,1 5 0 0,-6 5 0 0,7 11-1 0,0 5 0 0,-2 15-2 16,3 6-2-16,4 11 0 15,1 2-1-15,1 1 1 31,2 1 1-31,9 4-1 0,3 2 1 0,5-3 2 16,7-6 0-16,2-17 3 16,3-7 1-16,6-14-2 15,3-3-1-15,11-2-3 16,0-3-2-16,12 1 0 16,4-3-2-16,5 1 0 15,6-1 0-15,3-2-1 16,-2 0-1-16,-2-10-7 15,-3-10-1-15,-10-23 3 16,-2-14 3-16,-4-23 10 16,-5-9 2-16,-7-14 5 15,1-6-1-15,-14-11 0 16,0-3 0-16,-10-7-3 0,-11-3-3 16,-9 2-2-16,-9 5-3 15,-10 19-1-15,-2 18 0 16,-6 28 1-1,3 15-1-15,-6 27 0 0,2 12-1 16,-5 19 0-16,-5 4 0 16,-1 1 3-16,0-3 1 15,-1-10 5-15,5-5 0 16,8-12-1-16,10-4-1 16,9-8-10-16,7-1-10 0,10-3-158 15,-1-2 121-15</inkml:trace>
  <inkml:trace contextRef="#ctx1" brushRef="#br0" timeOffset="1836.73">9301 10412 1015 0,'-16'3'185'0,"5"-1"-171"0,0 0-12 0,4 1 30 0,0 0-1 0,4-1-9 0,0 4-7 0,0 3-9 15,0 7 0-15,0 9-3 0,-1 7-1 0,0 15-1 0,-1 7 0 0,-2 12 0 0,3 5-1 0,-1 5 8 0,3 2 3 16,0 9 9-16,0 5 5 0,2 1 1 0,1 0 0 0,3-6-4 0,2-1-3 15,1-4-8-15,3-3-4 16,8-11-4-16,-1-10-1 16,8-10-4-16,4-4-5 0,-1-8-20 15,4-3-14-15,-1-13-22 16,-6-12 31-16</inkml:trace>
  <inkml:trace contextRef="#ctx1" brushRef="#br0" timeOffset="2785.96">10507 10334 1045 0,'-45'-18'206'0,"0"6"-194"0,6 4 5 0,4 8 9 0,5 5 3 0,5 12-2 0,-3 3-8 0,5 15-10 0,-2 8-2 0,1 21-4 15,1 12 0-15,0 18 0 16,4 7-3-16,3 10 1 15,5 2 1 1,11 1-1-16,4 0 1 0,9-8-2 16,1-6 1-16,2-11-1 15,2-12-1-15,-2-22 2 16,5-15-1-16,5-28 0 16,6-12 1-16,16-26 1 15,9-14 0-15,10-35-6 0,2-10-3 16,-7-22-8-16,-6-11-1 15,-9-6 5-15,-8 3 2 16,-13 5 7-16,-4 7 1 16,-17 4 6-16,-5 1 2 15,-8 9 5-15,-10 2 4 16,-6 18-4-16,-2 9-1 16,-9 20-2-16,-4 15-2 15,-10 19-1-15,-6 3-1 16,3 8-13-16,6 0-8 0,20 1-21 15,9 0 49-15,20-12-18 16</inkml:trace>
  <inkml:trace contextRef="#ctx1" brushRef="#br0" timeOffset="3585.58">11347 11162 952 0,'-22'6'181'0,"9"-1"-169"0,2-1-4 0,7-2 14 0,4-1 0 0,1-1-6 0,2 0-3 0,3 0 11 16,2-2 5-16,13-9 9 16,6-3-3-16,17-11-14 15,5-6-9-15,6 3-7 0,-3-1-3 16,-7 10-2 0,-2 10 2-16,-8 6-2 0,-3 8-2 15,-7 9 0-15,-5 6-2 16,-8 10 2-16,-5 7 2 15,-3 2 0-15,-6-2 0 16,-4 0 4-16,-2-2-3 16,-6 5 4-1,-4 1 0-15,-6 6 0 16,-2-1 3-16,1 4 0 0,2 0-2 16,4 3 0-16,4 0-1 0,2-6-3 15,5-3 1-15,9-7-2 16,5-3-1-1,11-2 0-15,7-7 3 16,17-12 12-16,9-8 7 0,24-18 8 16,10-8 0-16,7-13-8 15,-2-3-8-15,8 2-28 16,1 3-39-16,10 17 28 16</inkml:trace>
  <inkml:trace contextRef="#ctx1" brushRef="#br1" timeOffset="20341.64">6927 9916 1097 0,'0'-2'18'0,"0"1"-1"0,-1 1-5 0,0-2 2 0,-1 4 1 0,-1 1 4 15,-5 3 0-15,-7 6 8 16,-3 3 1-16,3 10 3 15,4 4-4-15,10 14-9 16,2 6-5-16,9 13-6 16,4 4-2-16,2 2-2 15,-1 1-2-15,-6 0 0 16,-4 6 0-16,-3 9-1 16,0 2 1-16,-2-1 0 0,0-6-1 15,-2 0 2-15,0 7 0 16,-15 7-2-16,-2-1 2 15,-7-11-2-15,0-12 0 16,9-11 1-16,-1-3 0 16,4-6 1-16,2-4-1 15,8-10-1-15,4-2 0 16,8-15-17-16,5-2-14 16,3-13 18-16</inkml:trace>
  <inkml:trace contextRef="#ctx1" brushRef="#br1" timeOffset="21239.57">8146 10458 1202 0,'-21'13'32'0,"4"-3"-22"0,3-2-1 0,1-3-3 0,3-4-1 0,-8-2 0 16,-3-4 0-16,-2-2 2 16,-3 2 0-16,6 3-1 15,0 2-2-15,5 6-3 16,2 4 0-16,-2 13 0 15,3 8 0-15,6 26 1 0,-2 10 1 16,-2 13 1 0,-1 5 2-16,-3 7 1 0,3 3 2 15,7 0 2-15,2-7-2 16,10-15-2-16,7-10-1 16,1-2-2-16,7-4-1 15,11-3-3-15,3-5 2 16,19-17-1-16,2-6-1 15,-1-21 1-15,-1-9 0 0,-4-21 0 16,-4-11-1 0,-2-14 3-16,4-6-2 0,6 0 1 15,4-1 0-15,5-6-1 16,-4-10 0-16,-18-16 1 16,-6-5-1-16,-20 3 1 15,-4 4-1-15,-12 4-1 16,-6-3 1-16,-13 7 0 15,-11 4 0-15,-20 23 1 16,-7 11 0-16,-17 16-2 16,9 7 0-16,7 12 0 15,4 6 0-15,18 7 0 16,5 5-1-16,10 8-7 16,8 4-8-16,10 12-33 15,2 6 29-15</inkml:trace>
  <inkml:trace contextRef="#ctx1" brushRef="#br1" timeOffset="21807.48">9389 10414 1236 0,'-23'47'33'16,"1"4"-19"-16,3 5-2 0,3 7-4 0,3-2 0 0,1-3-3 0,0-2 0 0,0-6 0 0,-1 3-2 0,3 9 0 15,-1 7 0 1,2 8-2-16,2-4 0 0,2-5 1 16,2-5-1-16,3 2 0 15,1 1 0-15,7-2 0 16,3-2-1-16,7-19 1 15,5-9-1-15,12-18-8 16,4-11-20-16,0-11 17 16</inkml:trace>
  <inkml:trace contextRef="#ctx1" brushRef="#br1" timeOffset="22493.45">10436 10184 893 0,'-23'25'30'0,"1"-3"24"16,1-3 12-16,-4-5 14 16,2 2-3-16,-2-1-29 15,-2 0-11-15,3 5-16 16,2 2-3-16,1 11-8 15,-1 9-4-15,-1 19-2 16,-1 16-2-16,1 16 1 16,0 2-3-16,6 5 1 15,5 1 0-15,9 8 1 16,4 4 0-16,10 9-1 16,1 6 0-16,4-8-1 15,4-7 0-15,0-34 2 0,1-23-2 16,-3-34 1-16,1-14-1 15,6-25 5-15,2-11 2 16,20-26 6-16,9-15 0 16,18-25-2-1,4-6-2-15,-10 0-6 16,-5 1 1-16,-17 4-4 16,-3 0 0-16,1 1 1 0,0 5-1 15,-7 3 0-15,-1-6 0 0,-16-4 0 16,-10 3 1-16,-17 11 1 15,-16 9-1-15,-14 1 1 16,0-2 0-16,-11 3-1 16,2 5 0-16,-7 18-2 15,-5 11 0-15,-6 17 0 16,-2 8-2-16,11 17-7 16,14 10-5-1,19 28-24-15,8 13-79 0,7 28 76 16</inkml:trace>
  <inkml:trace contextRef="#ctx1" brushRef="#br1" timeOffset="23414.28">11525 11036 1314 0,'-8'26'33'0,"6"2"-20"0,2 3-6 0,3-6-3 0,3-4 1 0,-5-10-2 0,2-4 3 0,-3-7 1 0,2-3 2 16,3-5 3-1,1-8 0-15,6-11-2 0,2-8-3 0,1 3-3 16,-1 3-1 0,1 12-1-16,0 7-1 0,1 4-1 15,5 5 1-15,8 2 0 16,5 3 0-16,17 1-1 16,5-2 0-16,5 0 1 15,2-1 0 1,-13-1 0-16,-11 4-1 0,-16-1-2 15,-7 6-1-15,-9 4 1 16,-6 9 1 0,-5 12 1-16,-5 7 1 0,-10 6-1 15,-3 0 1-15,-9 1 0 16,-5 4 1-16,-5 10 0 16,-3 6-2-16,6 4 0 15,7-5 1-15,18-16 0 16,14-9 2-16,17-17 1 0,9-5 1 15,14-8 7-15,-1-4 0 16,11-6 4-16,-2-3-1 16,-1-5-3-16,-1-1-2 15,2-2-5-15,2 0-2 16,-1-2-3-16,-1-2 0 16,-2-4-1-16,-1-2 0 15,6-10 1-15,-1-7 0 0,6-16-11 16,9-5-28-16,9-4 24 15</inkml:trace>
  <inkml:trace contextRef="#ctx1" brushRef="#br1" timeOffset="53052.6">2221 10566 1137 0,'-8'-5'40'0,"0"-3"-3"0,3 1 5 0,2 1-3 0,2 1-6 0,-1 1-13 0,1 3-6 0,2 1-6 0,0-3-3 16,8 3-2-16,3-3 0 16,13 0-3-16,0 2 1 15,16-2-1-15,1-2-1 0,0-2 0 16,1-2-2 0,-5-1-2-16,-1-1 0 0,-2-3 0 15,4 1 0-15,10-1-1 16,1-2-3-16,10 0-14 15,-1-3-15-15,-6-5-254 16,-9-4 202-16</inkml:trace>
  <inkml:trace contextRef="#ctx1" brushRef="#br1" timeOffset="53923.25">3499 9624 660 0,'-8'6'94'0,"-2"4"124"0,-1 3-112 0,0 6-18 0,-2 5-22 0,-1 5-32 15,-1 6-10-15,-6 1-10 16,0 1-3-16,-2 0-3 16,-5 0-2-16,2 6-3 15,-4 4-1-15,-4 14-2 16,3 8 1-16,-5 11-1 15,5-1 2-15,7-8-1 0,5-1-1 16,9 4 2-16,3 10-1 16,3 5 5-16,2 3 1 15,3-7 0-15,3-4-1 16,9 1-3-16,7-1-1 16,8-9-1-16,6-8 0 15,6-23-1-15,-2-7 0 16,-2-12 0-16,-3-6 0 15,-5-8 0-15,-1-6 0 0,-4-5 2 16,-4-6-2-16,-2-8 1 16,-2-4 1-16,2-8 0 15,0-3-1-15,4-12 0 16,5-4-1-16,-1-3-1 16,-1 1 1-16,-5 7 0 15,-4 7 1-15,-7 7 1 16,-1 3-2-16,-3 4 0 15,-3 4 1-15,-1 5-1 16,2 2 0-16,-6 3 2 16,-6 2-2-16,-1 3 2 15,-5 3 0-15,-10 5 0 16,1 5 0-16,-6 4-1 16,1 3 1-16,5 11-1 15,-3 3-1-15,2 13 0 0,-2 7 0 16,5 6-1-16,0-1 0 15,11-5 1-15,5-9-1 16,13-13-15-16,10-5-16 16,12-13 15-16</inkml:trace>
  <inkml:trace contextRef="#ctx1" brushRef="#br1" timeOffset="54985.3">4880 10455 1062 0,'0'0'28'0,"0"2"-7"0,2-1 3 0,3-1 0 0,2-1 2 0,5-3-3 0,3 0-6 0,10-4-2 0,3 1-5 0,8 0-4 15,1 0-2-15,5 0-2 0,3-2 0 16,3-3-1-16,4-1 1 15,-6-1-1 1,-5-1-1-16,-8 2 1 0,-2 3 0 16,-7 4 0-16,2 0 0 15,0 6 0-15,2 0-2 16,-2 3-12-16,-1 2-18 16,-7 3 16-16</inkml:trace>
  <inkml:trace contextRef="#ctx1" brushRef="#br1" timeOffset="55297.15">4935 11124 986 0,'-13'19'50'0,"6"-10"10"0,7-9 12 16,21-21-1-16,11-12-15 15,22-19-19-15,17-8-5 16,13 4-15-16,-1 1-4 16,-5 13-7-16,-6 5-2 15,-10 15-3 1,0 8-1-16,-4 15-5 0,-9 10-3 15,-11 9-11-15,-6 0-10 16,-9-3-129-16,-7-7 107 16</inkml:trace>
  <inkml:trace contextRef="#ctx1" brushRef="#br1" timeOffset="56048.62">3887 11367 835 0,'-3'6'54'0,"1"2"22"0,0 0 1 0,-1 4-19 0,2 3-13 0,-1 2-7 0,-2 1-2 0,-2 2-3 0,-1 2-5 0,0 5-10 0,0 4-6 0,6 9-5 0,4 2-3 0,5 4-3 0,7 1 2 0,0 6-2 0,1 5 1 16,3 7-1-16,-2-1 0 0,1-10-1 15,1-13 0 1,2-26-8-16,1-10-12 0,-2-14 10 16</inkml:trace>
  <inkml:trace contextRef="#ctx1" brushRef="#br1" timeOffset="56550.93">4320 11414 787 0,'-15'0'61'16,"0"0"25"-16,3-1 4 15,-2 1-9-15,4 1-26 16,-4 13-21-16,3 3-5 15,2 20-9-15,1 9-4 16,6 12-7-16,2 7-1 16,5-5-5-16,-2 0 1 15,7-1-2-15,1 1 1 16,3-5-2-16,6-3 0 16,-2-17 0-16,0-10-1 0,0-13 1 15,-3-9 1-15,0-8-1 16,-1-9 0-1,-3-14 1-15,-1-5 0 0,-2-8-1 16,-2-3 2-16,-3 0-2 16,1 2-1-16,-3 1 0 15,0 1 0-15,-2 0-1 16,-2-1 1-16,-3 6 0 16,-1 3-1-16,-1 13 1 15,-3 7 0-15,0 11 1 16,2 4-1-16,1 0 0 15,3 2 0-15,6 4-6 16,3-3-20-16,13 10 14 16</inkml:trace>
  <inkml:trace contextRef="#ctx1" brushRef="#br1" timeOffset="71229.02">6897 12732 1265 0,'-27'-6'32'0,"5"0"-32"0,10 3 10 0,4 1-1 0,4 2-2 0,1 2-1 0,1 3-4 0,-1 2 0 0,0 7-1 0,1 7-1 0,2 14 0 15,0 8 0-15,1 12-1 16,1 3-2-16,2-1 1 16,-1-3 1-16,4-1 1 15,0-1 1-15,9 5 0 16,4 2-1-16,3 0 1 16,1-7 1-16,4-13 0 15,-5-10 3-15,11-16-2 16,2-9 0-16,9-12 2 15,3-11-1-15,2-15-1 16,1-3 1-16,-12-13-3 16,-1-1 1-16,0 1-1 0,-3-3 1 15,0 6-1-15,-6 0 0 16,-2-4 0-16,-9-3-1 16,-6-5 1-16,-5-1 0 15,-16 4 0-15,-9 7 0 16,-12 6 0-16,-7 8-1 15,-6 10 0-15,-2 3 0 16,-4 11-1-16,-5 4 0 0,-5 10 1 16,1 4-1-1,9 10 0-15,10 5 0 0,22 6-7 16,9 5-4-16,15 7-34 16,7 1-174-16,17-3 141 15</inkml:trace>
  <inkml:trace contextRef="#ctx1" brushRef="#br1" timeOffset="71835.08">8396 12760 1191 0,'-20'10'28'0,"1"-5"-10"0,7-2 3 0,6 0-1 0,4 0 0 0,7 7-10 0,0 4-5 16,4 19-3 0,-3 8 0-16,2 19 1 0,3 4-1 15,1 5-1-15,2 7 1 16,-3 11-2-16,-5 2 1 15,-6-5-1 1,-5-8 1-16,-3-18-1 0,0-6 1 16,1-7 0-16,3-7-1 15,5-15-7-15,6-9-20 16,7-25 15-16</inkml:trace>
  <inkml:trace contextRef="#ctx1" brushRef="#br1" timeOffset="72522.5">9373 12726 1064 0,'-34'6'59'0,"-1"2"44"0,0 3-62 0,5 1 2 0,1 3-5 0,0 3-10 0,3 7-17 0,-4 4-4 15,6 8-3-15,5 7-2 0,10 9-1 0,10 7 1 0,12 18-2 0,9 13 1 0,9 13 1 16,-1 1-2-16,11-14 0 16,-4-20 0-16,7-28 0 15,3-14 1-15,5-29-1 16,0-12 1-16,4-27-1 15,-4-14 0-15,-12-25 0 0,0-13 0 16,-14-3 0-16,-4 2 0 16,-11 18 0-16,-3 10 0 15,-12 3 1-15,-5 5 1 16,-13 0-2-16,-3 4 0 16,-10 14 1-16,-4 6-1 15,1 14 0-15,0 4 0 0,13 10 0 16,6 2-2-1,19 4-43-15,9 5 34 0</inkml:trace>
  <inkml:trace contextRef="#ctx1" brushRef="#br1" timeOffset="72972.37">10407 12248 1298 0,'-41'35'32'0,"6"6"-6"15,11 10 2-15,8 9-1 0,4 2 1 0,6 1-17 0,2-1-3 0,4-2-5 0,1 4-2 0,5 14 1 0,3 6-2 0,4 1-14 16,3 0-10-16,5-4-24 0,5 3-22 0,-1 3-178 0,-3-5-88 0,0-14 167 0</inkml:trace>
  <inkml:trace contextRef="#ctx1" brushRef="#br1" timeOffset="73738.13">10923 13476 1127 0,'8'-12'37'0,"7"-12"-6"0,9-11-1 0,13-20-7 0,7-5-6 0,1 4-11 0,1 5-2 0,-6 20-2 16,1 9 0-16,-2 17-1 0,1 9 0 0,-1 14 0 0,-1 11 1 0,-11 19 2 0,-11 11-1 0,-9 14 3 0,-12 2 4 15,-6-9 9-15,-2-11 8 16,-2-15 5-16,-2-10-3 15,2-7-5-15,1-3-9 16,-3-1-4-16,3-1-5 0,-2 1-4 16,-1 0-1-16,1 1 0 15,-2-1-1-15,5 2 1 16,1 0-1-16,5-3 0 16,2 1 0-16,3-5-1 15,2 0 1-15,6-2 0 16,6-2 1-16,16-3 0 15,7-3 1-15,18-5 0 16,6-4 1-16,6-9 1 16,2-1-1-16,-7-6 0 15,1 1-1-15,-2-6-1 16,4 0-1-16,12 5-18 16,-6-2-17-16,-7 10 17 15</inkml:trace>
  <inkml:trace contextRef="#ctx1" brushRef="#br1" timeOffset="74771.94">9106 14320 1226 0,'-17'-5'36'0,"9"2"-4"0,-1 2 1 0,7 3-1 0,0 6-4 0,-1 7-17 0,0 6-4 16,4 10-4-16,-1 2-1 0,3 8 0 0,4 12-1 0,-2 19-1 0,2 12 1 0,4 14-1 0,-1-1-3 0,-7 4-1 15,1-6 1-15,-4-12 0 0,-2-12 3 0,7-31-1 0,2-13 1 0,5-15 0 16,2-3-5-16,1-8-26 15,-4-2-28-15,-1-10 30 16</inkml:trace>
  <inkml:trace contextRef="#ctx1" brushRef="#br1" timeOffset="75174.49">8728 14957 1444 0,'-14'12'32'0,"6"-2"-33"15,7-5 6-15,9-5-1 16,4 0-2-16,10-6-1 15,5-6 1-15,9-8-1 16,8-2 1-16,13-1-3 16,-2 1-3-16,12 4-5 15,-5 1 0-15,-10 8 0 16,4 4 2-16,-11 7 4 16,5 6 0-16,6 3 3 15,5 0-1-15,5-3-1 16,-6-2-5-16,-4-4-9 15,-7-2-13-15,-5-3-286 16,2-5 221-16</inkml:trace>
  <inkml:trace contextRef="#ctx1" brushRef="#br1" timeOffset="75763.34">10473 14230 1048 0,'-38'33'106'0,"10"-2"175"0,9-2-273 0,11-3-4 0,2-3 0 0,0-2 0 0,3 1-1 0,-2-1 0 16,6 3-1-16,8 7-2 0,6 6 0 0,9 20-8 0,1 7-6 0,7 14-6 0,1 1-1 0,1-5 0 0,0 2 2 0,-11 3-3 15,-3-1-6-15,-8-4-19 0,-2-11 28 0</inkml:trace>
  <inkml:trace contextRef="#ctx1" brushRef="#br1" timeOffset="76624.47">6004 16052 1233 0,'25'2'31'0,"11"-3"-20"0,11-3-2 0,17-7 0 0,3-1-1 15,0-3-3-15,3-1-1 0,9-3 0 0,8-1-1 0,11 5-1 0,-6-1 1 0,-5 6 0 0,0 4-1 0,10 5 1 0,9 1 0 0,1 5 1 0,-1 1 2 0,11 2 3 16,3 2 0-16,4-2 4 0,8-3-1 0,3-3 1 0,-5-2-2 0,7-3-4 0,3-4 0 0,-4 1-2 0,2-2-2 0,13-1 0 0,-3 3-1 0,-7 1-1 0,9 5 1 0,2 1-1 16,-7 6-1-16,7 3 1 15,5 2-1-15,-12 4 1 16,3 3 0-16,9-2-1 0,-9 1 0 15,1-3 0-15,5-4 0 16,-6-4 0-16,-4-1 1 16,12-4 0-16,-1 1 0 15,-8 0 0-15,5-1 1 16,2 6-2-16,-11 3 0 0,2 5-2 16,2 3-10-1,-12 4-41-15,-1 2-264 0,-14 2 208 16</inkml:trace>
  <inkml:trace contextRef="#ctx1" brushRef="#br1" timeOffset="96873.79">10716 16647 1068 0,'-13'-2'49'0,"-1"0"-8"0,5-2-4 0,-1 3-2 0,0 0-16 0,0 1-8 0,-1 4-7 0,-1 1-1 0,0 4 0 16,-3 2 0-16,1 4 0 15,-2-1 1-15,2 4 2 16,5 2-1-16,0 6 1 16,2 7 0-16,0 16-1 15,0 7 0-15,2 7 0 16,2 1-1-16,4-10 0 15,0-2-1-15,7-3-1 16,-3 0 1-16,2 3 0 16,3-1 1-16,3-3-1 0,1-3 0 15,4-7-1-15,0-6-1 16,0-11 2-16,2-5 0 16,0-9 0-16,4-5 0 15,3-5-1-15,6-5 0 16,9-12 0-16,1-4-1 0,12-14 1 15,-2-5-1-15,-3-7-1 16,-4-3 2-16,-9 4 0 16,-4 2-1-16,-9 6 3 15,-5 1 0-15,-4-1 6 16,-2-2 2-16,-6-6 4 16,-1-5 2-16,-6-2-2 15,-1 3-2-15,-7 5-2 16,-2 5-3-16,-3 5-2 15,-1 0-2-15,-5 1-2 16,-1-1 0-16,-6 1-2 16,0 3 0-16,0 10-1 15,1 5 0-15,-1 15-1 16,3 4 0-16,2 9-3 16,3 9-3-16,6 8-9 15,1 2-9-15,6-1 10 0,3-6 3 16</inkml:trace>
  <inkml:trace contextRef="#ctx1" brushRef="#br1" timeOffset="97987.38">9185 12027 1107 0,'-4'0'34'0,"2"2"-11"0,1 0 0 0,1 1-6 0,2 4-7 0,0 1-3 0,1 2-2 0,-1 7 4 0,-1 6 2 0,-1 9 0 0,-1 6 0 0,-3 5-2 0,-1 3-1 15,-4 7-3-15,0 1 0 16,0 1-3-16,-1-2 1 16,-1-9 1-16,3-4 1 15,3-10-1-15,1-2-1 16,4-5-2-16,4-1-1 16,7-2-6-16,1-4 49 15,7-6-34-15</inkml:trace>
  <inkml:trace contextRef="#ctx1" brushRef="#br1" timeOffset="103183.09">9471 16192 986 0,'3'-7'31'0,"-2"2"-5"0,0 0 1 0,0 3 0 0,3 1-2 0,-3 5-1 0,1 5 0 0,-2 6 7 16,-7 5 4-16,-6 3-3 16,0 2 0-16,2 2-2 15,0-1-4-15,7 3-6 16,2 4-2-16,0 7-8 15,3 6-2-15,3 6-3 16,-1 0-2-16,1-4 0 16,0-4-1-16,-4-7 0 0,-2 0 0 15,-2 1-1-15,-4 6 0 16,0 2-1-16,3-1 1 16,0-6 0-16,-2-6 0 15,2-6 0-15,1-2 0 16,2-6-1-16,2-2-1 0,3-4 0 15,1-4-3-15,2-3-12 16,2 0-8-16,2-4-22 16,2-1-21-16,-2-1 41 15</inkml:trace>
  <inkml:trace contextRef="#ctx1" brushRef="#br1" timeOffset="105240.18">8252 11957 707 0,'-10'-2'65'0,"2"0"22"0,1 2 0 0,2-4-38 0,3 4-19 0,-2-1-21 0,-2-2-1 0,1 6-2 0,-2 0-1 0,1 7 1 16,0 1-3-16,1 11 0 15,4 2-1-15,1 7-1 16,4 4 0-16,3 3 0 16,0-1-1-16,1-1 0 15,3 1 1-15,-1-5 0 16,1-5 2-16,-2-7 4 0,3-6 3 15,6-5 3-15,0-5 3 16,1-4 0-16,2-2-2 16,-3-4-3-16,-1-3-3 15,1-3-4 1,1-2-3-16,0-6 0 0,5 0 1 16,-5-4 0-16,-3-2 2 15,-1-2 0-15,-2-2-1 0,-2-3 0 16,-4-1-1-1,-7-4 0-15,-2-1 1 0,-8 3-1 16,-5 2 2-16,-7 12-1 16,-8 5 2-16,-3 9 0 15,4 6-2-15,0 8-1 16,0 7-1-16,0 10-3 16,4 4-19-16,5-1 17 15</inkml:trace>
  <inkml:trace contextRef="#ctx1" brushRef="#br1" timeOffset="106078.79">8360 16439 979 0,'-15'-1'36'0,"3"0"14"0,1-3 3 0,1-3 8 0,-1 2-3 0,-4-5-22 0,1 4-7 0,0 5-10 16,2 1-2-16,-1 14-7 15,-1 10-2-15,0 21-2 16,-2 9-1-16,5 6-1 16,1 1 1-16,1 5-1 15,3 6-2-15,6 12-2 16,0 3 0-16,6-8 1 15,-3-9-1-15,-3-19 1 16,-1-6-1-16,-2-5 0 0,-1-5-1 16,3-5-11-16,-2-5-10 15,0-12-248-15,-3-9 186 16</inkml:trace>
  <inkml:trace contextRef="#ctx1" brushRef="#br1" timeOffset="106813.38">7081 16113 1108 0,'-36'32'42'0,"4"1"-6"0,5 0 0 0,3 2-5 0,3 0-9 0,-4 7-12 15,-2 3-3-15,4 8-3 0,-2 2 0 0,8 6 0 16,1-1-1-16,2-3-1 15,-2 4 0 1,4 9-1-16,5 9 0 0,3 3 2 16,4-2-3-16,9-14 2 15,4-11-1-15,5-8-1 16,0-1 0-16,10-9 0 16,1-6 0-16,2-13 1 15,3-9-1-15,-1-13 0 16,3-8 1-16,7-11 0 15,-3-5 1-15,5-8 0 16,-7-3 0-16,-4-2 0 16,-3-5-1-16,-10-13 2 0,-4-9 0 15,-6-9-1-15,-1 4 0 16,-5 9 0-16,-1 7-1 16,-4 9 0-16,-6-2 0 15,-5-5 0-15,-3 0 1 16,-8 2 1-16,-5 4 0 15,-8 12 0-15,-6 7 0 16,1 14-2-16,-1 7 0 16,6 12-12-16,7 9-35 15,0 10 31-15</inkml:trace>
  <inkml:trace contextRef="#ctx1" brushRef="#br1" timeOffset="113858.84">11537 17290 654 0,'-13'-38'117'0,"-1"-1"146"0,8 2-181 0,1 2-19 0,-1 4-30 0,5 3-10 0,-3 7-10 15,5 5 0-15,2 7 1 16,-3 8 0-16,1-4 2 16,0 7-1-16,3 8-2 15,3 1-2-15,8 5-2 16,-1-2-1-16,5-4-2 15,1-3-1-15,1-7-2 0,1-1 1 16,0-6 0-16,1-2 0 16,3-3-3-16,2-1-1 15,1 1 0 1,0 0 0-16,1 4 1 0,1 5 1 16,0 4-2-16,-3 3 0 15,-4 6 0-15,-6 2 0 16,0 3 0-16,0 0 0 0,-9-1 0 15,-1-2 0-15,-6-3 1 16,-2-3-1-16,-5 0 1 16,-9-1 0-16,1 1 0 15,-3 1 0-15,0 4-1 16,4 4 1-16,-9 11 0 16,-2 5-1-16,2 16 1 15,0 10-1-15,0 10-1 16,4 3 1-16,0-6-1 15,5-6 1-15,9-11 0 16,-1-4 1-16,2-12-1 16,-1-3 1-16,0-10 1 15,1-7 2-15,0-5 10 16,2-5 1-16,-1-1 1 0,2-2-2 16,3-1-9-1,2 2-1-15,1-3-2 0,1 3-2 16,6 1 1-16,0 2 0 15,9 9 0-15,4 3 1 16,5-1-2-16,2-3-1 16,6-12 0-16,-1-13 1 15,4-20 2-15,3-7 1 16,12-13-1-16,7 2-1 0,18-4-3 16,10 2-24-16,-3 13 15 15</inkml:trace>
  <inkml:trace contextRef="#ctx1" brushRef="#br1" timeOffset="133613.67">7412 1156 806 0,'-5'7'47'0,"-2"-2"10"0,5 2 2 0,3-3-11 0,5 5-17 0,2 0-21 0,2-2-3 0,2 2 0 0,0-1 0 0,5-2-3 15,-2 5 0-15,1 1-2 16,5 1 0-16,-7 10 0 16,0 1-1-16,-7 8 1 15,-7 4 2-15,-2 5 2 16,-6 6 2-16,2 10 1 16,-1 6 0-16,1 4 2 0,0-4-2 15,-1-7 1-15,2-10 0 16,1-14 0-16,-1-8 0 15,5-10-1-15,3-4-1 16,5-7-5-16,3 0 1 16,-1-4-2-16,2-2-1 15,-9-1-6-15,6-3-9 16,-1-1-18-16,1 0-19 0,-2 1-130 16,-5 1-53-16,0 5 118 15</inkml:trace>
  <inkml:trace contextRef="#ctx1" brushRef="#br1" timeOffset="134670.2">8777 987 1138 0,'-12'-4'31'0,"-1"0"-16"0,-2 0 0 0,-2 3 3 0,-2 0 0 0,-7 1-3 0,1 1-3 16,-10 4-4-16,0 1-1 16,1 2-4-16,-4 2-2 0,6 8-2 15,0 5-6-15,0 10-3 16,5 3 4-16,2 5 4 15,2 0 3-15,2-4 7 16,0-2-2-16,7-7 0 16,1-3 1-16,11-2-3 15,1-4 1-15,8-5-4 16,5-3 0-16,4-6-1 16,5-2 1-16,0-4 0 15,-1-4-1-15,4-4 2 16,-1 0-1-16,2-3 0 15,-6-2 0-15,-2 0 0 16,-1 0-1-16,-7-1 1 16,6 0 1-16,-3-2 0 15,-6 0-1-15,7 2-1 16,-1-2 0-16,2 3 0 0,4 5 0 16,0 2 0-16,-2 5 0 15,-3 7 0-15,4 4 0 16,-5 10 0-16,2 6 0 15,-4 9 0-15,-2 4-1 16,0 6 1-16,-3 0 0 16,2 4 0-16,0 3 1 15,2 4 0-15,1 1 1 0,2-1-1 16,1-2 0-16,1-6 0 16,3 0 0-1,-3-7 0-15,-1-4 0 0,-3-5-1 16,-5-3 0-16,-1-4-3 15,-3-2-4-15,1-7-83 16,-2-6 60-16</inkml:trace>
  <inkml:trace contextRef="#ctx1" brushRef="#br1" timeOffset="136215.79">7547 2471 1192 0,'-19'10'31'0,"2"-1"-27"0,7 3 24 0,2-1 3 0,3 1-3 16,1 5-7-16,4 2-14 0,2 5-3 0,0 6-2 0,0 4 0 0,0 10-2 16,1 3-2-16,6 9-9 15,-2 3-3-15,1 11-7 16,-1 1-2-16,-7 1-1 15,4-1-3-15,-5-18 3 16,-1-7 3-16,2-14 11 16,-6-8 4-16,1-11 5 15,4-3 0-15,-7-10-21 16,4-4-185-16,1-11 139 16</inkml:trace>
  <inkml:trace contextRef="#ctx1" brushRef="#br1" timeOffset="136586.85">6865 3135 1281 0,'4'0'29'0,"9"-4"-20"16,13-4-5-16,17-8-2 16,5-7 0-16,17-6 1 15,5-2-3-15,1 2-11 16,2 5-10-16,-2 8-33 16,1 8-33-16,0 5-134 15,3 2-9-15,-14 2 34 16,-7-2 36-16,-17-1 218 15,-9 0 71-15,-7 0 56 16,-1 1 7-16,1-1-61 16,4 1-50-16,-2-5-54 15,6 0-17-15,-1-10-10 16</inkml:trace>
  <inkml:trace contextRef="#ctx1" brushRef="#br1" timeOffset="137709.71">8532 2575 1120 0,'25'-5'31'0,"4"1"-6"0,5 2 3 0,-3-1 2 0,-1-1-1 0,-5-2-15 0,0 0-4 0,-3 2-4 0,2 1-2 0,0-1-1 0,3 2 0 0,0 0-3 0,4 2 0 0,-1 3 0 15,1-3-1-15,-5 3 1 0,-2-3-1 0,0 5 1 0,-3 2 0 0,4 2 0 0,-5 0 0 0,0 2 1 16,1 1 0-16,-4 2 0 16,0 4 0-16,-5 3 0 15,-3 2 1-15,-1 4 0 16,-1 2-2-16,-3-1 2 15,-1-2-2-15,-3-3 0 0,0-2 0 16,-3-1 0-16,-5-1-1 16,-6 9 1-16,-7 2 0 15,-10 12-1-15,-7 4-2 0,-12 4 1 16,-6 2-1 0,-4-3 3-16,1-1 2 0,7-3-2 15,5-1 2 1,13-4-2-16,5-4 1 15,10-8 1-15,3-6 0 0,8-10 3 16,5-5 1-16,5-3 1 16,7-4 2-16,3-6 2 15,5 3 1-15,5-7-3 16,5-2-1-16,5 1-5 16,3-5 1-16,9-2-2 15,1 2-1-15,8-2 0 16,4 1-1-16,6-2 0 15,-1 2 0-15,3 1 0 16,0 2 1-16,-1 0 1 16,1-2-1-16,-4 0-1 15,-8-2-1-15,-11 1-16 0,-3 2-16 16,-16-2 17-16</inkml:trace>
  <inkml:trace contextRef="#ctx1" brushRef="#br1" timeOffset="138296.17">6812 3833 1298 0,'1'-10'20'0,"2"1"-51"0,10 7 33 0,15-2 1 0,8-1 0 0,8-2 0 0,20 2 0 0,-3 3-1 0,17 3-1 0,0 5 1 0,2 5-1 0,5 7 1 15,13-2 1-15,9 4-2 16,6-5 0-16,7-6 1 15,7-10-1-15,-3-11-1 16,4-10 1-16,5-4 1 16,-1-2-1-16,2 3 0 0,13 4 1 15,-4 3-1-15,-8 8-1 16,3 3 2-16,-3 9-2 16,-3 3 1-16,-11 9 0 15,-2 5-1-15,-5 6 0 16,-2 1 1-16,2-5-1 15,-8-7-8-15,-6-24-41 16,-2-17 32-16</inkml:trace>
  <inkml:trace contextRef="#ctx1" brushRef="#br1" timeOffset="156848.85">9038 3927 549 0,'6'-18'111'0,"6"0"78"0,2 1-8 0,-6 12-80 0,5 4-29 0,-6 9-27 0,-5 4-7 0,2 8-8 0,-3 4-5 16,-1 10-9-16,-4 4-4 16,-2 5-3-16,0 0-1 15,-1 2-2-15,-1 1 1 0,5 4-2 16,4 7-1-1,8 4-2-15,1 5-2 0,6 1 1 16,-3-2 0 0,4 7 0-16,1 1 1 0,-2 11-2 15,0 0 0-15,-6-5 1 16,-1-9 0-16,-4-16 1 16,-3-7 0-16,-2-13-2 15,0-2 1-15,-2-13-1 16,0-5 0-16,-2-7 1 15,4-6-1-15,-5-4 1 16,3-4-1-16,1-17-24 16,-2-6-191-16,3-14 145 15</inkml:trace>
  <inkml:trace contextRef="#ctx1" brushRef="#br1" timeOffset="157946.6">7484 284 1140 0,'-4'4'20'0,"3"2"-36"0,6 9 17 0,7 1-1 0,4-2 2 15,0-2 1-15,4-5-1 0,-1-7 2 0,-1 0 0 0,5-2 0 0,-9 0 0 0,4 4-2 16,-12 1 0-16,-4 7 0 16,0 4 0-16,-12 9 0 0,6 5 3 15,-7 2 0 1,-5 1 2-16,12 2 4 0,-3 2 0 15,7 5-1-15,8 6-1 16,2 2-5-16,8-2-1 16,13 1-2-16,0-4-7 15,9-1 5-15</inkml:trace>
  <inkml:trace contextRef="#ctx1" brushRef="#br1" timeOffset="-165596.54">21919 13596 1158 0,'-23'-13'26'0,"2"-2"-26"0,9-7 1 0,1-1-1 0,-1-3 1 0,-2-1-1 0,-7 2 3 0,-1 4 2 0,-3 8 3 0,-3 10-1 15,-1 15 0-15,-6 8-1 0,-9 10-4 16,-6 4 0-16,-8 3-5 16,1 2-4-16,0 3-9 15,3 3-1-15,1 8 4 16,5 2 6-16,-7-3 7 16,-3-3 5-16,-12-9 3 15,-4-5 2-15,0 1 1 16,5 3-1-16,11 8 0 15,-1 1 0-15,-1 5-1 16,-5 1 3-16,-9-6-1 16,4 0 0-16,6-7-2 15,6-3-4-15,15 2-2 16,0 2-2-16,-8 14-1 16,-3 10 0-16,-10 14 0 15,-4 3 1-15,9 0-1 0,6 2 1 16,12 15 0-16,6 4 0 15,9 4-1-15,4 3 1 16,1 2-1-16,5-1 0 16,6-1 1-16,3-3-1 15,7-7 0-15,5-2 0 16,7-9 0-16,3-7 0 16,5-27 0-16,1-5 1 15,8-9 0-15,5-1 0 0,9-6-1 16,11-1 0-16,11-7 1 15,-1-3 0-15,3-3 1 16,-6-4-1-16,-6-2 2 16,7-2-2-16,17-5 1 15,11-1 0-15,10-4-1 16,0-5 1-16,-2-5-2 16,0-8 0-16,9-14 0 15,0-5 0-15,-12-11 0 16,2 3 2-16,-5-1 0 15,4 2 2-15,-3 0 3 16,-8-3 2-16,-10-13 0 16,2-8 0-16,11-16-2 15,5-2-3-15,-4 1 0 16,-8 2-3-16,-12-7 0 16,2-5 0-16,5-5-1 0,1 0 3 15,-10 3-1-15,-10-4-1 16,-21-5 0-16,-9 2 1 15,-13 8 1-15,-9 1 2 16,-8-5 8-16,-7-2 0 16,-15-2 0-16,-9 4-3 15,-17 1-7-15,-8-1-2 16,-6 4 0-16,1 6-1 0,7 12 0 16,8 4 0-16,6-8-4 15,2-5 0-15,-1-2-8 16,-6 1-4-16,-3 4-16 15,-1 2-84-15,-11 9 76 16</inkml:trace>
  <inkml:trace contextRef="#ctx1" brushRef="#br1" timeOffset="-123303.8">13191 1041 532 0,'-37'45'76'0,"5"5"45"0,3 7 9 0,5 2-25 0,2-1-28 0,3-5-28 0,3-6-6 0,6 0-11 0,4 1-5 16,6 10-9-16,5 6-3 15,7 4-8-15,3-2-1 16,6-8-2-16,5-5-1 16,10-10-1-16,5-5-1 0,13-13 0 15,9-5 0-15,1-20 1 16,4-10-2-16,-10-15 4 15,-6-7 0-15,-8-6 0 16,-11-3 1-16,-6-5 0 16,0-6-1-16,-8-6-1 15,3-5 2-15,-4 0 1 16,-4 4 2-16,-7 5 1 16,-6 6 1-16,-9 5-2 15,-4 3 0-15,-12 4-1 16,0 3-1-16,-7 9-2 15,-1 7-1-15,2 6-3 16,-5 4 0-16,2 1-8 16,-1-2-4-16,7 0-20 15,6-3-39-15,20-5 46 16</inkml:trace>
  <inkml:trace contextRef="#ctx1" brushRef="#br1" timeOffset="-122900.53">14337 897 1201 0,'-28'14'33'0,"7"7"-24"0,-1 6 2 0,17 8-2 0,-3 9-1 0,7 20-2 0,2 9 1 0,-1 12-2 0,-1 0-1 0,1 0 0 0,4 0-2 15,3 5 0-15,-1-3-1 16,3-13-19-16,-2-11-27 16,-2-26 28-16</inkml:trace>
  <inkml:trace contextRef="#ctx1" brushRef="#br1" timeOffset="-122311.55">15041 1241 1177 0,'-21'8'37'16,"2"2"2"-16,8-1-32 0,3-2-2 15,3-3 1 1,-1-1-1-16,1 3 0 0,-2 4-2 15,-3 8-1-15,0 7-1 16,3 11 1-16,-2 9-2 16,7 13 1-16,1 7 0 15,2 11-1-15,5 4 2 16,2-10-2-16,2-7 0 16,0-25 1-16,0-10-1 15,-5-14 1-15,0-9 0 0,1-9 6 16,2-7 3-16,0-11 1 15,2-6 1-15,1-16-4 16,2-10-4-16,-3-15-1 16,0-4-2-16,-6 4 0 15,-4 5 0-15,-5 15 0 16,-4 5 0-16,1 5 0 16,1-1 0-16,0 0-1 15,1 1 0-15,0 8 0 16,2 4 0-16,1 12 0 15,-1 6-3-15,5 12-5 16,2 6-3-16,4 12-16 16,6 4 16-16,9-2 3 15</inkml:trace>
  <inkml:trace contextRef="#ctx1" brushRef="#br1" timeOffset="-121823.27">15602 1230 1350 0,'-38'-9'32'0,"9"5"-32"0,5 5 3 0,7 16 1 0,2 6-2 0,-2 20 2 0,0 5-1 0,3 15-1 0,4 12 1 0,10 23-1 16,3 5-1-16,15 3 1 15,3-6-2-15,6-26 0 16,6-12 0-16,-3-32-2 15,5-20 1-15,2-39-1 16,1-15 0-16,4-18 3 16,-7-5 1-16,-4-9 1 0,-7-3-1 15,-13 0 1 1,1 8 1-16,-8 15 0 0,-3 8-1 16,-1 10 0-16,-9 1-2 15,2 1 1 1,-1-1-1-16,-7 0 2 0,3 2-2 15,-9 3-1-15,-5 2 0 16,-7 8-23-16,-6-1-6 0,-3 0 16 16</inkml:trace>
  <inkml:trace contextRef="#ctx1" brushRef="#br1" timeOffset="-104535.39">13268 2675 814 0,'-12'12'41'0,"3"2"36"0,2 0-49 0,5 0 2 0,3 0 0 0,1 2-5 0,3-2-6 0,-1 1-5 16,3 2-2-16,0 2-3 15,2 4-3-15,2 8-2 16,-1 3-1-16,0 9-1 16,2 3 1-16,-2 2-2 15,-3 2-1 1,1-1 1-16,-2-4 0 0,-3-1 1 16,1-1 0-16,-4 5 4 15,-4 4 7-15,-2 6 2 16,2-1 1-16,2-4-3 15,1-7-7-15,2-12-3 16,1-7-2-16,5-10-1 16,6-3 0-16,5-10-28 15,7-3-48-15,7-13 45 16</inkml:trace>
  <inkml:trace contextRef="#ctx1" brushRef="#br1" timeOffset="-103954.45">13960 2851 868 0,'-4'6'26'16,"0"3"-10"-16,4 4 0 0,0 0 7 0,0 5 20 0,-3-2 10 0,-2 1 6 15,0-1-5-15,-3 1-18 16,4 8-10-16,2 2-13 15,4 7-4-15,3 5-5 0,5 1-1 16,5 0 0 0,3 0-2-16,5-6-1 0,0-5 0 15,2-10 0-15,4-6 0 16,-3-10 3-16,0-5-1 16,0-10 4-16,-3-6 3 15,6-5-1-15,-4-2 0 16,-1-3-2-16,0-2-4 15,-7 0 0-15,1 0-1 16,-4-2 1-16,1 3-1 16,-4 1 1-16,-8 2 0 0,-9 6 4 15,-2 5 2-15,-13 5 5 16,-4 5-1-16,-10 3 1 16,-6 2 0-16,-3 1-4 15,-2 2-1-15,8-2-4 16,1-2-2-16,13-5-3 15,7-1-8-15,12-3-23 16,4-1-34-16,11-8 36 16</inkml:trace>
  <inkml:trace contextRef="#ctx1" brushRef="#br1" timeOffset="-103269.4">14866 2702 1228 0,'-3'-8'25'0,"2"3"-34"0,5-1 16 0,1 3-1 0,2 1 0 0,-1 2 1 0,-2 1-2 0,0 7 1 0,1 6 3 0,2 8-1 0,1 6 0 0,6 14-2 0,3 4-4 0,-3 6-2 16,-1 1 0 0,-5-6 0-16,-3-5 0 15,1-4 1-15,-3-4 0 0,0-5 0 16,-1 0 0-16,2-4-1 15,-1 0 2-15,3 0-1 16,0 1 1-16,2 1-1 16,1 0 0-16,2 2-1 15,3-1-2-15,-3 4-8 16,-2-2-9-16,-2 2-26 16,-2-2 23-16</inkml:trace>
  <inkml:trace contextRef="#ctx1" brushRef="#br1" timeOffset="-102663.49">15487 2765 1195 0,'-7'2'30'0,"1"2"-29"0,3 0 8 0,3 0-2 0,4 4-2 0,-1 0-1 0,1 4-1 0,0 0 0 15,-1 4-2-15,0 3 1 16,2 5-1-16,-1 3-1 16,1 8 0-16,2 4-5 0,-2 2 1 15,1 2 0 1,-1-1 1-16,2-1 4 0,0-3 0 15,-1 1 0-15,0-1 1 16,-1 0-2-16,-2 2 1 16,2-1 0-16,0 0 0 15,1-3-19-15,-1-2 13 16</inkml:trace>
  <inkml:trace contextRef="#ctx1" brushRef="#br1" timeOffset="-99810.72">14136 4174 1095 0,'4'10'25'0,"2"1"-17"0,0 2-2 0,3 2-1 0,0 2 1 0,1 1-3 0,-1 1 0 0,4 0-3 0,0-3-2 0,0 2-5 0,1 0-4 0,1 5-6 0,2 5 3 0,-1 8 0 0,-2 2 3 0,0 5 8 15,-7-2 2 1,-2 0 3-16,-4-2 2 0,-7-6 9 15,-1-5 4-15,1-7 0 16,0-7 0-16,2-8-22 16,4-5-71-16,-1-12 48 15</inkml:trace>
  <inkml:trace contextRef="#ctx1" brushRef="#br1" timeOffset="-99543.55">14065 4504 1217 0,'2'-10'24'0,"7"0"-29"0,3 0 11 15,6 1 0-15,3-1 0 16,1 4-3-16,0-2 0 15,6 5 0-15,3 0-1 16,7-1-1-16,6 5 0 16,6 5-5-16,1 0-10 15,-2 5-41-15,1-1-81 0,0-9 78 32</inkml:trace>
  <inkml:trace contextRef="#ctx1" brushRef="#br1" timeOffset="-99055.59">15569 3868 1140 0,'-13'9'29'0,"1"2"-12"0,2 3 0 0,3 3 1 0,3 5 1 0,1 3-4 0,-1 6-2 0,3 1-4 0,1-2-2 0,1 3-2 0,3 3-5 0,-1 6-31 0,0 3-108 16,-7 12 86-16</inkml:trace>
  <inkml:trace contextRef="#ctx1" brushRef="#br1" timeOffset="-98395.99">12981 4929 1139 0,'-10'-4'29'0,"6"0"-17"15,5 0-3-15,6 1-2 16,4 0-1-16,7 0-2 16,1-2-2-16,7 1 0 15,6-1-1-15,10 0 3 16,10-1-1-16,17 2 0 0,6 0-2 16,9-1-1-16,3 0 1 15,2 2 0 1,3 1 0-16,8 5 0 0,3 0 1 15,2 4 0 1,5 0 0-16,1 2 0 16,4 2-1-16,2-1 1 0,0-3-1 15,-3-3-1-15,5-3-2 0,-5-7-2 16,-1-2 2-16,2-6 2 16,-5-2 0-1,-4-3 0 1,0-1 0-16,-18-3 3 0,0 2 1 15,-1 4 4-15,-3 4-3 0,-9 8-1 16,-7 3 0-16,-6 6-1 16,-5 0 0-16,0 6-1 15,-3-5-5-15,-5-1-17 16,-4 1-42-16,-6-8 33 16</inkml:trace>
  <inkml:trace contextRef="#ctx1" brushRef="#br1" timeOffset="-92802.9">15821 6082 992 0,'-28'6'36'0,"1"-2"7"0,2 5 1 0,-1 0 0 0,-1-1-1 0,1 8-15 0,-3 0-7 0,3 10-7 0,-3 4-4 15,-1 9-5-15,3 4-1 16,3 2 0-16,3 3-1 0,9 6-1 16,1 0 0-16,7 9-1 15,7-1 0-15,5-7 1 16,7-4-2-16,5-12 1 16,5-10 0-16,4-12-1 15,5-6-2-15,2-16 3 16,5-6 1-16,2-13 2 15,5-8 0-15,1-12-2 16,-1-9-1-16,-5-7 1 16,-6-1 2-16,-11 1-2 15,-3 6 1-15,-10 7 0 16,-4 2-1-16,-12 6 5 16,-7 2 3-16,-10 8 2 15,-6 1 3-15,-11 7-6 16,-9 5-4-16,-7 2-1 15,2 0-1-15,-1-2-1 0,10-1 0 16,12-7-10-16,8-5-11 16,22-3-237-16,11-1 177 15</inkml:trace>
  <inkml:trace contextRef="#ctx1" brushRef="#br1" timeOffset="-91609.66">14842 2084 564 0,'-3'1'89'0,"-2"3"29"0,-5 4 4 0,4 3-28 0,-7 6-32 0,-3 0-10 0,-3 5-16 0,-3 1-6 15,4 2-14-15,2 2-4 16,3 1-6-16,6 2-2 16,5-1-2-16,4 0-1 15,8 1-1-15,3 2-1 0,9 3-12 16,5 7-15-16,6 0 14 15</inkml:trace>
  <inkml:trace contextRef="#ctx1" brushRef="#br1" timeOffset="-88160.97">14776 5869 1007 0,'-19'-6'56'0,"-3"-1"-10"0,7-4 10 0,1-3-3 0,0-1-24 0,4 0-7 0,0 1-5 0,0 3-1 0,1 4 1 16,-1 7-4-16,-3 20-4 15,-1 9-3-15,3 24-4 16,2 8 1-16,3 22-2 16,1 5 0-16,2 7-2 0,6-1-1 15,3-14 1 1,5-7-1-16,2-24 2 0,2-11 0 16,0-20 0-16,2-6 0 15,1-13 0 1,2-3 0-16,8-9-2 0,-2-8 2 15,12-4 0-15,-1-7 2 16,2-2 2-16,2 1-2 0,-8-5 1 16,-2-1-2-16,-6-11-1 15,1-5 1-15,-3-11-1 16,-3-1 1-16,-6 3 1 16,-7 0-1-16,-7 10 1 15,-2 2-1-15,-13 6 2 16,-5 6 1-16,-6 6 0 15,-5 2 4-15,-6 11-3 16,-6 3 0-16,-4 9-1 16,-2 3-2-16,12-1-3 15,6 0-8-15,19-7-99 16,17-11 76-16</inkml:trace>
  <inkml:trace contextRef="#ctx1" brushRef="#br1" timeOffset="-87322.29">14009 2310 934 0,'-11'5'8'0,"2"1"-48"0,5-3 58 0,3-1 7 0,2 0 4 0,1 0 0 0,2-2-2 0,3 2-8 0,2 1-4 0,2 1-7 0,0 4-5 16,-4 5-1-16,-1 4-1 16,-7 8-1-16,-5 5 0 15,-5 13-3-15,-3 1 0 16,1 6 0-16,0 2 2 15,2-5 1-15,3 0 0 16,8-7 1-16,4-1-27 16,10-3 16-16</inkml:trace>
  <inkml:trace contextRef="#ctx1" brushRef="#br1" timeOffset="-85954.28">14137 5466 1035 0,'-12'8'40'0,"4"5"21"0,3 5-41 16,4 12 0-16,0 5-2 0,-4 11-1 0,-2 2-2 0,-3 2-6 0,2-1-1 0,5-8-3 0,2 2-1 15,7-6-1-15,4 1-1 0,1 5 0 16,0 8-9-16,1 14-13 15,-1 10-12-15,4 8-97 16,-1-4-175-16,4-4 180 16</inkml:trace>
  <inkml:trace contextRef="#ctx1" brushRef="#br1" timeOffset="-84641.73">13299 5437 803 0,'-6'-6'27'0,"5"-2"-2"0,4-1-6 0,9 3-5 0,-1-1-4 16,4 6-6-16,-4 3-1 0,1 9-1 0,2 6 4 15,-1 14 1-15,0 12-1 16,-1 24 2-16,-2 14-1 15,-5 12-3-15,0-1 0 16,-4-6 1 0,-2-3 16-16,-4 3 11 0,0 2 5 15,1-4 4-15,0-4-17 0,6-12-9 16,7-3-6-16,6 1-35 16,8-2 21-16</inkml:trace>
  <inkml:trace contextRef="#ctx1" brushRef="#br1" timeOffset="-82625.68">19775 7864 783 0,'-15'-17'30'0,"1"0"-1"0,0 0-2 0,-4 2-3 0,1 0-5 0,-5 3-7 0,-5 1 1 0,-1 1-1 16,-5 1-2-16,-3 0 2 15,5 0 1-15,-1 1 3 16,4 1 3-16,-8 1 1 16,1 2 1-16,1 3 4 15,-3 0-1-15,8 3 3 16,-3 5-1-16,-1 2-6 16,-1 6-1-16,2 8-10 15,-1 3-1-15,3 10-4 16,1 2-1-16,2 3 0 15,4-3-2-15,0 0 0 16,2 2 0-16,-1-3 1 16,-1 2-2-16,-1-1 1 15,0-2 0-15,3 2 0 16,3 0-1-16,1 6 1 16,2 3 0-16,4 5-1 15,-2 1 1-15,4 2-1 0,2 1 0 16,2 3 0-16,3 2 0 15,2 7 0-15,0 1 1 16,3 0-1-16,-1-3 1 16,4-7-1-16,0-3 0 15,0-1 0-15,-1 1 0 16,1 1 1-16,-2-1-1 0,3-4 0 16,2-7 0-1,7-8 0-15,5-2 0 0,9-8-1 16,5-3 1-16,7-5-2 15,3-5-1-15,5-8-1 16,6-4-1-16,1-3 1 16,-2-4 0-16,-8-5 0 15,-4-1 1-15,3-6 0 16,0-3 0-16,5-9 1 16,4-5 1-16,-4-11 1 15,2-4 1-15,-3-7 5 16,-6 1 2-16,-9 1-1 15,-4 5 1-15,-14 4-2 16,-4 3 2-16,-7 0 2 16,-3 0 1-16,-3 4-3 0,-2 2-1 15,-6 3-2-15,-4 1-1 16,-4 2-1-16,-3-3-2 16,-3 1-6-16,2 0-9 15,2 4-184-15,0 1 139 16</inkml:trace>
  <inkml:trace contextRef="#ctx1" brushRef="#br1" timeOffset="-81582.69">17888 9122 920 0,'-16'0'49'0,"-5"0"46"0,0 0-87 0,-2 1 0 0,-3-1-3 0,-2 0 1 0,-3 0-1 0,-1-2 0 0,-6 0 2 0,2-3-1 0,-5 4 1 15,-1 0 0-15,-1 3-1 16,-3 2 0-16,1 5 7 0,-3 0 2 16,-7 3 6-16,0 4 3 15,-11-1-6-15,1 1 1 16,4 1-7-16,1-3-3 15,13-1-3-15,-1-6-2 16,2-6-1-16,-2-1 0 16,0-7-1-16,3 2 2 15,-2-2-2-15,2 3 1 16,-1 3-2-16,3 0 0 16,5 4-1-16,4 1 0 0,7 1 1 15,-3 2-1-15,6-1 1 16,0 1-1-16,5-2 0 15,3-1 0-15,5-3 0 16,1-1 0-16,8-4 0 16,-1 0 0-16,6-5 0 15,5 1 0-15,7 5 1 16,5-4 0-16,4 6 0 16,2 0-1-16,4 2 0 15,1 3 1-15,5-1-1 16,5 2-1-16,10 2 1 15,3 0-1-15,8 1 1 16,-1 4 0-16,1 4 0 16,0 1 0-16,-2 3 0 0,2-4-1 15,4 0 1-15,3-5 0 16,2-9 0 0,-4-1 0-16,-6-9 1 15,-3-4-1-15,-4-5 0 0,1-5 0 16,0 0 0-16,0 0-11 15,0 3-27-15,1 6-191 16,-2-2 147-16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937" units="cm"/>
          <inkml:channel name="Y" type="integer" max="1740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2632" units="1/cm"/>
          <inkml:channelProperty channel="Y" name="resolution" value="1000.1149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1-27T20:10:15.35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28047 2926 2718 0,'36'98'-1452'0,"100"87"1488"0,-72-90-152 0,-20-38 78 0</inkml:trace>
  <inkml:trace contextRef="#ctx0" brushRef="#br0" timeOffset="298.23">28925 3333 1061 0,'-39'35'30'16,"0"8"-15"-16,2 5-4 15,-3 4-1-15,3-1-3 16,-7-5-4-16,4-1-7 16,15 0 4-16</inkml:trace>
  <inkml:trace contextRef="#ctx0" brushRef="#br0" timeOffset="9756.48">12451 9656 703 0,'-13'1'92'0,"4"1"171"0,6 0-237 0,3 0-1 0,-8 3-1 0,-1 2-2 0,1 4-8 0,0 5 0 16,3 4-6-16,1 6-1 15,2 8 1-15,1 2-2 0,8 4-1 16,0-3 0-16,7-7-1 15,4-3-1-15,0-4 0 16,-5-3-2-16,-3-1 2 16,-3 0 0-16,-8-2 4 15,0 4 1-15,-1 1-1 16,-3 0-1-16,4 3-3 16,1-3 1-16,0 1-1 15,0 1-2-15,1 0-1 16,1-3 0-16,2-1 1 15,-1-4-1-15,-1 2 0 16,5 3 0-16,-2 3 3 16,1 3-2-16,2 5-1 15,-2 2 0-15,-3 3-1 0,2 2 0 16,-5 4-1-16,-2 0 1 16,-1-10 0-16,2-8-2 15,0-18-10-15,1-8-12 16,-1-17 14-16</inkml:trace>
  <inkml:trace contextRef="#ctx0" brushRef="#br0" timeOffset="14348.94">13123 9708 704 0,'-9'-7'26'0,"2"3"20"0,-2-4 16 0,4 2 2 0,-2 0-7 0,0 0-30 0,1-1-7 0,-1 4-7 0,1 3-3 0,-2 3-4 0,2 6-4 0,-1 9 1 16,0 2 0-16,4 7 0 15,0 6-1-15,1 1-3 16,1 1-1-16,-2-5-2 16,0-5 3-16,-1-6 1 15,-1-2 2-15,1 2 5 16,0 0-1-16,-2 7 2 16,2 4-2-16,0 9-2 15,1 0 0-15,4 7-1 16,2 2-2-16,4-2 2 15,1 1-1-15,0-7 0 16,3-5 0-16,-2-10-1 0,0-3 2 16,-1-8-2-16,0-2 2 15,1-4 0-15,0-2 0 16,1-3 1 0,0-1-1-16,2-2 1 0,1-2-2 15,4 0 1-15,1 0 0 16,-1-1-2-16,-1 0 0 0,-1-3 1 15,-1 1-1-15,3-2-1 16,1 0 1-16,-6 0 1 16,-1-4 0-16,0-2 1 15,-4-4 1-15,1-6 1 16,2-2 2-16,-6-10 2 16,0-2 0-16,-2-12-2 15,-1-5-2-15,4-2-1 16,-2 0-1-16,4 9-1 15,1 5 0-15,-1 5-1 16,3 5-1-16,1 5 0 16,1 4 0-16,-5 5 0 15,1 5 0-15,-5 6 0 16,-4 6 1-16,-4-6 4 16,-5 1 5-16,-7-5 5 15,-3-3 0-15,-7-4 2 16,-1-2-4-16,-5-5-2 0,5 0-3 15,-6-5-2-15,2 1-1 16,5 5-3-16,0 4 0 16,9 9-3-16,2 5 1 15,5 10-8-15,3 10-8 16,-1 19-29-16,1 6-184 16,3 19 150-16</inkml:trace>
  <inkml:trace contextRef="#ctx0" brushRef="#br0" timeOffset="15764.94">13850 9608 504 0,'0'-2'48'0,"4"1"59"0,-5 1 0 0,1 0-4 0,0 0-8 16,-2 0-41-16,2 0-11 0,-2 5-18 0,1 3-6 0,2 8-7 0,3 3-4 0,3 5-2 0,0-3-2 0,-4 2-2 15,1 0-1-15,2 0 1 16,0 3-1-16,-1-1 0 15,-4 4 1-15,2 0-1 16,-1 2 1-16,5 0 1 16,0-1-1-16,2 2 1 15,0 3 0-15,-1 5-3 16,-3 2 1-16,-2-3 1 16,1-1 0-16,-1-6-1 15,-1-6 0-15,1-2-1 16,2-2 1-16,-2-1 0 15,0-2 0-15,0-2 1 16,-1-4-1-16,-1-4-1 16,1-2 1-16,0-2 0 0,-1-1 1 15,3-1 0-15,-3 1-1 16,0-1 1-16,1 0-1 16,0 1-1-16,1-1 0 15,0 0 0-15,0-1-2 16,0 0-8-16,2-2-88 15,-1-2 67-15</inkml:trace>
  <inkml:trace contextRef="#ctx0" brushRef="#br0" timeOffset="18011.08">14497 9686 313 0,'0'-2'29'0,"1"0"9"0,0 0-8 0,0 0-3 0,2 4-9 0,-1 2 1 0,1 8 7 16,0 5 0-16,3 11 7 15,-3 6 1 1,0 4 6-16,1-1 6 0,0-3 7 16,0-2 0-16,0-6-5 15,-1 0-6-15,2 0-10 16,2 0-3-16,2 6-7 16,1 3-1-16,-1 7-7 15,2 6-1-15,0 4-3 16,-1-2-4-16,0-6-2 15,-2-7 0-15,-1-12-2 16,2-4 0-16,-2-7 0 16,-2 0-1-16,2-1 0 15,-2 0 0-15,2-1 1 16,0 1 0-16,-4-4-1 16,-1-2-1-16,1-4-7 0,0-3-3 15,6-5-24-15,-1-2-106 16,2-9 92-16</inkml:trace>
  <inkml:trace contextRef="#ctx0" brushRef="#br0" timeOffset="19022.56">15459 9689 994 0,'-4'-3'27'0,"-2"0"-15"0,2 3 0 0,2 0-1 0,-2-1-2 0,-1 2 0 0,2 0 1 0,-6 7 0 0,1 1 0 0,-1 8-3 0,0 6-1 0,-2 6 0 0,1 7-1 0,-1 5-2 0,-3-5-1 15,-1-2 0-15,-3-3 2 0,-2-1 3 0,2 4 2 0,-2 8 4 0,2 4 2 16,3 3 0-16,0 1-1 16,8-7-2-16,5-2-4 15,13-8-1-15,5-3-2 16,12-3-2-16,5 0 1 0,-4-3-1 15,5-3-2-15,-5-4 0 16,-4-3 0-16,2-8-1 16,-4-5 0-16,-1-11 1 15,-1-6 2-15,-1-8-1 16,-1-6 1-16,2-4-2 16,-1-5 1-16,-3-8 0 15,0-5 0-15,-1 2 0 16,-3 0-1-16,-4 9-1 15,-4 7 0-15,-3 5 0 16,-2 4 0-16,-5 4 1 16,2 3 0-16,-12-3-1 15,-2 2 2-15,-5 1-2 16,-6 0 2-16,2 0 0 16,-3 1-2-16,1 3 0 0,-1 2 0 15,5 4-1 1,3 2 1-16,14 0-148 15,5 0 107-15</inkml:trace>
  <inkml:trace contextRef="#ctx0" brushRef="#br0" timeOffset="20103.4">16050 10150 1074 0,'-5'2'32'0,"0"-1"-15"0,2-1-2 0,6 1-1 0,-1-2-1 0,3-1 2 0,1-1-1 0,2-3-5 16,1 1 0-16,1 1-5 15,1 1-2-15,2 4 0 0,-1-1 0 16,2 5-1-16,4 0 0 16,-5 1 0-16,7 4-1 15,1-1 1-15,-5-3 1 16,7-6-2 0,-7-3 1-16,3-8-1 0,0-1 2 15,-1 1-2-15,1 2 0 16,-6 5 1-16,1 3-1 0,-7 6 0 15,-2 2 0-15,-3 6 1 16,1 5 1-16,-5 6-1 16,-1 4 2-16,-2 7-2 15,-3-3 0-15,-2-2 0 16,4 3 0-16,-5-7-1 16,2 1 1-16,0-2-1 15,-6 0-1-15,5-3 1 16,-1-1 0-16,2-6 2 15,5-2 0-15,-4-5 3 16,4-4 1-16,4-3 2 16,-3 1 1-16,5-2-2 15,2-1-1-15,3 1 2 16,-1-1-2-16,5 0 0 0,3 0 1 16,3-2-4-1,0 1 1-15,2-1-1 0,-1 1-1 16,-1 0 1-1,-1 0-1-15,1-1 1 0,-1-1 0 16,-1-1-1-16,-1-1 1 16,1-1-1-16,-1-1-1 15,4-2 1-15,7-1-1 0,7 0-1 16,7 0-2-16,13 8 1 16</inkml:trace>
  <inkml:trace contextRef="#ctx0" brushRef="#br0" timeOffset="27369.26">11742 9811 404 0,'-7'-27'43'0,"-1"4"34"0,1 3 13 0,-1 5 13 0,1 8-6 0,1 0-12 0,2 4-13 15,1 1-27-15,3 2-9 16,-2 0-18-16,2 3-4 16,0 2-8-16,0-2-2 15,0 4-1-15,1 0 0 16,-1 1-1-16,1 4-6 16,-2 5 4-16,-1 6 0 15,-1 13 0-15,-3 3 7 16,0 0-4-16,-1-1 2 0,3 3-1 15,1 0 5-15,3 10-1 16,3 3 0-16,5 7-1 16,3 0-2-16,6-8-2 15,1-6 0-15,-1-18-1 16,-1-7-1-16,-1-14 5 16,-2-4 0-16,-1-6 2 15,2-4 2-15,11-3-2 16,-4-5-1-16,8-7-1 15,1-9-1-15,-6-11-1 16,6-1-2-16,-8-3 0 16,-1 1-1-16,-7 5 1 15,-3-1 0-15,-3 4-1 16,-4 3 1-16,-4 3 2 16,-2-2 3-16,-6-2 6 0,-2-4 1 15,-6-10 2-15,-3-5-3 16,-4-5-6-16,-4 2-2 15,-5 11-2-15,1 6-2 16,-3 14 0-16,3 5-1 16,8 12-1-16,0 6-2 15,11 16-7-15,3 15-6 16,4 26-25-16,3 11-271 0,3 12 212 16</inkml:trace>
  <inkml:trace contextRef="#ctx0" brushRef="#br0" timeOffset="28146.08">11220 9699 738 0,'-8'0'38'0,"0"0"19"0,4 2-25 0,-2 5 3 0,1 2-2 0,-2 3-4 0,1 7-12 16,-1-2-4-16,3 9-5 15,-1 0-2-15,1 3-4 16,-1 2-1-16,-1 0 0 16,0-1-1-16,0 3 1 15,-2 0 1-15,2 10-1 0,-3 3 1 16,4 6 1-1,-2-1 4-15,6-5 5 0,1-3 0 16,5-9 4-16,4-5-2 16,7-7 1-16,0-3 1 15,7-6-1-15,4-4 0 16,11-5-6-16,3-3-2 16,12-4-3-16,2-6-1 0,-1-10 1 15,-1-8 0 1,-12-15-3-16,-6-9 2 0,-11-12-2 15,-5-1-1-15,-8 4 1 16,-2 3 1-16,-8 7 5 16,-2-4 1-16,-6-1 3 15,-4-2 1-15,-3 3-4 16,-6 3-2-16,-8 11-3 16,-2 6-1-16,-9 12-3 15,2 6-1-15,-5 18-30 16,-4 5-233-16,3 17 179 15</inkml:trace>
  <inkml:trace contextRef="#ctx0" brushRef="#br0" timeOffset="31010.17">10585 9907 180 0,'0'-8'18'0,"1"-1"10"0,0-2-19 0,1-1-4 0,0 1-4 0,1-1 2 0,0 6-3 16,-2 5-3-16,0-2-7 15,-1 6 2-15,0 6 2 16,-1 3 3-16,0 6 8 15,0 2-1-15,-4 2 5 16,1 1 6-16,-2-1 20 16,0 0 12-16,-2 3 14 15,3 1 4-15,0 7-8 16,-1 3-9-16,6 8-19 16,0 4-10-16,2 1-11 15,2-3-2-15,5-5-2 16,4-4 1-16,0-10-2 0,6-4 0 15,-4-9 4-15,2-8 10 16,1-9 18-16,4-7 10 16,3-9 1-16,6-5-10 15,8-7-17-15,3-6-9 16,3-4-7-16,-1 0 1 16,-6 3-3-16,-7 2 0 15,-4 4 0-15,-5-1-1 0,-8 2 1 16,-3-2 2-1,-11 0 8-15,-6 2 11 0,-14-4 17 16,-4-2 4 0,-8-2-2-16,-7-4-7 0,-7 5-12 15,-5 4-4-15,2 5-5 16,4 5-4-16,7 7-8 16,5 2-3-16,6 13-11 15,0 7-15-15,10 18-112 16,5 10-100-16,12 24 124 15</inkml:trace>
  <inkml:trace contextRef="#ctx0" brushRef="#br1" timeOffset="50302.27">12855 9372 273 0,'-3'-17'11'0,"-3"4"13"0,1 0 1 0,0 6 10 0,1 1-1 0,7 0-8 0,1 2-8 0,7 0-15 16,8-1-2-16,4 5 1 15,2-1-1-15,3-2 3 16,-2-1 4-16,-1-8 15 16,3-3 5-16,-1-6 14 15,0-3 8-15,5-2 8 16,3-1-1-16,8 3-11 15,5 2-10-15,2 6-22 16,6 2-5-16,2 8-4 16,-4 0-3-16,-7 5 2 15,1 1-2-15,-7 2 0 0,5 2 1 16,6-3-1-16,2-1 1 16,2-4-2-16,-5 1 2 15,-3-1-2-15,-5 0 0 16,-6 1 0-16,-2 1 0 15,-2 0 0-15,-2 2 0 16,1 2 0-16,5 1 0 16,1 4 1-16,4-1 0 15,6 1 1-15,-3-1 0 0,3-1-1 16,-2-2 0-16,-9 2-1 16,-4-2-1-16,-9 1 2 15,-1 2-2-15,-1 1 0 16,2 1 0-16,-2 3-1 15,-1 4 2-15,-5 3 5 16,-1 3 2-16,-5-1 4 16,-1 3 0-16,0 4-1 15,-2-1-1-15,4 2-1 16,2 0-1-16,2-5-4 16,2-4 1-16,5-8 1 15,1-5 0-15,10-9 3 16,2-3 0-16,2-5-1 15,-2-2-1-15,-10 2-6 0,-5 6-134 16,-7 11 91-16</inkml:trace>
  <inkml:trace contextRef="#ctx0" brushRef="#br1" timeOffset="62804.54">22358 9587 782 0,'-8'0'44'0,"2"-2"26"0,0 0 6 0,3-3-3 0,2 0-17 0,-2 1-28 0,1 1-6 0,-1 0-7 15,2 3-4-15,-4 0-2 16,2 6-4-16,0 5-1 16,0 3 0-16,-1 7-1 15,-3 3-1-15,-2 7-2 16,-2-1 1-16,-1 3 0 16,1-1 1-16,3-5 2 15,-2 0 1-15,1-2 2 16,-2-2 2-16,0 2 0 15,0-1-1-15,-1 2-1 16,-1 0-3-16,1 5 0 16,0 2 0-16,3 4-3 15,3 4 2-15,2 1-2 0,3 0 1 16,2-3-1-16,4-3 1 16,0-5-1-16,3-6 1 15,2-5 0-15,1-3-1 16,3-2 1-16,1-1-1 15,-1-4 1-15,0-3 0 16,0-1 0-16,2-2 1 16,4 0 0-16,1-2 0 0,1 0 0 15,-2 0-1-15,2 0 1 16,-3 2 0-16,3-1-2 16,1 1 1-16,-5 0-1 15,1-1 0-15,-5 0 0 16,0-3 1-16,-1-2 0 15,2-5 1-15,-1-5-1 16,-5-1 1-16,2-5-2 16,-7-4 1-16,-1-6-1 15,0-5-1-15,-2-3 0 16,0-1-1-16,-2-2 1 16,-1 4 1-16,-4 7-1 15,-1 3 2-15,-1 10 0 0,-4 3-2 16,1 4 0-1,0 5 0-15,-2 1 0 0,3 1 2 16,-1-1 0-16,-1 0-1 16,1 0 0-1,-2-1 1-15,-4 1 0 0,4 2 0 16,-2 0 0-16,-2 1-1 16,3 1-1-16,-1 1 0 15,0 4 0-15,1 1-1 16,-2 2 1-16,0 2 1 0,0 0 0 15,3 5 0-15,4 1-1 16,2-1 1-16,0 1-1 16,-1 1 0-16,1 2 0 15,-1 1 0-15,-1 3 0 16,2-2 1-16,-1-1 0 16,0 0-2-16,3-1 2 15,-1-1-2-15,0 3 1 16,-2 3 0-16,2 0 0 15,-2 2 0-15,4-5-1 16,5-5-4-16,5-15-13 16,6-8-15-16,9-17 15 15</inkml:trace>
  <inkml:trace contextRef="#ctx0" brushRef="#br1" timeOffset="65066.66">12417 9443 484 0,'-3'0'36'0,"0"1"30"15,3-1 7-15,0-1-7 0,-4-2-17 0,-2-8-37 0,-4-1-3 0,1-3-5 16,6-2 0-16,-7-1-1 16,1 4-4-16,-5-6-11 0,-6 1-5 15,2-11-6-15,-1-3 2 16,-3 0 11-16,-4 3 7 15,-3 5 9 1,-2 1 4-16,-2-2 11 0,3 2 7 16,0-1 14-16,-4 0 5 15,-4 2-9-15,-2-1-4 16,-7 3-19-16,-1 2-5 0,2 5-5 16,1 1-2-16,-1 4-1 15,3 4-2-15,3-2 0 16,0 2 3-16,6-2-1 15,-2-3 1-15,-5 3-1 16,-4-3 0-16,-3 0-2 16,-5-1 2-16,-1 0 1 15,5 3 2-15,3 5 12 16,3 4 4-16,0 9 5 16,-3 0-2-16,-6 10-9 15,-5-1-3-15,5 3-7 16,-5 2 0-16,8-5-1 15,7-4-1-15,6-4 0 16,6-2 0-16,4 1-2 16,1 2 1-16,3 2-3 15,2 3 0-15,-3 1 1 0,1 2 0 16,-2 3 1-16,-5 2 1 16,1 7-2-16,-3 2 0 15,1 5 0-15,6 3 1 16,-2-3-1-16,4-2 2 15,3-8-2-15,3-5 1 16,9-8 0-16,5-1-2 16,4-2-1-16,7-1-8 0,6-2 6 15</inkml:trace>
  <inkml:trace contextRef="#ctx0" brushRef="#br1" timeOffset="66844.87">21520 9679 587 0,'-12'0'68'0,"1"0"121"0,4 0-148 0,2 1 3 0,3-1-9 0,-2-3-11 0,8 1-14 0,2-3-1 15,-4-1-1-15,2 1 1 16,-2 2-4-16,3 6 0 15,-3 9 0-15,5 5-2 16,-6 10 0-16,-2 6 1 16,4 10 2-16,-2 2 1 0,2 2 8 15,2-1 3-15,-3 2 1 16,2 6-1-16,5 8-8 16,-2 3-1-16,5-3-4 15,-5-9 0-15,3-16-1 16,0-9-1-16,-1-13-1 15,4-4 0-15,-4-7-1 16,0 0 0-16,-3-4-19 16,-3 0-156-16,1-1 119 15</inkml:trace>
  <inkml:trace contextRef="#ctx0" brushRef="#br1" timeOffset="67722.59">20174 9775 753 0,'-24'1'68'0,"-1"-1"48"0,1 0-53 0,4 0-4 0,-5 5-24 0,2 3-11 0,-1 4-11 0,-2 2-6 0,5 4 0 0,2 1-1 0,2 5-3 0,2 0 1 0,3 4-3 16,4 0 0-16,5 6-1 16,3 6 0-16,7 9 0 15,4 3 0-15,1 5 1 16,2-1-1-16,0-11 0 16,5-9 2-16,5-15 0 15,4-8-2-15,3-11 2 16,-1-5-2-16,-2-13 2 15,-1-5 0-15,0-13 0 16,-2 0 0-16,-4-9-1 16,0-3 0-16,-8 1 1 15,-2-3-1-15,-4 7 0 16,0 2 1-16,-3 4-1 0,0 1-1 16,0 4 1-16,-1-1 0 15,0 7 0-15,-1 4-1 16,-2 7 1-16,-1 4-1 15,-3 5 2-15,-1 0-1 16,-4 7 1-16,0 3-2 16,-3 4 0-16,-1 2 0 15,0-2 0-15,-2-4-3 16,7-2-120-16,0-2 88 0</inkml:trace>
  <inkml:trace contextRef="#ctx0" brushRef="#br1" timeOffset="68349.61">21007 10061 899 0,'-17'18'55'0,"-4"2"19"0,3-1-7 0,-1 3-27 0,1 0-8 0,4-3-13 16,1-1-5-16,3 3-6 16,-3 0-3-16,-2 3-2 15,-2 1 0-15,2-3-1 16,1 0 1-16,2-2-2 16,-2 0 1-16,1 2-2 15,-1 0 1-15,-1 0 0 0,-3 0-1 16,2-2 1-16,2-3 0 15,3-2 0-15,2-6 0 16,7-4-1-16,-1-5 0 16,6-6-37-16,-1-4-203 15,0-3 159-15</inkml:trace>
  <inkml:trace contextRef="#ctx0" brushRef="#br1" timeOffset="68659.96">20665 10061 573 0,'-4'14'99'16,"4"3"27"-16,0 9 9 15,1 2-24-15,3 2-49 16,0 0-11-16,5-4-17 15,2-2-5-15,1-5-8 16,0-5-3-16,3-2-7 16,2-4-3-16,0-3-2 15,1 0-4-15,2-2 1 16,5 2 0-16,-2 3-2 0,0 1 2 16,1 7-2-16,0 3-1 15,2 7 2-15,1 5-3 16,3 4 1-16,1 4-1 15,7 4-113-15,1-1 84 16</inkml:trace>
  <inkml:trace contextRef="#ctx0" brushRef="#br1" timeOffset="101282.49">25431 9943 846 0,'0'-18'12'16,"0"-1"-37"-16,2 3 33 0,1 3-44 0,-3 4-34 0,-1 2-18 0,-4 2 6 0,-4-1 52 0,1 1 51 15,-4-2 60-15,0 1 15 16,1-3 18-16,4 3-7 16,-1 3-22-16,3 3-15 15,-5 7-23-15,-2 4-11 16,-4 8-20-16,-3 6-3 16,1 7-5-16,-3 0-1 15,4 5-1-15,2 3-2 0,1 7-2 16,3 4 0-16,6-3 1 15,4-4-2-15,4-11 1 16,7-4 0-16,4-5 0 16,2-2 1-16,3-7-1 15,1-3 0-15,3-4 2 16,1-1-3-16,4-4 0 16,4-2-1-16,9-5 0 15,-1-5-1-15,0-8-3 16,-2-10 0-16,-5-13-1 15,1-10 2-15,-3-10 4 16,-1 0 2-16,-6 7 3 16,-3 4 2-16,-8 9 4 15,-2 1 2-15,-8-2 0 16,-2 1-2-16,-3 4-7 0,-3 4 0 16,-7 8-5-16,-8 1-2 15,-4 9-8-15,-2 5-5 16,3 9-8-16,4 5-5 15,7 7-16-15,3 3-21 16,7-6 36-16</inkml:trace>
  <inkml:trace contextRef="#ctx0" brushRef="#br1" timeOffset="102080.78">26048 9825 890 0,'-8'-10'62'0,"0"0"1"0,1 8-9 0,2 3-7 0,-2 10-27 0,-1 6-4 0,-4 11-6 16,-5 3 0-16,0 7 4 15,-4 5 1-15,-2 7-2 16,1 5 0-16,-2 7-8 16,1-1-2-16,5-3-3 15,3-7 0-15,4-12 4 16,4-5 1-16,9-6 3 16,5-1 0-16,6-1-2 0,4-2-1 15,7-5 0 1,-1-4 0-16,9-8 0 15,-1-5 0-15,0-10-2 16,1-8-1-16,-1-13-1 0,2-6-1 16,2-10-3-16,1-4-2 15,-2-10 1-15,-1-7-1 16,-8-3 5-16,-6 2 1 16,-9 9 2-16,-9 7 0 15,-12 11-1-15,-9 4-2 0,-11 8 0 16,-6 9-2-16,0 9-1 15,-1 7 0-15,5 9 3 16,1 3-1-16,8 6 1 16,6 0 1-16,13 1-18 15,7-1-23-15,13-4 21 16</inkml:trace>
  <inkml:trace contextRef="#ctx0" brushRef="#br1" timeOffset="102615.49">26509 9946 988 0,'0'0'23'0,"-1"0"-17"0,0-1 8 0,-4-1 5 0,-2 0 7 0,-4 0 13 0,-2 1 4 16,-1 3-3-16,-3 3-6 0,3 10-15 15,1 4-5-15,4 17-8 16,5 10-1-16,8 11-2 16,6 6-1-1,10 1-1-15,3-1 0 16,2-4-3-16,0-6-1 0,-2-14 0 15,-2-12 0-15,-4-18 3 16,2-9 0-16,1-15 1 16,0-7 1-1,7-11 6-15,-3-7 5 0,-1-11 1 16,-4-6 0-16,-1-2-3 16,-3-2-6-16,-5 7-2 15,-1 6-2-15,-5 7 1 16,-5 8 0-16,-2 9-1 15,1 4 1-15,-7 5-2 16,-2 3-1-16,-4 6 0 16,-7 1 0-16,-6 5 0 15,-2 3-3-15,-6 2-1 0,-2 2-2 16,5 1-3-16,2 0-2 16,7 2-16-16,3 0-18 15,6 0 24-15</inkml:trace>
  <inkml:trace contextRef="#ctx0" brushRef="#br1" timeOffset="103110.39">27405 9481 1186 0,'-22'1'27'0,"3"6"-30"0,3 2 12 0,7 7-4 0,-1 7 0 0,-1 7-1 0,1 5 1 16,4 12-2-16,0 4 0 16,2 13 0-16,3 1-1 0,-6 0-1 15,2 1 1 1,-4-3-1-16,0 4 0 15,-3 1-7-15,0 1-4 0,-3-6-3 16,-2-6-4-16,1-8 4 16,1-4-2-16,4-6-15 15,3-3-31-15,7-8 34 16</inkml:trace>
  <inkml:trace contextRef="#ctx0" brushRef="#br1" timeOffset="103788.77">27898 9842 946 0,'-11'5'25'15,"-1"-1"-4"-15,3 2-1 0,-7-2 12 0,-5-1 7 0,-6 3 1 0,1 0 1 0,-5 5-7 0,5 2-7 0,-2 8-8 0,-1 3-4 0,4 12-8 0,4 10-2 0,10 14-3 16,6 4 0-16,12 3-1 16,9-2 0-16,8-11 1 0,5-6-1 15,4-13-1 1,1-8 0-16,2-22 1 16,0-8 1-16,0-23 2 0,0-9 0 15,-2-8 0-15,-6-2-1 16,-10 1-2-16,-3-2 0 15,-8 1 0-15,-1 2 0 0,-5 4 2 16,0 8 3-16,-3 9 2 16,-3 4 0-1,-1 5-1-15,-4 0 0 0,-3 3-4 16,-5-1 0-16,-6 0-2 16,-2 0 0-16,-4-5-1 15,2-3-2-15,2-8-22 16,4-3-23-16,13 3 23 15</inkml:trace>
  <inkml:trace contextRef="#ctx0" brushRef="#br1" timeOffset="104240.1">28409 9561 1058 0,'-15'6'55'0,"3"0"37"0,3 5-79 0,4 2-1 0,-5 6-3 0,0 3 1 0,-3 7 1 0,-2 5 0 0,1 10-2 0,3 7 0 0,6 10-4 16,4 4-1-16,3 12-1 15,-2 3-1-15,4 5-1 16,0-4 0 0,0-14-1-16,3-12 1 0,-2-15 1 15,1-4-2-15,0-10 2 16,1-3-2-16,3-11-16 16,1-7-17-16,2-7 16 15</inkml:trace>
  <inkml:trace contextRef="#ctx0" brushRef="#br1" timeOffset="104588.13">28806 9606 1053 0,'-7'1'31'0,"3"5"-10"16,-4 2 2-16,1 12-1 15,-3 7 2-15,-3 19 6 16,1 8-4-16,0 10-3 16,4 3-3-16,-1 3-11 15,5 6-1-15,-4 6-5 16,-1 0 0-16,-1-7-1 15,-3-10-1-15,0-17 1 16,3-3 0-16,0-7 0 16,4-3 0-16,5-5-1 15,-1-6-1-15,7-8-29 0,6-3-248 16,4-19 186 0</inkml:trace>
  <inkml:trace contextRef="#ctx0" brushRef="#br1" timeOffset="105770.28">29329 9824 987 0,'-22'-2'44'0,"4"-4"20"0,5 1-50 0,2-1 0 0,-1 5-4 0,-6 1 2 0,-1 11 6 15,-1 4 3-15,-4 11 6 0,2 5-3 0,-5 9-8 0,3 4-4 0,1 9-7 0,-1 6 0 16,7 7-2-16,-1 0 0 47,8-11 2-47,7-7 5 0,3-14 4 0,5-7 2 0,10-9-3 0,7-1-5 15,5-6-3-15,5-3-1 0,3-6 1 0,0-1 0 0,0-4-1 0,-2-3-2 0,-2-4 0 0,1-3-1 0,-2-4 1 0,-2-4 0 16,-5-4 3-16,-3-3-1 0,-5-8 1 0,-4-1 0 0,-8-7 1 0,-3 0 1 0,-6 3-1 0,-6 0-1 0,-7 5-4 0,-4 1 1 0,-4 3-2 0,2 3 0 0,-4 2-1 0,5 4-5 0,6 6-8 0,2 5-8 0,15 12-31 16,-2 0-22-16,10 17 40 0</inkml:trace>
  <inkml:trace contextRef="#ctx0" brushRef="#br1" timeOffset="106387.49">29262 9928 945 0,'-18'-11'49'0,"5"-2"14"0,2 0 0 0,4-2-19 0,2 2-12 15,1 2-20-15,2 3-3 0,-1 3-2 0,1 3-1 0,-3 4-1 0,1 5-1 0,-3 11-1 0,-2 5-2 0,-2 9-1 0,-5 0 0 0,-1 2-1 16,0-1 1-16,-4-1 0 31,2 1 0-31,-2-3 1 0,1-1 1 16,4-6 9 0,4 0 2-16,5-2 0 15,2 1 0-15,5-1-9 0,4 2-2 0,6-1 0 16,3-1 0-16,10-3-1 15,3-4 1-15,5 0-2 16,1-2 2-16,2-4-1 16,0 1 1-16,-1-5-1 15,-1-2-1-15,-1-7-1 0,-3-6 2 16,-2-11 0 0,0-5 0-16,-4-10 2 0,-2-4-3 15,-6-5 3-15,-2 0 0 16,-7 1-1-16,-1 2 1 15,-8 4-2-15,-2 3 1 16,-9 8-2-16,-2 3 0 16,-5 7 0-16,-4 4-1 15,-4 4 0-15,0 2-1 16,-2 5 1-16,2-1 0 0,4 0-4 16,5 3-3-1,7 0-16-15,6 1-26 0,8 1 28 16</inkml:trace>
  <inkml:trace contextRef="#ctx0" brushRef="#br1" timeOffset="107152.54">29626 10292 1126 0,'-14'-14'51'0,"3"2"-6"16,5 4-11-16,6 3-7 0,3 1-13 0,-1 1-7 0,7 3-2 0,3 0-2 0,3 4-2 0,7 1 2 0,-2 5-3 0,1 0 0 0,1 2 0 0,-3 1-1 0,-1-1 1 0,-4-2-2 15,-4-3 1 1,-2-3 1-16,-8-4 1 16,0 3 1-16,-1 0 1 0,-3 3-1 15,-4 4 1-15,-2 1 0 16,-3 3 0-16,-1 0 1 16,4 2-1-16,1 1-2 15,4 3 1-15,5 2-1 16,0 3 0-16,6 4 0 0,5 2-1 15,1-1 1 1,6-3 0-16,-1-6-1 0,2-12 1 16,0-4 2-16,8-5-2 15,-1-5 2-15,5-3 0 16,3-2-3 0,2-2-13-16,5 0-20 15,21-5 16-15</inkml:trace>
  <inkml:trace contextRef="#ctx0" brushRef="#br1" timeOffset="205095.17">12055 11159 900 0,'-5'5'44'0,"0"4"2"0,-1 0-5 0,-4 5-22 0,-1 2-3 0,-4 0-5 0,2 1-2 0,-1-1-3 16,-4 0-2-16,-1 1-1 15,-5 2 1-15,0 3-2 16,1 1 0-16,3 1 0 16,0-1-1-16,3-4-1 15,2 2 1-15,2-2-1 16,1 2 0-1,5 0 1-15,-2 1 0 0,0-4-1 16,1-3 3-16,2-8-1 16,0-2-1-16,6-4 1 15,-1 0-2-15,1-1-10 16,5-2 5-16,-1-8 9 16,3-4 0-16,1-9 14 15,2-3-6-15,3-2-8 16,3 3 0-16,3 1-2 0,-2-1-1 15,3 2 1-15,-6 1-1 16,-1 4 0-16,4 0 1 16,-7 3 1-16,-1 2-1 15,-5 1 2-15,-1 2-2 16,-4-1 0-16,1 2 1 16,0 0 0-16,-5 2 0 0,-1 3-3 15,-2 4 4 1,-5 9 1-16,-1 6-1 0,-5 14 5 15,-4 6-5-15,3 8-1 16,-1 1-1-16,8 0-2 16,7 0 1-16,2-10-1 15,2-8 2-15,2-12 2 16,0-12 6-16,-1-4 6 16,3-10-1-16,2-14 0 15,1-9-7-15,3-12-6 16,1-2 0-16,0 4-4 15,0 5-1-15,-2 12-3 16,-4 8 1-16,0 12 2 16,-2 6-5-16,3 1-5 15,-2 8 1-15,-2 8 3 16,1 6 6-16,-3 11 7 0,2 3 0 16,1 3 0-16,0-3-1 15,4-9-3-15,-2-8 2 16,2-10-2-16,1-2 1 15,-2-6-1-15,2-1-4 16,4-4 1-16,-2-5-2 16,4-3-10-16,2-5-10 0,-3-2-89 15,5 0-112-15,-6-2-60 16,-1 0 111-16</inkml:trace>
  <inkml:trace contextRef="#ctx0" brushRef="#br1" timeOffset="205285.52">11938 11326 536 0,'-15'21'91'0,"5"10"83"0,-8 12-53 0,4 17-20 0,0 4-35 0,-5 1-26 0,4-3-10 0,0-16-11 0,4-10-2 0,7-22-3 0,4-11-14 16,13-30 0-16,8-29-24 0,15-59 12 0</inkml:trace>
  <inkml:trace contextRef="#ctx0" brushRef="#br1" timeOffset="205371.09">11734 11752 1301 0,'-17'26'37'0,"25"-27"-78"15,11-31 35-15</inkml:trace>
  <inkml:trace contextRef="#ctx0" brushRef="#br1" timeOffset="-210831.39">7467 10893 831 0,'-4'6'55'0,"-1"3"25"0,3 7-26 0,3 7-10 0,-1 7-12 0,-2 0-2 0,2 5-18 0,-1 0-1 0,0 3-4 16,1 0 0-1,-2-8-3-15,0 0-1 0,1-8 1 16,0-2-1-16,0-1-1 15,1 2 0-15,0 3-2 16,-2 2 0-16,1 6 2 16,-1 2-2-16,1 9 3 15,-1 2-1-15,-1 2 0 16,1 2 0-16,2-6-1 16,0-5 0-16,2-9-1 15,0-8 0-15,1-6 0 16,-2-4 1-16,1-5-12 0,1 0-32 15,-2-4 27-15</inkml:trace>
  <inkml:trace contextRef="#ctx0" brushRef="#br1" timeOffset="-209963.55">7788 10983 1033 0,'-6'14'27'0,"3"-2"-18"0,2 3 4 0,2-8-3 0,0 0 3 0,1-6 10 0,5 0 1 0,2-3 1 0,3-3-3 0,6-3-13 16,1-1-3-16,-2 1-1 16,2 2-3-16,3 6 0 15,4 2 0-15,4 8-3 16,4 3 0-16,-5 7 1 15,-1 3-2-15,2 3 2 16,-5 1 1-16,4-4 0 16,-3-3 0-16,-2-10-1 15,-2-7 0-15,-6-6 1 16,-1-3 1-16,-3 2 1 16,-2 0-1-16,-2 1 0 15,0 2-1-15,-1 1 0 16,-1 4 0-16,-3 1-1 15,-3 3 1-15,0 3 0 16,-3 0 1-16,0 5-1 16,2 0 0-16,0 2-1 15,-2-2 1-15,2 0-1 0,0-4 0 16,-2-1 1 0,1-1-1-16,-1 0 1 0,-2 5-1 15,2 1 1-15,0 3-1 16,-1 5 0-16,1 2 0 0,1 9 0 15,0 6 0-15,-1 7 0 16,1 4 0 0,1-2 0-16,1-2 0 0,0-12 2 15,-1-8-1-15,1-12-1 16,-1-5 2-16,1-11-1 16,0 1 0-16,0-6 0 15,0 0 0-15,1-5-20 16,0-1-30-16,-2 1 29 15</inkml:trace>
  <inkml:trace contextRef="#ctx0" brushRef="#br1" timeOffset="-209566.6">7998 11394 1109 0,'5'-1'29'0,"0"-3"-13"0,-1 2-2 0,3 0 1 0,1 0-1 0,6 3-5 0,0 2-3 0,5 3-2 0,4 5-1 0,5 1 0 0,1 3 0 0,4-1 1 16,0-1-3-16,1-4-1 15,2-5-4-15,-2-5-15 16,3-7-13-16,2-8-70 15,3 1-156-15,-2-2 156 16</inkml:trace>
  <inkml:trace contextRef="#ctx0" brushRef="#br1" timeOffset="-208971.65">9016 11296 1067 0,'-6'5'28'0,"6"0"-17"0,-3 1-4 0,2 2 0 0,-3 1-1 0,-1 4-2 0,5 1 0 0,0 6-1 0,0 2 0 16,-2 8-2-16,1 2 1 0,-2 6 0 0,-2-1 0 0,3-1-1 0,-1-4 1 0,3-5 1 15,-1-5-3-15,0-6 2 16,1-1-1 0,0-5-1-16,2-3 0 0,1-1-24 15,-1-3-30-15,4-1-202 16,-1-2 159-16</inkml:trace>
  <inkml:trace contextRef="#ctx0" brushRef="#br1" timeOffset="-208431.61">9269 11320 1005 0,'-7'6'29'0,"0"1"-15"0,0 4-3 16,0 4-2-16,2 0-1 15,-2 0 1 1,3 3-3-16,0-1-1 0,0 3 1 15,2 4-1 1,2 2-1-16,1 3 2 0,6 4-4 16,2-4 1-16,5 0 0 15,2-6-2-15,-2-4 0 16,1-2 0-16,2-6 1 31,0-4 0-31,2-5 4 0,1-4 2 16,-2-7 6-16,-1-3-1 0,-2-6 0 15,3-3-3-15,-4-1-5 16,-6-2 0-16,1-3-1 16,-5 1 1-16,-2-2 1 15,3 0 1-15,-4 4-1 16,-2 0 0-16,-5 2-1 16,2 1-1-16,-2 2 0 15,1 3 0-15,-4 3-1 16,-3 2 0-16,2 6-2 0,-1 3-1 15,2 4 0 1,-2 4 0-16,4 6-11 16,-1 2-19-1,4 5 18-15</inkml:trace>
  <inkml:trace contextRef="#ctx0" brushRef="#br1" timeOffset="-205323.9">18902 10946 1012 0,'-9'-8'29'0,"2"0"-8"0,0 3-8 0,3 2-3 0,-3 1-1 0,0 2-1 0,-3 0 1 0,-1 4-2 0,-1 4 1 0,0 7-1 0,-3 3-3 0,1 10-2 0,-1 5-2 0,-3 10-2 15,1 3-2-15,0 2-5 16,1 2-1-16,0-1 2 15,4 1 3-15,3 0 3 16,1 1 2-16,7 2 1 16,1-3 0-16,9-2 1 15,3-5 0-15,9-13 0 16,1-8-1-16,2-16-1 16,2-6 0-16,-3-15 0 15,3-9 1-15,-2-16-2 16,4-7 0-16,1-4-1 15,0 0 2-15,-3 4 0 16,-1 4 1-16,-6 3 5 0,0 2-2 16,0 4 6-1,-4 3 0-15,-4 3 6 0,-5 0 5 16,-6 3 6-16,-6 1 2 16,2 3-7-16,1 2-3 15,-6-2-9-15,0 2-4 0,-3-2-3 16,-2 3-1-1,7 3-6-15,2-1-13 16,-2 4-113-16,2 1 88 0</inkml:trace>
  <inkml:trace contextRef="#ctx0" brushRef="#br1" timeOffset="-204848.85">19603 11122 1237 0,'-1'-4'35'0,"0"2"-22"0,1 2-2 0,-7 0-1 0,-2 5-3 0,0 4 0 0,0 12-3 0,-5 4-1 0,-2 9-1 0,0 2-1 0,1 4 2 0,3 3-8 0,3 2 1 0,-2 0-2 0,0 0-1 0,-1-3 6 0,-3 1 1 16,-3-3 1 0,-4-8 1-16,2-2-1 0,5-8 0 15,3-4-10-15,4-1-19 16,0-4-15-16,2-2-206 15,-3-2 169-15</inkml:trace>
  <inkml:trace contextRef="#ctx0" brushRef="#br1" timeOffset="-204470.52">19306 11269 1291 0,'-3'0'35'0,"-2"0"-25"0,9 3-3 16,0-1-3-16,3 2 0 15,-1-1 1-15,3-1-3 16,3 1 1-16,7 1 0 15,0 1-1-15,5 4 1 16,-1 2-2-16,-2 7 1 16,2 4 0-16,-3 9-1 15,1 5 0-15,0 12 0 32,-5 6 0-32,3 11-3 0,-3-1-4 0,4-3-11 15,0-4-8-15,6-12-43 16,2-9 43-16</inkml:trace>
  <inkml:trace contextRef="#ctx0" brushRef="#br1" timeOffset="-201680.93">13036 11373 921 0,'-1'0'17'0,"1"2"-21"0,0 4-9 16,1 4 4-16,2 6 11 0,-1 6 16 0,1 0 5 0,0-3-6 0,-1-2-2 0,0-6-7 15,1-3-2-15,1-1 0 16,-1-2-2-16,0-2 0 15,2 2 0-15,-3-4-1 16,2 5 0-16,-1 0 0 16,0-1-1-16,1 4 0 15,0 0 1-15,3 5 0 16,1 3 1-16,1 2 1 0,5 0 0 16,2 2-1-16,3-2 0 15,0-4 0-15,0-2-1 16,1-4 3-16,0-2 0 15,3-1 0-15,1-3 3 16,2-2 0-16,-1 0 1 16,3-1 2-16,0 0-1 15,3 2-3-15,1-1-1 16,1 0-2-16,2 2 0 0,-1 0 1 16,-5 1 1-16,5-1-2 15,5-1 1-15,-2-2-2 16,7 0 0-16,-4-7-2 15,0 0-1-15,0-7 1 16,-2-2 3-16,2 0 0 16,-5-3 2-16,-6 4-1 15,-1 3-2-15,-2 2 1 16,-2 2 2-16,0 6 2 16,1 0 1-16,-4 4-2 15,-1-1-2-15,0 0-2 16,-5-2-1-16,1-7-1 15,3-3 1-15,-4-5 0 16,2-1-1-16,-4-4-2 16,-3-1 1-16,2 1-8 15,-1 0-16-15,-3 7 14 0</inkml:trace>
  <inkml:trace contextRef="#ctx0" brushRef="#br1" timeOffset="-200766.09">14557 11581 756 0,'-3'-1'20'0,"0"4"-10"0,-1 0-2 16,2 9 2-16,-1 5 0 0,2 5-2 0,1 3-2 0,2 1 0 0,4-2-1 0,3-4-2 0,5-3 0 0,2-5-2 0,3-1 1 0,-3-3 1 0,0-1 1 0,-2-2 7 0,0 0 13 0,1 0 14 0,7-1 4 16,4 4 0-16,3-1-9 0,6-1-9 0,-2 0-3 0,5-2-6 0,0 1-2 0,-3 0-5 15,0-1-2-15,-5 1-1 16,0-4 0-16,0-2 2 0,0-5 4 15,4-6 8-15,1-1 2 16,4-2-1-16,0-1-4 16,0 2-9-16,-5 2-2 0,1 3-3 15,0 1 0-15,-8 2 0 16,3 2 0-16,-10 1 1 16,0 0-1-16,-1 2 0 15,-3 0-1 1,1 0 1-16,-2 0 0 0,-3 0 1 15,-2 0 3-15,-4 0-1 16,0-1-1-16,-2 1 1 16,1 1-1-16,-2 0-3 15,0-1 1-15,-2 1-2 16,1 1 0-16,2 5-3 16,-1 1-19-16,-3 6 15 15</inkml:trace>
  <inkml:trace contextRef="#ctx0" brushRef="#br1" timeOffset="-198488.18">20096 10910 956 0,'2'0'48'0,"-2"-1"12"16,1 1-2-16,-1 0-16 0,0 0-8 0,0 0-16 0,0 2-4 0,0 2-6 0,3 3-1 0,-3 5-2 0,0 5-1 16,-1 6-2-16,-2 6 0 15,4 5-1-15,-1 1 1 16,2 5 0-16,0 2-1 16,-1-2 0-16,0 3 0 15,-1-1 0-15,2 1 1 16,-2 5 0-16,3 1 0 15,0 4-1-15,-1-1 0 16,2-12 0-16,1-6 0 0,1-17-1 16,2-5 2-16,-1-5-2 15,2 1 0-15,-3-2 2 16,-1-1-2-16,-1-2-1 16,-1 0-2-16,2 1-22 15,1 1-19-15,-3 1 23 16</inkml:trace>
  <inkml:trace contextRef="#ctx0" brushRef="#br1" timeOffset="-197150.51">20741 10933 1117 0,'-4'1'30'0,"2"0"-17"0,1 0-5 0,1 1 0 0,2-1-2 0,-1 2-2 0,1-2 1 0,0 3-1 0,-1 4-1 16,3 7 0-16,0 7 1 15,0 12-1-15,2 4 1 16,-2 8 0-16,2 2-3 16,-1-5 1-16,1 2 0 15,-2-4-1-15,2 0 2 0,-2 2-1 16,0-1-2-16,0-2 2 16,0-4-1-16,-1-8-1 15,3-4 1-15,-2-10 0 16,0-3-1-16,0-7 1 15,0-1-1-15,-4-2 1 16,1 1 1-16,-3 3-1 16,-1-1 0-16,-2 2-1 15,4 1-7-15,0 4-82 16,1 0 63-16</inkml:trace>
  <inkml:trace contextRef="#ctx0" brushRef="#br1" timeOffset="-187003.59">25590 11016 338 0,'0'-8'47'0,"0"2"103"0,0-3-76 0,-1 0 22 0,-2-1 5 0,-1 1-12 0,-3 2-7 16,0 1-11-16,-2 3-9 16,0 3-23-16,-1 7-12 0,1 9-14 15,0 5 0-15,-2 6-2 16,2 2 0-1,1 1-6-15,1 6 0 16,1 1-3-16,3 1-1 0,3 0 0 16,2 0 0-16,4-3 1 15,-1-1-2-15,1-3 2 16,1-2 0-16,3-10 1 16,0-4 2-16,3-13 4 15,1-5 1-15,5-6 1 16,3-3-2-16,3-5-4 15,1-2-3-15,7-3-2 16,1-2 1-16,2 0 0 16,0 1 0-16,-3-3 1 15,-1 3-2-15,-3-2 0 16,-2 0 0-16,-6-3 0 0,-5-5 1 16,-6-3 0-1,-6-7 1-15,-3-4 1 0,-4-2 3 16,-8 3-1-16,-2 3 0 15,-11 6-1-15,-1 2-2 16,-3 4-1-16,0 2-1 16,2 11-2-16,1 7-5 15,-1 18-5-15,0 11-4 0,2 14-11 16,1 7-6-16,4 8-31 16,6 5-102-16,4 9 103 15</inkml:trace>
  <inkml:trace contextRef="#ctx0" brushRef="#br1" timeOffset="-186063.48">26373 10912 870 0,'-19'4'37'0,"0"1"11"0,2-2 5 0,-1-1 1 0,1-1-9 0,1 0-19 0,0 1-6 16,3 1-8-16,2 3-1 16,0 7-7-16,2 6 0 15,0 11-1-15,1 5 0 16,0 10 1-16,1 4-2 16,-1 1 2-16,3 1-2 15,2-5 0-15,0-3 1 0,4-4 0 16,2-4 1-16,5-8 0 15,2-6 0-15,4-14 9 16,4-3 4-16,9-11 3 16,1-6 0-16,11-4-8 15,2-2-5-15,-3-1-3 16,0 2-1-16,-11 0-2 16,-3 2 0-16,-4-2 0 15,-2 1 1-15,-1-1-2 16,0-2 1-16,-3-1 0 15,1-6 0-15,-4-8-1 16,-3-9 1-16,-3-6-1 16,-4-1 1-16,-6 6 0 15,-2 8 1-15,-6 10-1 16,-4 8 0-16,-1 4-1 0,-3 3 0 16,1 4 0-1,0 1 1-15,2 5 1 0,0 2-2 16,3 3-2-16,1 5-5 15,3 6-6-15,1 3-4 16,5 9-11-16,0 2-14 16,6 6 24-16</inkml:trace>
  <inkml:trace contextRef="#ctx0" brushRef="#br1" timeOffset="-185382.22">26884 11176 1142 0,'2'-13'31'0,"-2"-3"-17"0,1-1 0 0,-3 0 1 16,-5 3 1-16,-3 2 3 0,-2 6 2 0,0 4-2 0,1 8-1 0,-2 13-9 0,0 6-3 0,-3 11-4 0,-1 1 0 0,7 0 0 15,2-3-2 1,9 0 2-16,8-1-2 0,3 0 1 16,7 2 0-16,3 0 0 15,1-3 0-15,3-14-1 16,-1-9 3-16,-2-17-3 15,-1-8 1-15,-2-8 1 16,-1-4 1-16,-1-1 0 16,2 0 0-16,-1 2 0 15,-1 0-1-15,-3 0-1 16,2 3-1-16,-1 0-1 16,3 0-1-16,-3 1-2 15,-4-2-4-15,-7-5 4 16,-4 0-1-16,-8-5 5 15,-7 0 3-15,-6 6 2 0,-3 5 1 16,-5 5 2-16,-1 2 0 16,-1 2-4-16,-2 2-1 15,1 3 0-15,2 2-2 16,4 6-4-16,1 2-7 16,10 9-30-16,7 7-207 15,11 14 165-15</inkml:trace>
  <inkml:trace contextRef="#ctx0" brushRef="#br1" timeOffset="-184243.91">27564 10902 1293 0,'-3'-6'35'0,"0"0"-26"16,0 2 1-16,-1 2-4 0,1-1-1 0,-2 3-1 0,-3 3-1 0,0 5-1 0,0 5 1 0,1 14 0 0,3 4-1 0,2 14 0 16,2 5 0-16,2 2-1 15,0 1 0-15,-1-11 0 16,1-6 0-16,4-4 0 0,-2-4-1 15,1 1 2-15,3 2 0 16,-4 4 0-16,3 4 1 16,0 8-3-16,-3 0 2 15,0 2-2-15,0-9 1 16,-2-8-1-16,2-5 0 16,-1-10 0-16,2-3-7 15,2-5-16-15,2-3-22 0,2-8 26 16</inkml:trace>
  <inkml:trace contextRef="#ctx0" brushRef="#br1" timeOffset="-183503.78">28060 11102 1014 0,'-8'-12'68'0,"-2"-4"14"0,-2-3-5 0,0 0-38 0,-1 6-17 0,1 3-10 0,-1 4-5 0,1 6-2 16,-2 4 0-16,0 11-3 0,-1 7 0 0,5 17 0 0,3 7 0 0,6 11-1 15,1 1 0-15,2 2 0 16,1-1 1-1,3-2-1-15,3-4 1 0,2-15-2 16,2-10 0-16,0-21 0 0,2-7-1 16,3-21 2-16,3-7 2 15,6-11 1-15,5-5 0 16,1 4-3-16,-1 4 0 16,0 7 0-16,-5 1 0 15,-8 5 1-15,0 2-1 16,-8 5 0-16,-6 1-1 15,-3 2 0-15,-4 1 1 0,-7-4 0 16,-1-1 0-16,-11-12 1 16,-4-6 0-16,-9-10-1 15,-1-1 0-15,2 0 0 16,2 6-6-16,9 7-22 16,3 3-193-16,4 12 150 15</inkml:trace>
  <inkml:trace contextRef="#ctx0" brushRef="#br1" timeOffset="-182673.93">28573 11127 1281 0,'-12'-10'36'0,"1"-6"-19"0,1 3-6 0,3-2-4 0,-1 0-1 0,-1 4-1 0,-2-1-1 0,-1 4-1 0,1 2-2 16,1 8 1-16,2 2-1 16,2 8 0-16,-2 5 1 15,4 11-2-15,-1 8 0 16,4 8 1-16,1 3-1 15,0-2 0-15,2-1 0 16,0-7 0-16,-1-3 0 16,-1-6 0-16,1-3 2 15,0-4-1-15,1 0 1 16,2 1-2-16,1 0 0 16,2 5 0-16,5 0 0 0,5-8-1 15,4-1 1 1,6-13-2-16,5-7 0 0,6-11-5 15,2-9-2-15,2-15 1 16,3-5 1-16,-3-6 3 16,-4-1 1-16,-8 1 1 15,-9 5 1-15,-6 0 1 16,-3 4 0-16,-7 1 3 16,-4 1 1-16,-6 1 0 15,-5 0 1-15,-5 4-3 16,-5 5 0-16,-6 7-1 15,-7 5 0-15,-5 7-14 16,-2 8-13-16,1 13-216 16,4 9 162-16</inkml:trace>
  <inkml:trace contextRef="#ctx0" brushRef="#br1" timeOffset="-181669.06">29248 11150 545 0,'0'-23'84'0,"0"3"69"0,0 0-21 0,-2 5-27 0,-4 1-24 0,-1 3-30 0,-2 3-10 16,0 5-13-16,1 3-5 15,-6 5-3 1,1 6-4-16,-5 13-3 0,-5 6-1 0,-1 8-6 16,-3 5-1-16,5 1-1 15,4-2-1 1,4 0-1-16,6-4 1 0,6-4-2 16,2-7 1-16,8-8 0 15,0-8-1-15,7-6 1 16,3-2 0-16,9-8 0 15,7-1 0-15,5-13-1 16,1-2-1-16,0-5-2 16,-7-2-1-16,-2 1-4 15,-6 1-2-15,-5 2 0 16,-1 2 1-16,-7 5 2 16,-3-1 3-16,-3 5 2 15,-4 0 1-15,-6 2 2 16,-5 1 2-16,-5-2 1 15,-4 3 2-15,-4 0-2 0,-1 3-2 16,-3-2-3-16,0 1-6 16,6-3-216-16,3-3 159 15</inkml:trace>
  <inkml:trace contextRef="#ctx0" brushRef="#br1" timeOffset="-181215.57">29618 10978 1383 0,'-16'-11'28'0,"1"-2"-25"16,6-1-3-16,0 2 0 0,-1 1 3 0,-1 4 0 0,1 2 0 0,4 5-1 0,-1 7-1 0,1 8 0 0,6 20-1 0,1 10 0 0,7 20 0 0,3 3 1 0,4-5-1 15,1-5 1-15,4-14-1 0,0-6 1 16,0-11 1-16,-2-7-2 16,-3-8 0-16,-3-4 0 0,4 1-3 15,2 1-7-15,1 2-10 16,0 2-9-16,2 2-31 15,0 4-230-15,-2 1 195 16</inkml:trace>
  <inkml:trace contextRef="#ctx0" brushRef="#br1" timeOffset="-180469.72">29922 11325 1056 0,'-3'-7'224'0,"3"3"-201"0,1-4 18 0,3-1-10 0,0-2-7 0,6-2-7 0,1-1-3 0,7-4-7 0,4 0-1 16,7 1-3-16,1 2-2 0,4 9-3 0,6 4-5 0,-2 9-5 15,-1 6-2-15,-5 6 2 0,-6-3 3 16,-8 1 6 0,-5-4 2-16,-3-7 5 0,0 0 1 15,-3-3 1-15,0-2 3 16,-6-1-3-16,1 0 0 16,-5 2-2-16,-4 3-2 15,-5 5 0-15,-3 3-1 0,-5 10 0 16,-2 2-1-16,-5 7 0 15,1 3 0-15,0 4 0 16,5 2 0 0,6-2 0-16,6-5 0 15,9-11-1-15,5-7 1 0,9-12-4 16,2-7 1-16,7-12 1 16,2-7 1-16,8-4 2 15,2-4 2-15,-3 3 0 16,1 4-1-16,-2 6-20 15,0 4 21-15,-3 0-6 16</inkml:trace>
  <inkml:trace contextRef="#ctx0" brushRef="#br1" timeOffset="-172945.47">18424 12337 678 0,'-7'5'35'0,"-3"0"58"0,-1 5-107 0,-1-3 14 0,1 1 3 0,3-2-3 16,0-6 3-16,0 0 0 15,0-1 5-15,-2-1 6 16,-3 2 7-16,-2 0 5 0,-3 0 7 15,-3 0 3-15,-1 3 11 16,-2 0 2-16,-2 3 4 16,-3-2-3-1,-4 1-13-15,2 3-5 0,-1 0-15 16,3 0-3-16,-2-3-7 16,0 3 0-16,3-4-1 15,-1 0-1-15,8 1 0 16,-1-5 1-16,-2 0 0 15,-3-3 0-15,-4 1-2 16,-3 0-1-16,-3-2-2 16,-3-1 0-16,0 3 0 15,-2-2 0-15,5 3-1 16,5 1 0-16,1 0 0 16,5 3 2-16,-1 0-1 0,3 3 1 15,4-2-2-15,-1 3 0 16,6-1-1-16,2 0-2 15,0 0-9-15,3 5-7 16,0-2-35-16,4 2-137 16,2-3 120-16</inkml:trace>
  <inkml:trace contextRef="#ctx0" brushRef="#br1" timeOffset="-172319.75">17452 12187 713 0,'-4'3'82'0,"-2"1"52"0,-2 2-61 0,-2 2-1 0,-2 2-35 0,0 1-11 0,1 2-11 0,1 2-2 0,-1 2-6 16,-1-1-1 0,-3 4-1-16,-1-3 0 0,-4 3 2 15,0 0-1-15,-1 0 0 16,3 0 1-16,0 2-2 15,-1 0 1-15,7 2-1 16,-7 1-1-16,9-4 0 16,2 0-1-16,5-5 1 15,11 1-1-15,3 0 1 16,4 1-1-16,10-1-1 16,-1 1 0-16,7-4-1 15,1 0 0-15,-8-5-1 16,-1-3 0-16,-7-4 1 15,1-2 1-15,0-1-1 0,3 1-7 16,-3 0-181-16,2 0 136 16</inkml:trace>
  <inkml:trace contextRef="#ctx0" brushRef="#br1" timeOffset="-164087.91">12489 12068 880 0,'-11'-3'50'0,"1"-1"26"0,2 2-1 0,-1-1-8 0,3 2-15 0,0 0-22 0,-3 1-2 0,5 1-9 0,-4 1-3 0,4 12-7 0,4 7-5 0,-2 14-2 16,2 7-2-16,0 9 0 16,-5 5 0-16,4 7-1 15,0 2 1-15,-1-6 0 16,-2-6 0-16,-4-16 1 16,0-3 0-16,-1-8 0 15,2-1 1-15,2-2 0 16,1-2-1-16,5-3-1 15,2-1 0-15,7-4-13 0,0 2-17 16,4-2 16-16</inkml:trace>
  <inkml:trace contextRef="#ctx0" brushRef="#br1" timeOffset="-163366.78">12966 12198 672 0,'-8'-6'75'0,"-4"-2"66"0,-1 3-15 0,-3 0-40 0,-4 1-15 0,3 3-33 0,4 1-11 16,-2 4-21-16,3 6-1 16,-6 9 1-16,-3 2 0 15,7 10 5-15,2 3-2 0,6 2-6 16,4 4-1-16,1-3 1 15,1 3-1 1,4-2 0-16,4-5 0 0,4-3-1 16,0-6 0-16,5-9 2 15,-3 0-1-15,6-9 1 16,2-3-1-16,2-5 1 16,1-4-1-16,1-7-1 15,-1-5 0-15,-5-5-2 16,0-4-2-16,-6-5-1 15,-3-5 1-15,-3-4 1 16,-4 0 2-16,-4 2 3 16,0 5 0-16,-6 7 2 15,-2 4 1-15,-6 4 0 16,-3 5 2-16,-1 3-3 16,1 5-2-16,0 2-2 0,-1 3-4 15,6 1-25-15,-3 1 21 16</inkml:trace>
  <inkml:trace contextRef="#ctx0" brushRef="#br1" timeOffset="-162848.92">13285 12192 1179 0,'-7'0'29'0,"0"0"-15"0,-2 0-3 0,3 0 3 0,-2 0-1 0,-1 1-1 0,3 2-2 0,-2 1-4 16,0 3-3-16,3 5-1 15,1 6 0-15,2 9 0 16,2 9 0-16,8 14-1 16,4 8 1-16,10 8-2 15,3 0 0-15,8-8 0 0,3-6 0 16,0-17 0-16,-1-9-2 16,-5-25 0-16,-5-13 2 15,-4-21 1-15,-4-11 2 16,-3-17 3-16,-6-6 0 15,-3-4-1-15,-5 4-2 16,-5 12 0-16,-3 7-1 16,-8 12-1-16,-2 4 3 0,-7 9-2 15,0 6-2 1,-4 8 0-16,5 6-2 0,-4 8 1 16,5 7-2-16,12 8-7 15,-1 1-5-15,11 1-22 16,5-4-20-16,2-7 31 15</inkml:trace>
  <inkml:trace contextRef="#ctx0" brushRef="#br1" timeOffset="-162333.34">13801 12135 1043 0,'-13'3'42'0,"-3"1"-13"0,3 10 2 0,2 3-8 0,-3 12-5 0,5 6-4 0,2 11-2 0,0 7 0 0,7 12-3 0,6 2 0 0,6-3-4 0,2-4-2 0,6-18-1 0,-4-8-2 16,4-16 2-16,-4-7-2 0,-2-8 4 16,3-4 0-16,-1-8 2 15,3-4 2-15,-2-7-4 16,0-3 1-16,-4-3-2 15,-2-3-3-15,-1 4 2 16,-4-2-2-16,-3 1 0 16,1 2 2-16,-2-5-1 15,1-1 2-15,-2-3-2 16,-3-2 2-16,-3 6 0 16,-6-1 1-16,-2 7 2 15,-2 4-2-15,-1 4 0 0,-3 4 0 16,-4 5-4-16,1 1 0 15,2 4-15-15,4 1-21 16,9 0 20-16</inkml:trace>
  <inkml:trace contextRef="#ctx0" brushRef="#br1" timeOffset="-160405.89">14491 12286 830 0,'-7'-3'176'0,"-2"-4"-35"0,-1-2-126 0,-3 0 0 0,-2 5-4 0,-5 1-2 0,3 4-3 15,-1 2-1-15,4 4 0 16,3 0-2-16,-1 4-3 16,5 4 0-16,5 8 0 15,2 2 0-15,9 10 0 16,2 4 0-16,0 2 0 16,5 1 0-16,1-2 1 0,0-4 0 15,2-8-1-15,0-5 2 16,-1-12-2-16,0-4-1 15,1-8 0-15,2-6 0 16,2-7 0-16,3-2 2 16,1-12 0-16,-2-4 0 15,-4-10 0-15,-1-4-1 0,-5-5-3 16,1 2 0-16,-5 8 0 16,-6 2 1-16,-2 12 3 15,-9 4 1-15,0 6 0 16,-4 4 1-16,-1 5 3 15,-1 1 1-15,-5 3 4 16,0 0 4-16,-5 0-4 16,0-1-1-16,1-3-3 15,5 1-4-15,7 1-9 16,4 0-25-16,7 3 19 16</inkml:trace>
  <inkml:trace contextRef="#ctx0" brushRef="#br1" timeOffset="-159882.97">14981 12183 1016 0,'-8'4'36'0,"0"1"2"0,-2-3 2 0,-1-1 1 0,2 0-5 0,3 0-18 0,2 0-6 0,3 1-8 16,1 4-2-16,0 7-2 15,1 8 1-15,5 15 1 16,-2 9-1-16,4 18 1 15,0 6-2-15,1 5 0 16,1-2 0-16,2-17 0 16,1-12 0-16,-1-23-4 15,1-18 3-15,-1-27 4 16,2-11 5-16,-2-19 6 16,0-7-1-16,-5-9-3 15,0 0-5-15,-5 7-3 16,0 9-2-16,-1 18 1 15,-1 5 0-15,0 13 0 0,-2 4 1 16,0 10-2-16,-1 4 2 16,-3 5-2-16,1 5 0 15,-6 4 2-15,2 1-2 16,-1-4 0-16,0-3-1 16,4-9-14-16,-1-6-13 15,1-7 16-15</inkml:trace>
  <inkml:trace contextRef="#ctx0" brushRef="#br1" timeOffset="-159271.96">15516 12310 1095 0,'-4'0'28'0,"-2"-2"-16"0,4 0 3 0,0 0-1 0,-1 0 0 0,-1 2-1 0,-1 0-2 0,0 4-2 0,-4 2 1 0,-2 4-3 0,-2 4-1 15,0 8 1-15,-2 1 0 16,5 9 0-16,3 1 1 0,2 4-3 16,6 2-1-1,6 0-2-15,3-4-1 16,3-8 0-16,2-4 2 15,-1-12-3-15,-1-6 0 0,-2-9 4 16,-2-8-2-16,1-9 3 16,0-4 2-16,1-3-4 15,0-5 1-15,-3-2-2 16,-2-1 0-16,-4-3-2 16,-2 1 0-16,-2 5 1 15,-3 4-1-15,-2 9 1 16,1 8 0-16,-3 7-3 15,-1 5-1-15,1 3 0 16,-1 0-2-16,-2 0 3 16,0-1 2-16,-2-2 0 15,1 0 2-15,3-2-12 0,1-2-22 16,7-4 19 0</inkml:trace>
  <inkml:trace contextRef="#ctx0" brushRef="#br1" timeOffset="-158897.06">15972 12100 1250 0,'-8'6'39'0,"1"-2"-12"0,5 0-9 0,2-4-5 0,-1 1-2 0,1 1-2 0,-1-1-2 0,0 6-1 0,1 4-2 0,0 13 0 0,0 9-2 16,0 24-2-16,0 12 0 0,2 20-3 0,0 4-7 16,3-1-6-1,1-4-6-15,1-8-5 0,-1-2-2 16,1-14-37 0,0-11-157-16,-4-23 143 15</inkml:trace>
  <inkml:trace contextRef="#ctx0" brushRef="#br1" timeOffset="-156022.89">16304 12752 867 0,'-3'1'61'0,"-1"1"12"0,-2-2 8 0,0 0 1 0,0 0-20 0,1-1-12 0,3 0-19 15,2 1-8-15,0-1-11 16,0 1-5-16,0 0-7 16,0 0 0-16,5 1-2 15,4 0 2-15,4 2-1 16,3-1 1-16,-1-2 1 16,-2 1 1-16,-2 0 1 15,-1 0-1-15,-4 3 1 16,2 1-2-16,-3 1 0 15,0 5 1-15,-2 4-1 0,0 3 1 16,0 6 0-16,1 4-1 16,0 3 1-16,-1-1-1 15,2-4 1-15,-2-5-2 16,0-9 1-16,-2-5-1 16,1-3 0-16,-2-3 0 15,0 2 0-15,0 1 0 16,-5 0 1-16,1 4 0 0,-2 0-1 15,-1 3 0-15,-1 0 0 16,1 0 0-16,1 2 1 16,0-1-1-16,4 0 0 15,0 2 0-15,3-2 0 16,5-1 1-16,1-4-1 16,5-3-4-16,0-8 3 15,1-3 2-15,4-5 4 16,-3-3 5-16,1 0-1 15,1 1-3-15,-4 2-2 16,-1 0-1-16,1 2-2 16,-1 2 0-16,5 3 0 15,4 0 0-15,4 4-4 16,2 1-8-16,3 5 155 16,-2 2-111-16</inkml:trace>
  <inkml:trace contextRef="#ctx0" brushRef="#br1" timeOffset="-46884.67">25541 11953 1085 0,'-22'14'28'0,"-5"2"-29"0,2 5 5 0,-10 1 0 0,-1-1 0 0,-7 0 12 0,4-6 8 0,-4 5 4 15,5 2 0-15,2 3-8 16,-3 5-3-16,11 2 0 16,-3 6 1-16,6 7 7 15,1 4 1-15,1 11-2 16,3 2-2-16,5-2-10 15,6-7-4-15,14-14-5 0,2-8 0 16,15-9-3-16,2-5 1 16,2-6-1-16,5-4-2 15,0-4-7-15,5 1-9 16,4-1-16-16,3 3-13 16,2-2-230-16,-2-2 187 15</inkml:trace>
  <inkml:trace contextRef="#ctx0" brushRef="#br1" timeOffset="-46332.3">25853 12294 739 0,'6'-10'58'16,"-2"0"89"-16,-1 5-137 16,-2 3 0-16,-12 8 2 15,0 4 7-15,-6 7 17 0,-3 6 7 16,-5 10 5-16,-3 4-6 15,-4 9-15-15,2 0-7 16,-1-1-12-16,4-1-1 16,6-7-4-16,4-3 0 15,9-8 4-15,2-5 2 16,8-10 5-16,6-6 2 16,6-6 1-16,4-7 2 0,7-9-1 15,4-5-1-15,5-4-5 16,1-3-5-16,0 0-3 15,-2 0-2 1,-1 1 0-16,-5 3-1 16,-1 4-1-16,-6 4 1 0,0 13-1 15,-1 9 2-15,-2 21 2 16,-1 12 1-16,-1 9-2 16,2 1 1-16,2-5-2 15,1-5-1-15,-1-6-3 16,0-4-4-16,-2-14-11 15,1-5-5-15,-2-15-29 16,-2-9 51-16,-6-13-8 16</inkml:trace>
  <inkml:trace contextRef="#ctx0" brushRef="#br1" timeOffset="-45830.68">26393 12240 1409 0,'2'3'36'0,"-2"2"-36"0,6-1-8 0,-6 2-16 0,-8 4-4 0,-3 10 3 0,-3 7 8 0,1 18 12 16,2 12 4-16,7 6 1 0,2-2 0 0,2-13-3 0,4-12 1 0,-2-16 2 16,0-6 0-16,4-9 6 15,-2-4 4-15,-1-7 5 16,1-4 0-16,-3-6-2 16,2-6-5-16,6-8-6 15,1-2 1-15,7-9-2 16,2 1 0-16,0 2-1 15,1 7 0-15,-4 11-1 16,-1 6-1-16,1 10 2 16,2 4 1-16,1 7 2 15,1 5 1-15,3 10 2 0,2 0 1 16,-1 5 1-16,0 1-2 16,-2-4-3-16,-2 1 0 15,1 1-3-15,-3 0-1 16,-1 3-7-16,2-1-5 15,-2 2-20-15,-2 2-23 16,-1-1 33-16</inkml:trace>
  <inkml:trace contextRef="#ctx0" brushRef="#br1" timeOffset="-45471.12">27315 11824 1330 0,'-1'12'34'0,"3"7"-29"0,5 1-1 0,-3 12-4 0,-3 7-1 0,-10 14-1 0,-4 8 2 0,-3 14 1 0,-1 6 1 15,3 28 1-15,2 8-3 0,3 8 0 16,2 2-3-16,4-21 1 0,2-12 1 16,2-28 2-16,3-20 2 15,1-32-6-15,2-10-6 16,-3-14-36-1,2-9-51-15,-6-14 57 0</inkml:trace>
  <inkml:trace contextRef="#ctx0" brushRef="#br1" timeOffset="-45177.63">27005 12506 1407 0,'45'-30'38'0,"11"1"-27"15,9-2 0-15,7 5-4 0,-6 5-1 16,-11 9-2 0,-9 7 0-16,-15 7-1 15,-7 4-3-15,-8 4-9 16,0 3-12-16,0 3-42 15,3-1-64-15,-4-2 74 47</inkml:trace>
  <inkml:trace contextRef="#ctx0" brushRef="#br1" timeOffset="-44870.39">26696 11992 1300 0,'-2'0'48'0,"5"5"-1"15,11 4-29-15,5 10-7 16,5 8-4-16,-5 11-3 16,-4 2-1-16,-5 7-6 15,-4 5-9-15,0 17-51 16,-1 8 38-16</inkml:trace>
  <inkml:trace contextRef="#ctx0" brushRef="#br1" timeOffset="-44143.31">28797 12361 1182 0,'-12'-9'54'16,"-3"1"7"-16,-5 5-32 0,-3 1-6 0,-13 11-13 0,-7 2-1 0,-2 12-5 0,-1 6 1 0,7 5-3 0,5 5 1 0,6 3-1 15,2 0-1-15,8 6-1 16,2 2 1-16,10 4-2 31,5-1 1-31,6-15-1 0,3-8 1 0,4-28 6 16,2-11 2-16,4-22 7 16,1-10 0-1,1-16-5-15,2-3-3 0,0-13-5 16,-2-8-2-16,-4-5-2 15,-2 2-2-15,-7 6 2 16,-4 3 0-16,-4-9 1 16,-3-1 1-16,-4 6 0 15,-1 9 2-15,2 31 2 16,2 15 2-16,5 23 1 16,-1 2-1-16,8 30-2 15,4 22-1 1,9 36-1-16,10 10 0 0,8 14-2 15,-2 3 2-15,3-8-2 16,-9-3-1-16,-2-17-2 0,-5-19-3 16,-11-26-7-16,0-6-14 15,-7-13-77-15,0-6 66 16</inkml:trace>
  <inkml:trace contextRef="#ctx0" brushRef="#br1" timeOffset="-43732.25">29385 12364 1458 0,'-2'-30'21'0,"-5"2"-44"0,-2 1-7 0,-12 10 4 0,-9 6 3 0,-10 13 11 16,-6 10 11-16,-3 20 16 0,3 15 4 0,8 26-5 0,10 9-5 0,18 12-6 0,8 4-3 0,13-6-5 0,3-10-2 0,3-30 1 16,1-21 5-16,3-37 12 0,5-19 5 0,3-30 4 15,4-10-5-15,-4-13-7 0,-3-4-7 0,-9 0-8 0,-3 0-2 0,-9 8 1 0,-1 11 2 0,-4 28 7 16,-1 13 5-16,-3 20 1 0,-6 5 0 16,-4 15-3-16,0 8-5 15,-1 12-28-15,6 3 19 16</inkml:trace>
  <inkml:trace contextRef="#ctx0" brushRef="#br1" timeOffset="-29364.8">21043 1656 117 0,'-14'0'15'0,"0"0"14"0,-7-3-9 0,6 1 0 0,-7-1 13 0,0 1 4 0,1 10 9 16,-6 6 1-16,3 15-1 16,-1 4 2-16,-1 6 0 15,2 4-3-15,5 3-10 16,-1 1-6-16,0 6 3 15,-1 7 9-15,3 5 19 16,0 0 4-16,11-12-6 0,3-7-12 16,8-16-22-16,7-4-4 15,2-4-6-15,3-1-2 16,4-4 0-16,0 1-1 16,1-6-1-16,7-2-1 15,4-5-1-15,1-2-1 0,12-5 0 16,0-3-1-16,7-4-2 15,1 0 1-15,-3-5-2 16,-4-2-1-16,-10-7 2 16,-6-3 3-16,-6-9 4 15,2-6 3-15,-6-12 6 16,0-7 4-16,-8-4 6 16,-4 0 0-16,-9 9-3 15,-5 6-5-15,-8 6-7 16,-4 3-3-16,-8 7-4 15,-1 4-2-15,-6 12-2 16,-5 7-2-16,-2 15-1 16,2 6-1-16,13 13 0 15,12 5-1-15,15 3-11 16,11 2-25-16,11-9 24 16</inkml:trace>
  <inkml:trace contextRef="#ctx0" brushRef="#br1" timeOffset="-28454.65">21745 1598 532 0,'-2'8'73'0,"1"-3"43"0,1 1-7 0,1 0-38 0,1 2-19 0,0 9-20 0,2 4 0 0,-2 9-4 0,-1 5-4 0,1 7-4 0,0-2-4 0,-2 6-6 16,0 3-2-16,-1 16-3 15,0 4-1-15,-1 3-1 16,0-3 0-16,1-23-1 16,-1-8-1-16,1-14 0 15,-1-4 1-15,0-4 1 16,-1-3-1-16,-2-3 2 16,-2-1-2-16,-1 0 1 15,0 0-1-15,1 1 0 16,1-2 0-16,3 0-2 15,3-2 0-15,2-2-1 16,4 0-171-16,1-5 125 16</inkml:trace>
  <inkml:trace contextRef="#ctx0" brushRef="#br1" timeOffset="-28017.5">22303 1563 650 0,'4'4'21'0,"-1"-2"-3"0,1 11 20 16,1 1 13-16,-4 8 13 0,1 6 1 0,-3 3-10 0,-5 3-6 0,1 3-11 0,-5-1-3 0,-2 4-10 16,-1 1-5-16,1 4-8 15,1 5-2-15,4 6-4 16,4-3-1-16,0-3 0 15,2 0-1-15,0-11-1 16,1 2 1-16,0-9-2 16,0-4 0-16,0-4 1 15,2-1-2-15,0-2 0 16,1-2 1-16,1 0-2 0,0-2-2 16,0-6 2-16</inkml:trace>
  <inkml:trace contextRef="#ctx0" brushRef="#br1" timeOffset="-27610.23">22732 1678 946 0,'0'8'25'16,"-1"6"-12"-16,0 11-4 16,-2 6 1-16,-4 1 5 15,0-2 2-15,-3 1 7 16,1-1 1-16,2 0 0 15,2 1-2-15,3-2-5 16,1 2-4-16,1 2-6 0,1 2 0 16,-1 2-4-16,-1 5 2 15,-1-1-1 1,-3 2-1-16,1-4 0 0,0 1-1 16,-2-2-1-16,1 2 1 15,-1 2-2-15,2 3 0 16,4-4-1-16,1-9-2 15</inkml:trace>
  <inkml:trace contextRef="#ctx0" brushRef="#br1" timeOffset="-27037.44">23513 1722 125 0,'-23'1'56'0,"0"-1"93"0,4-1 31 0,2-1 11 0,5 3-18 0,4-1-65 0,2 3-32 0,6 10-35 0,3 4-10 0,3 18-13 0,-1 2-2 0,-1 12-1 0,1 5-1 0,-4 19-3 0,-1 12-1 16,-4 6-3-1,3 0-3-15,-9-9 0 0,5-4 0 0,0-10-2 16,-5-7 2-16,11-15-2 16,0-12-1-16,3-15 0 15,4-5-1-15,-2-10-154 16,-1-6 112-16</inkml:trace>
  <inkml:trace contextRef="#ctx0" brushRef="#br1" timeOffset="-26617.17">23736 1863 1200 0,'8'1'30'0,"0"-1"-26"15,2 1 1-15,0-1-2 16,5-1 1-16,-5-1 1 16,-2 1-2-16,-4 0 1 15,-4 2-2-15,-3 6-1 16,-1 2 0-16,-3 10-1 16,1 5 0-16,-2 6-2 15,4 8 0-15,-1 16 2 16,0 4 0-16,-3 10 5 15,2-3 1-15,-2-8 5 16,3-3 1-16,1-3 0 16,2 3-2-16,2 6-4 15,1-2 0-15,1-6-3 0,3-6 0 16,-3-17-1-16,2-3-1 16,2-7-3-16,2-7-27 15,2-11 20-15</inkml:trace>
  <inkml:trace contextRef="#ctx0" brushRef="#br1" timeOffset="-26195.74">24439 1801 795 0,'-11'-11'35'0,"-1"-1"3"0,0 5 13 0,2 3 5 0,-1 9-2 0,0 5-8 16,3 9-15-16,-1 4-5 0,4 5-6 0,5 7-3 0,-1 9-2 0,6 6 1 0,-6 10 0 0,-3 1 0 0,4-1-4 15,-2-5 0-15,-1-6-5 0,2-5-1 0,-5 0-1 0,-4 2-3 0,2 7 1 16,0 6-1-16,-2 5 0 0,3-4 0 0,0-6-2 0,0-8-10 0,6-9-234 15,1-4 174-15</inkml:trace>
  <inkml:trace contextRef="#ctx0" brushRef="#br1" timeOffset="-25813.47">25049 1678 1016 0,'-3'30'35'0,"1"5"-2"16,4 3 5-16,1 5 6 15,2 3-1-15,3 5-14 16,0 3-7-16,-2 12-10 16,0 0-6-16,-5 2-2 15,-1-3-1 1,-3-9-1-16,-2-2 0 0,2 10 0 15,0 9-2-15,3 18 0 16,2 2 39-16,7-4-27 16</inkml:trace>
  <inkml:trace contextRef="#ctx0" brushRef="#br1" timeOffset="-11468.72">11325 12036 1023 0,'-1'5'27'0,"1"7"-13"0,0 5-1 0,1 12-3 0,-2 2-2 0,-3 1-3 0,-6-1 1 0,-2-6 1 0,-1-2 1 15,-2 0-1-15,4 0-1 16,5 5-4-16,3 1 0 16,9 6-1-16,5 1-1 15,4-1 1-15,6 0 0 16,3-6-1-16,-1-5 1 16,5-9-1-16,-1-6 1 0,-2-11 1 15,-1-11 4-15,-6-18 15 16,-1-8 5-16,-5-19 5 15,-2-3-3-15,-5-2-13 16,-3 0-3-16,-4 4-5 16,-4 2-1-16,-5 2-2 15,-9 2-2-15,-1 13 0 16,-1 10 0-16,-1 18-1 16,8 15 2-16,-6 23-1 15,4 17 1-15,1 24-2 16,4 5-1-16,10 14 0 15,5 7 0-15,2-3 1 16,0-11 1-16,-5-31 2 16,-3-20 2-16,0-24 4 15,2-4 1-15,-4-3-2 16,5-5-1-16,4-5-4 0,0-2-2 16,4-5 0-16,-1 1-1 15,7 5-1-15,3 1 1 16,7 5-1-16,1 1 0 15,4-3 0-15,-1-2 0 16,-4-9 0-16,-2-2-1 16,-6-4 1-16,-1-1 0 15,-8 2 0-15,0 2 2 0,-5 3-1 16,-3 2 0-16,-4 7 1 16,-1 4-1-16,-4 4 0 15,-2 3-1-15,2 7 0 16,-2 2 0-16,4 12-1 15,4 2 1-15,10 12 0 16,7 5 0-16,10 8 0 16,5 7 0-16,1-7 0 15,-2-10-1-15,2-16 1 16,-4-11 0-16,-2-20 0 16,-2-5 0-16,-4-26 0 15,-1-9 0-15,1-13 0 16,2-4 0-16,0 10 0 15,3 4-1-15,-2 14 1 16,-5 6 0-16,-10 14 0 0,-7 10 0 16,-9 15 1-16,-5 11-1 15,-3 21 1-15,0 12 0 16,-4 27-1-16,1 12 0 16,-2 6 0-16,-3-7 1 15,6-18-1-15,1-17 0 16,11-27 1-16,5-10-1 15,7-25-3-15,5-12-4 0,5-21-9 16,2-9-2-16,3-12 1 16,-4-3 2-16,0 12 7 15,-5 9 4-15,-1 27 1 16,0 13 1-16,-5 26 2 16,-1 12 2-16,-6 18 4 15,-3 10 0-15,3-6-1 16,4-3-2-16,8-21-215 15,-7-15 159-15</inkml:trace>
  <inkml:trace contextRef="#ctx0" brushRef="#br1" timeOffset="5581.74">7006 11904 923 0,'-24'-2'33'0,"2"-3"25"0,2 3 7 0,6 0 8 0,-3 2-1 0,-2 5-31 0,-2 6-9 0,2 9-13 16,3 3-3-16,9 4-6 15,0 4-4-15,4 2-3 16,3 2 0-16,3 3-2 16,4 3 2-16,7 4-3 15,9 3 0-15,-1 1-9 16,0 4-5-16,-8-1-8 15,-8 3-4-15,1 0-9 16,2-3-5-16,-3-2-7 16,1-4 3-16,3-2 10 15,0-4-15-15,3-9 36 16</inkml:trace>
  <inkml:trace contextRef="#ctx0" brushRef="#br1" timeOffset="6365.77">7468 12140 482 0,'-4'-11'61'0,"-3"5"66"0,4 4 11 0,-4 10-6 0,1 8-36 0,-3 9-61 16,2 5-11-16,1 5-8 0,0 1-1 16,6-8-3-1,0-3-2-15,6-13-3 0,3-7 0 16,6-10-2-16,5-5 1 15,8-7 0-15,8-1-1 16,0 1 0-16,-5 3-3 16,0 7-1-16,-11 6 0 15,-2 11-1-15,2 11 2 0,-12 17 0 16,-1 10 0-16,-4 18 0 16,-3 2-1-16,-3-4 0 15,-3-4 1-15,-3-17-1 16,-3-6 1-16,0-9-1 15,-5-6 1-15,3-5 0 16,1-2 0-16,0-1-1 16,-1 0 1-16,-1-2-2 15,2 2 1-15,-1-1 0 16,4 1-1-16,0 2 1 16,0 0-1-16,10-4 0 15,6 2 1-15,16-5-1 16,8-1 1-16,11-9 6 15,3-9 1-15,1-13 4 16,1-10 1-16,0-10-3 16,2 0-1-16,7 2-4 0,10 2-2 15,7 8-3-15,-3 1 1 16,-8 5-1-16,-9 3 0 16,-11 8-201-16,-1 8 147 15</inkml:trace>
  <inkml:trace contextRef="#ctx0" brushRef="#br1" timeOffset="7113.95">8773 12127 1155 0,'-22'18'40'0,"3"-3"2"0,4-2-24 0,4-2-5 0,1-2 0 0,-4-4-3 0,-2 0-3 0,-3-6-3 16,-5-4-2-16,-7-1 0 15,-5-3-2 1,-7 2 0-16,0 3-4 0,4 6-15 15,7 6-5-15,3 10 0 16,7 5 2-16,2 13 15 16,-1 6 4-16,4 11 3 15,3 2 3-15,8 1 4 16,8-6 0-16,12-11 1 16,2-6-1-16,6-12-5 15,0-6 1-15,1-11-3 16,3-6 0-16,3-12 1 15,5-8 0-15,-2-12 1 16,7-5-1-16,-5-13 0 16,-4-3 0-16,0 3 0 15,-7 0-1-15,-2 13 0 0,-4 6 1 16,-5 10 0 0,0 7 1-16,-3 10-1 0,0 6 0 15,-2 9 3 1,2 5 3-16,1 14 3 0,-1 6 4 15,-3 15-2-15,-1 9 0 16,-2 5-2-16,1 1-3 16,1-10-1-16,0-11-2 15,5-4-3-15,2-2 1 16,7 0-2-16,3 2-3 0,8 7-277 16,5 7 204-16</inkml:trace>
  <inkml:trace contextRef="#ctx0" brushRef="#br1" timeOffset="7592.37">9349 12484 976 0,'-16'9'79'0,"1"-1"23"0,6-1-25 0,4-1-24 0,3 6-31 0,2 3-10 0,6 10-6 0,5 7-2 0,9 8-1 0,5 4 0 0,1 13-2 0,3 7 0 0,0 7-4 0,-3 1-17 0,-6-11-108 16,-4-11-185-16,-12-23 180 16</inkml:trace>
  <inkml:trace contextRef="#ctx0" brushRef="#br1" timeOffset="8131.64">9868 12323 1019 0,'-20'10'30'0,"2"3"-7"15,4 3 0-15,3 10 2 16,0 3 0-16,-5 7-3 16,2 3-4-16,0-2-1 15,2-4 0-15,8-4-4 16,3-1-1-16,1-3-3 15,3-1-4-15,6-6-1 16,2-2-1-16,2-10-2 16,2-1 1-16,1-5 0 15,-3-5 2-15,3-3 0 16,2-4 0-16,3-4 2 16,3 1-3-16,6-1 0 15,-1 0-1-15,5 1 0 0,-6-2 1 16,-7 1-1-16,-1-4-2 15,-13 0 2-15,2 0 2 16,-9-1 6 0,-4 4 2-16,-12 3 3 0,-4 0-1 15,-13 6-3-15,-7 1-1 16,-3 2-6-16,-1 0-1 16,10 1-2-16,2-5-1 0,8-3-5 15,8-4 213-15,4-13-150 16</inkml:trace>
  <inkml:trace contextRef="#ctx0" brushRef="#br1" timeOffset="24789.86">19451 13439 909 0,'-17'-16'72'0,"-1"-2"106"0,1 0-164 0,3 3-6 0,-1 1 0 0,4 4-3 0,-1 5-2 0,3 9-2 0,0 7 0 15,-2 15 1-15,1 6 2 0,2 7 3 16,1 3 0-16,4 1 0 15,0 0 0-15,6 3 1 16,0-1 2-16,7-3 1 16,3-1-1-16,1-14 1 15,5-8-1-15,9-16 2 16,2-10-2-16,3-20-2 16,3-5 0-16,5-15-5 15,3-7 0-15,3 4-12 16,-3 2 4-16,-12 5 0 15,-5 1 1-15,-8-8 13 16,-5-4-6-16,-5 12 0 16,-4 7 1-16,-7 18 2 15,-3 10 2-15,-10 2 6 16,-3 2 2-16,-10 0 0 16,-1 0 1-16,-7 2-5 15,-2-1-2-15,6-3-5 0,3-2-2 16,11-10-16-16,5-1-15 15,15-7 14-15</inkml:trace>
  <inkml:trace contextRef="#ctx0" brushRef="#br1" timeOffset="25205.3">20402 13389 1182 0,'-3'-7'30'0,"-3"-1"-19"0,0 1 3 0,-2 4 3 0,-4 0 4 0,-1 3 3 0,-3 6 0 16,-1 12-9-16,-2 7-4 16,2 16-4-16,-2 6-3 15,3 7-2-15,1 9-4 16,-1 8-11-16,1 6-3 15,-3-2-10-15,0-6 2 16,-3-22 9-16,-2-11 3 16,-2-17 10-16,-1-6 0 0,-2-7-230 15,0-1 171 1</inkml:trace>
  <inkml:trace contextRef="#ctx0" brushRef="#br1" timeOffset="25489.42">20006 13503 1464 0,'-7'0'34'0,"5"0"-25"15,4 2-5-15,8 6-2 16,4 3-2-16,8 8 2 15,6 4-2-15,5 6 1 16,6 5 2-16,2 8-3 16,1-1 1-16,3 0-5 0,3-5-6 15,2-14-8-15,5-9-3 16,5-13 0 0,-3-4-3-16,0-12-21 15,-7 2-218-15,-11-10 174 0</inkml:trace>
  <inkml:trace contextRef="#ctx0" brushRef="#br1" timeOffset="25913.51">21013 13107 1449 0,'-12'0'36'0,"3"-1"-26"0,9 1-2 16,-1 1-4-16,1 4-2 15,0 13 1-15,-3 8 0 16,-1 30-2-16,0 18 1 16,3 27 0-16,3 10-2 15,9 19 0-15,5 1-10 16,8-7-12-16,5-6-3 16,-7-37-3-16,-4-16 10 0,-8-26 11 15,-4-14 3-15,-2-16-19 31,-1-9-21-31,3-21 23 0</inkml:trace>
  <inkml:trace contextRef="#ctx0" brushRef="#br1" timeOffset="26188.65">21466 12968 1605 0,'-16'-2'28'0,"3"7"-33"0,7 8-1 15,0 14 1-15,5 4 5 16,1 14 1 0,0 9 0-16,11 21 3 15,4 13 0-15,10 8-1 16,5 2-3-16,6-12-21 15,2-7-13-15,-1-9-37 0,-2-3-63 16,-11-6 80 0</inkml:trace>
  <inkml:trace contextRef="#ctx0" brushRef="#br1" timeOffset="31406.81">12197 13212 845 0,'-12'-21'44'0,"2"-2"11"0,0-1-1 0,2 2-22 0,-3 5-6 0,1 6-11 16,-1 3 0-16,1 8 6 15,0 3 2-15,0 15-4 16,-1 9-2-16,4 29-11 16,0 15-3-16,4 19 0 15,4 1 0-15,4-10-1 16,4-10-1-16,3-18 0 15,0-11-1-15,-1-19 2 0,-1-7 1 16,1-16 0-16,1-4 1 16,4-8 2-16,9-4 0 15,5-1-2-15,1 1-2 16,4 3-1-16,-2 1 0 16,1 3-1-16,6 4 0 15,-2-2-10-15,-6-2-3 0,-3-7 0 16,-11-7-2-16,-6-14 12 15,-2-9 2-15,-10-23 1 16,-4-8 2-16,-8-7 0 16,-6 3-1-16,-7 21 1 15,-4 9-1-15,-7 22 2 16,1 7 0-16,-2 18 3 16,2 9 0-16,6 16-2 15,2 5 0-15,15 7-2 16,9 4-1-16,16 8-7 15,7 3-23-15,19 0 17 16</inkml:trace>
  <inkml:trace contextRef="#ctx0" brushRef="#br1" timeOffset="33153.94">13235 13015 555 0,'-23'25'18'0,"-1"1"3"0,2 0 20 16,0-2 40-16,3-5 21 0,5-7 22 0,1-4-14 0,5-5-38 0,1 1-22 0,-1-1-33 0,2 2-8 0,-4 4-5 16,0 3 0-16,-2 11-2 0,-1 6 0 15,-2 11 0-15,1 4 0 16,1 4-1-16,1 1-1 16,5-4 0-16,3 1 1 15,3-4 0-15,1-3 0 16,3-5 1-16,3-3-1 15,2-10 0-15,3-5 0 16,4-9 0-16,-1-4 0 0,4-4 2 16,2-4 1-16,-1-3-2 15,2-2 1-15,4-1-2 16,1-2 0-16,1-2 0 16,3 1-1-16,-3-3 0 15,-4-3-1-15,5-5 1 16,-3-5 0-16,-4-4 0 15,-4-2 0-15,-7-4 0 16,-7 0 0-16,-3 2 1 16,0 0 0-16,-7 6 0 15,-6-1 1-15,-7 7 0 16,-2 4-1-16,-3 7 0 16,1 4 1-16,2 3-2 15,1 4 1-15,6 3-1 16,4 2-9-16,4 8-35 15,2 6-89-15,4 9 79 0</inkml:trace>
  <inkml:trace contextRef="#ctx0" brushRef="#br1" timeOffset="33688.26">13620 13259 1026 0,'-19'10'33'0,"4"5"-9"0,-2 2-3 0,5 5-3 0,0-1-2 0,-3 3-4 0,1 3-3 0,2-3-3 16,1 1-1-16,7-1-2 16,3 1 1-16,6 5-2 15,7 3 0-15,6 2-1 16,0-1 0-16,3-5-1 16,2-5 0-16,-5-8 0 15,-2-8-1-15,-4-8 1 16,-1-1 1-16,0-7 3 0,2-2 0 15,-2-7 1-15,-2-4 1 16,0-9 0-16,-4-6-1 16,-2-9-3-16,0-3 1 15,-7-7-2-15,-2-1-1 16,-6 7 1-16,-4 4 1 16,1 18-1-16,1 8 1 15,5 11-2-15,3 7 1 0,-1 8 0 16,-1 6 0-16,-2 2 0 15,2 3 0-15,7-3-12 16,2-4-15-16,7-4-260 16,2-7 197-16</inkml:trace>
  <inkml:trace contextRef="#ctx0" brushRef="#br1" timeOffset="34091.16">14047 13120 1181 0,'-6'1'39'0,"-1"0"-17"0,7 2-4 0,0 2-9 0,3 6-4 0,2 2-2 0,1 9-1 0,1 3 0 0,0 11 0 0,2 7-1 0,-2 10 1 0,-1 7-2 0,-1-2 1 0,-2-1 0 0,-1-7-1 0,2-3 0 16,-1-5 0-16,0-2 0 0,4-5 0 0,-1-6 0 0,6-11-12 0,2-7-16 0,5-11 17 0</inkml:trace>
  <inkml:trace contextRef="#ctx0" brushRef="#br1" timeOffset="34664.95">14773 13234 1139 0,'-31'11'39'0,"4"2"-7"15,5 4-3-15,6 6-8 16,-1 3-7-16,0 9-9 15,0 2-1-15,4 3-1 16,4 4-1-16,13 2-1 16,4-1-1-16,9-1 2 15,0 0-2-15,1-15 0 16,-2-7 0-16,1-18-2 16,-2-10 2-16,5-15 3 15,-1-6 1-15,1-9 0 16,2-5-2-16,-7-4 0 0,1 1-2 15,-5-2 0-15,-5 0 3 16,1 4-2-16,-9-3-1 16,-1 12 0-16,-1 6 0 15,-10 10 0 1,0 7 0-16,-7 7 1 0,-4 3-2 16,-4 6 1-16,3 3 0 15,1 5 1-15,5 0-4 16,8-2-18-16,4-1-28 15,8 2 26-15</inkml:trace>
  <inkml:trace contextRef="#ctx0" brushRef="#br1" timeOffset="35147.14">15341 13344 968 0,'-13'-4'40'0,"4"4"11"0,-1 4-10 0,-3 11 6 0,1 5-8 16,-10 8-14-16,-1 5-1 0,-3-1-8 0,-1-2 0 0,1-6-2 0,5-3 0 0,7-5-3 0,3 0-3 0,10-1-4 0,7 4-2 0,9 4-2 15,7 4 1-15,14 7-1 0,0-1 1 0,10-6-3 0,1-7-4 0,-1-19-9 16,-1-11-5-16,-11-23-1 0,-3-6 4 0,-9-16 8 0,-3-2 6 15,-5-5 3-15,-2-5 1 0,-12-2 1 16,-8 1-1 0,-7 11 1-16,-5 7-1 15,-7 19 0-15,-4 8 2 16,-6 16 0-16,-5 7-1 16,4 12 0-16,4 5-1 15,13 8-1-15,7 5 2 16,18 6-25-16,9 2-159 0,16 2 122 15</inkml:trace>
  <inkml:trace contextRef="#ctx0" brushRef="#br1" timeOffset="35789.95">15918 13373 701 0,'-18'4'23'0,"-2"-2"15"0,-1 2 10 0,-2-4 6 15,-2-5-1-15,4 1-14 0,1-3-5 0,4 2-4 0,3 1 4 0,1 1 7 0,2 3-2 0,4 5-3 0,-1 2-5 0,4 13-19 0,-1 5-3 16,0 10-4-16,-2 5-1 0,2-2-2 0,-1-1 1 0,3-7-1 15,8-4 0-15,-1-8-1 0,2-6 1 0,8-6-1 0,0-3-1 0,10-7 2 0,5-5 1 0,3-10-1 0,1-5 3 0,-3-8-3 0,-6-3-2 16,-6-2 1-16,0-2-1 16,-6 1 0-16,0-3-5 0,-6 8-7 0,-3-1 1 0,-5 6 0 15,-2 4 5-15,-5 2 6 0,-3 5 0 16,1 2 0-16,1 6 0 0,2 4-23 16,2 3-182-1,3 2 139-15</inkml:trace>
  <inkml:trace contextRef="#ctx0" brushRef="#br1" timeOffset="36093.55">16146 13192 1214 0,'-16'9'40'0,"5"-2"-1"16,8-3 4-16,2-2-8 15,1-2-7 1,3 3-17-16,-2-1-6 0,8 7-4 16,-1 6 1-16,4 19-2 15,3 13-1 1,-4 22-11-16,0 10-3 0,-3 12-10 15,-8 8 1 17,7 4 6-32,0-1 5 0,6-22 5 0,5-17-1 15,2-37-24-15,5-15-41 0,-2-26 43 16</inkml:trace>
  <inkml:trace contextRef="#ctx0" brushRef="#br1" timeOffset="36862.86">16460 13769 1059 0,'-13'2'32'0,"4"1"-7"15,4-2 10-15,3 0-3 0,2 1-5 0,5-2-3 0,2 0 0 0,3-6 1 0,1-1 0 0,2-5-12 16,2-4-2-16,4-10-5 0,9-2-2 0,5-6-1 0,6-1-2 0,4 6-1 0,-2 4-1 16,-2 10-1-16,-4 6 1 0,-5 9-1 15,-1 3 1-15,-9 10 0 0,-3 6 1 0,-7 7 1 0,-5 5 2 0,-5 5 0 0,-2 2 1 0,-3 5 4 0,-4-1 1 16,0-6 2-16,4-7 0 16,0-9-6-16,4-6-1 15,2-4-4-15,2 2 0 0,6 2 1 16,1 3-1-16,3 1 1 15,0-2 1-15,2-3-2 16,2-3-1 0,3-8 1-16,6-3 0 15,11-12 0-15,6-5 3 16,8-8 252-16,12-3-187 16</inkml:trace>
  <inkml:trace contextRef="#ctx0" brushRef="#br1" timeOffset="42768.74">7718 13104 980 0,'-6'-3'41'0,"0"-1"9"0,1 2 1 0,4 0 5 0,1 1-10 0,-2 1-14 0,-1 1-4 15,2 2-10 1,-3 3-3-16,5 11-6 0,3 6-3 15,0 18-2-15,0 10-1 16,1 17-3-16,-1 2 1 16,-1 1 1-1,1-10-5-15,-2-19 1 0,-2-7-1 16,-2 0 7-16,-3 13-4 16,-1 18 0-16,-2 3 0 0,6-9-12 15,2-11 6-15,3-16-18 16,4-5-16-16,-2-1 20 15</inkml:trace>
  <inkml:trace contextRef="#ctx0" brushRef="#br1" timeOffset="43417.27">8163 13118 1031 0,'-8'-5'59'0,"11"1"56"0,4 1-101 0,10-1-5 0,2 0-3 0,-1 0 0 0,0-2-1 0,-1 0 1 16,3-2-3-16,-3-1-1 15,2 2 0-15,1 0 0 16,-4 2 1-16,0 5-2 15,1 1 0-15,0 7-1 16,-1 4 1-16,1 4 0 16,0 1 1-16,-4 3 1 15,0 0 0-15,-5 1 2 16,2 0 0-16,3-1 0 16,-5-3-1-16,2-1-1 15,-8-2-2-15,-2 9-1 16,1 8 0-16,-1 12 1 15,4 6 2-15,-3 6 4 16,-1 0 0-16,3 2-1 0,-1 5-2 16,3 5-2-16,0 2 0 15,-1-5-1-15,3-9 0 16,2-20 2-16,-4-8 0 16,3-9 0-16,-6-4-1 15,-2-2-2-15,0 0 0 16,-2-2-13-16,0 0-17 15,-4-4 15-15</inkml:trace>
  <inkml:trace contextRef="#ctx0" brushRef="#br1" timeOffset="43726.44">8233 13529 1234 0,'-21'-1'38'0,"10"-2"-2"0,7 1-25 0,11-1-7 0,5 0 2 0,3 1 0 16,1 0-3-16,9-1 0 15,-1-2-1-15,4-1-1 16,3-2 0-16,9-2 1 0,8-3-2 15,14-3 1-15,6-3-1 16,-7 2-4-16,-2-2-6 16,-8 10-14-16,0 7-13 15,2 9-163-15,-2 11 137 16</inkml:trace>
  <inkml:trace contextRef="#ctx0" brushRef="#br1" timeOffset="44134.8">9087 13732 1292 0,'-8'20'30'0,"8"0"-20"0,0 2-4 0,8 4-3 0,0-2 2 0,1 3-3 0,3 0 1 15,0 0-3-15,1-1-7 0,-1 0-14 16,-3 2-8-16,-1 1-20 16,1 0-21-16,-2-6-157 15,0-5 146-15</inkml:trace>
  <inkml:trace contextRef="#ctx0" brushRef="#br1" timeOffset="44651.73">9464 13551 1263 0,'-7'0'31'16,"-1"1"-18"-16,7 3-5 15,0 7-2-15,-2 4 0 16,-1 10-3-16,-3 5 1 16,2 9-1-16,2 6-2 15,3 9 2-15,1-1-2 16,4 0 0-16,2-7 1 15,7-12-1-15,3-5 2 0,2-8-3 16,-1-3 2-16,4-5-2 16,-1-2 1-1,1-9 0-15,-1-3-1 0,0-8 2 16,-2-4-1-16,1-6 0 16,-1 0 1-16,-5-7-1 15,-1 1 0-15,-4-4-1 16,1-4 0-16,-6 0 0 15,-1-2 0-15,-2 2 1 16,-2-1 1-16,-4 2-1 16,-4 1 1-16,-3 2-1 15,-2 5-1-15,-3 3 2 16,1 4-2-16,-2 4 1 16,2 2 1-16,3 5-2 15,1 4 0-15,7 4-28 16,5 6 21-16</inkml:trace>
  <inkml:trace contextRef="#ctx0" brushRef="#br1" timeOffset="142894.74">12412 14275 473 0,'-13'4'40'0,"-1"1"8"0,5 2 9 0,-3 1-1 0,-1 4-16 0,3 1-1 0,-5 2 18 16,2 0 8-16,-3 2 4 16,-1 0-5-16,0 1-13 15,-6-1-2-15,-1-2-2 16,-3-2-3-16,-1-3-2 16,4-3-4-16,-3-2-8 15,-2-1-3-15,-2 2-11 16,3-2-5-16,1 4-5 15,-3 1-2-15,5 7-3 16,4 6-1-16,7 17 0 16,11 13 0-16,17 15 0 15,3 4 0-15,16-3-2 0,1-2-2 16,1-9-5-16,-1-4 0 16,-4-17-3-16,1-11-1 15,4-24-2-15,4-13-6 16,-2-15-72-16,6-4 63 15</inkml:trace>
  <inkml:trace contextRef="#ctx0" brushRef="#br1" timeOffset="143463.2">12868 14462 742 0,'-26'6'51'0,"1"0"27"0,2 2 3 0,7 1-16 0,3 2-20 0,8 3-32 16,-2 1-7-16,4 1-1 15,2 4-1-15,-1 3 4 16,1 5 3-16,-3 7 2 16,-1 4 1-16,0 3-1 0,1-2-2 15,1-5-1 1,-1-5-1-16,4-7-1 0,-1-7-2 16,2-7-1-16,-1-8 5 15,5-7 5-15,-2-10 1 16,4-15-1-16,0-8-5 15,5-11-6-15,-2-1-2 16,-1 3-1-16,3 4 0 0,-3 16 0 16,1 5-1-16,-3 11 2 15,2 7-2-15,2 12 2 16,8 9 2-16,5 22 2 16,2 11 3-16,7 16-1 15,-1 1-1-15,-2-9-1 16,-5-13-2-16,-7-19 1 15,-4-8-1-15,-3-10 0 16,-1 0-1-16,0-5-1 16,0-2-1-16,2-5-3 15,1-3-6-15,1-2-193 16,1-3 143-16</inkml:trace>
  <inkml:trace contextRef="#ctx0" brushRef="#br1" timeOffset="144021.11">13318 14515 1357 0,'-22'12'28'0,"4"2"-40"0,21 6 14 0,2 5 2 0,16 10-4 0,5 4-3 0,4 4-12 16,-2-5-6-16,-3-8-6 15,-6-7 3-15,-11-13 13 16,-4-2 3-16,-5-3 9 16,-2 0 2-16,-4 1 2 15,0-1 1-15,-1 0 1 16,0-2 0-16,2-2 0 15,2-1-2-15,4 0-2 16,-2-3-2-16,7-2-1 16,1-1 0-16,7-5-1 15,5-2 1-15,0-14 0 16,4-3 0-16,-1-15 0 16,0-6 0-16,-2 2 0 15,1 1 1-15,0 10 0 0,-2 6 0 16,2 10 1-16,1 6-1 15,0 11 1-15,4 7-1 16,-2 17 0-16,-5 11 1 16,-3 29-1-16,1 16-1 15,-4 15 1-15,-2 0 1 0,2-16 4 16,-2-14 3 0,3-15 2-16,9-5 1 0,-1-15-4 15,2-10-4-15,3-15-4 16,-2-10-10-16,2-11 7 15</inkml:trace>
  <inkml:trace contextRef="#ctx0" brushRef="#br1" timeOffset="144433.52">14488 14262 1334 0,'-15'53'30'0,"5"-3"-30"0,2-1 8 0,8-9-2 0,2 0-1 0,1-1 0 0,0 3-3 0,2 7 1 0,-1 4-1 0,0 5-1 16,3 1 1-16,-1 0-2 15,1 4 2-15,-2 11-2 0,0 7-1 0,-2 3-11 0,-1-6-9 0,-2-22-19 0,-2-17 7 0,-2-23 15 0</inkml:trace>
  <inkml:trace contextRef="#ctx0" brushRef="#br1" timeOffset="144625.63">14193 14610 1247 0,'9'0'68'16,"9"1"64"-16,11 1-125 15,13-2-2-15,0-2-2 16,2-3 0-16,-4-5-1 16,-8 1 0-16,-3-2-2 15,-4-2-12 1,0 1-6-16,2 0-14 0,4 1-8 16,-1 5-16-16,1 2-16 15,-7 4 41-15</inkml:trace>
  <inkml:trace contextRef="#ctx0" brushRef="#br1" timeOffset="145017.33">13994 14313 1314 0,'-10'-6'36'16,"2"1"-25"-16,5 4 6 15,3-1-3-15,2 6-7 16,4 12-5-16,0 8 0 16,3 18-2-1,-2 9-7-15,1 18-9 0,-1 15-7 16,-2 9-10-16,2 1-2 0,-1-18 4 16,0-18 5-1,0-24 11-15,1-10 7 16,6-15-81-16,3-4 66 0</inkml:trace>
  <inkml:trace contextRef="#ctx0" brushRef="#br1" timeOffset="145700.38">15916 14606 1180 0,'-31'7'74'0,"2"4"82"0,-2 3-144 0,1 4-4 15,-1 2-3-15,-9 6 0 0,3 2-3 0,-3 5-1 0,2 1-1 0,8-3-3 0,-2-2-3 0,11-1-4 0,2-1-4 0,12 7-3 0,5 3 1 0,4 4 6 0,5-3 3 16,9-13 5-16,4-9 2 0,4-24 1 0,3-12 3 0,3-17 0 16,0-8 3-16,6-9 0 15,-1-5 0-15,-2-18-1 16,-1-9-2-16,-9-6-1 0,-6 0-3 15,-2 9 0-15,-9 0 0 16,-9 1 1 0,-9 5 0-16,-17 23 1 15,1 18-1-15,-6 28 0 16,3 11 2-16,9 28-1 16,5 15 0-16,20 27-1 15,17 9-1-15,22 19 1 16,9 13-1-16,7-2 0 0,-3-4 0 15,-3-27-3-15,-1-24-1 0,-6-26-1 16,1-7 0 0,-8-12-1-16,-2-3-7 0,-5-7 8 15</inkml:trace>
  <inkml:trace contextRef="#ctx0" brushRef="#br1" timeOffset="146182.18">16489 14592 1340 0,'-15'1'33'0,"-4"-1"-25"0,4 0-3 0,-1 5 0 15,2 6-2-15,1 12-2 0,0 9 1 0,5 20-1 0,0 8-1 0,9 8 0 0,7 1 0 0,5-3 0 0,4-1 1 16,3-12 0-16,0-9-1 0,-1-29 1 0,1-15-1 0,2-25 3 0,8-11 4 15,4-17 3-15,1-4 3 0,2-1-2 0,-5-2-4 16,-7 2-3 0,0 4-2-16,-14 11 0 15,-2 9-1-15,-11 21 0 0,-6 4 0 16,-10 14 2-16,-7 6 1 0,-9 8 0 16,-7 5-1-16,-5 2-1 15,3-4 0-15,5-4-1 16,7-8 0-16,8-15-18 15,5-9-194-15,10-34 144 16</inkml:trace>
  <inkml:trace contextRef="#ctx0" brushRef="#br1" timeOffset="151748.46">18808 14414 1132 0,'-13'-1'63'0,"-4"-2"3"0,4-2-12 0,-3 0-17 0,-1 1-21 0,2 2-6 0,-3 3-5 16,1 4-2-16,-3 8-3 15,2 5 0-15,-1 15 0 16,-2 8-2-16,8 22 2 16,1 11-1-16,10 8 0 15,5-2 1-15,5-14-1 16,2-9 1-16,-1-12 1 15,-1-6-1-15,7-18 1 16,-1-6 0-16,10-18-1 0,4-6 2 16,2-13 0-16,2-6 1 15,-5-2 0-15,0-3-2 16,-3-1-1-16,3 2 0 16,1-2-3-16,0 3-2 15,-7-6-1-15,-2 1-1 16,-8-1 2-16,-6-2 1 15,-2 4 3-15,-4 0 1 16,-7 4 1-16,-1 5 0 0,-7 4-1 16,-5 2 1-16,-4 7-1 15,-3 0 0-15,4 4 0 16,1 0 0-16,7 3-3 16,3-1-20-16,6 2 18 15</inkml:trace>
  <inkml:trace contextRef="#ctx0" brushRef="#br1" timeOffset="152262.08">19574 14540 668 0,'-17'10'100'0,"-3"3"57"0,0 2-44 0,0 3-44 0,2 7-39 0,5 3-13 0,-1 6-11 0,-2 5-2 0,-6 0-3 0,-1 3-1 0,0-1-2 15,2 1 0-15,5 0 0 16,3 2 0-16,1 1 2 0,-1-3-1 16,4-11 1-16,-1-5-1 15,5-20-26-15,-1 0-171 16,2-18 135-16</inkml:trace>
  <inkml:trace contextRef="#ctx0" brushRef="#br1" timeOffset="152557.59">19169 14592 1358 0,'-14'5'36'0,"11"-1"-26"16,15-2-4-16,13 2-2 16,5 1-1-16,1 6-2 15,-1 0 0-15,-6 9 0 16,-2 3-1-16,1 11-4 16,5 7-3-16,-1 5-6 15,-3 2 1-15,-4-2 0 16,-3-2 3-16,-2-4 5 15,3-4 2-15,0-8 2 16,2-6 0-16,5-9-17 16,0-3-19-16,3-10 21 15</inkml:trace>
  <inkml:trace contextRef="#ctx0" brushRef="#br1" timeOffset="153105.89">20333 14365 1118 0,'-23'19'35'0,"4"0"-17"0,2-1 1 0,5-3-3 0,0-2-3 0,0 0-7 0,-1 0-1 0,-2-1 5 0,0 0 5 15,2 3 6-15,0 4 3 16,4 12-2-16,0 7-4 16,6 15-7-16,3 2-2 15,0 1-4-15,5 1 0 16,-1-6-3-16,-1 0 0 0,1 0-1 15,-1 1-1 1,2-3 1-16,-1-6 0 0,1-16-1 16,0-8 1-1,-3-18-1-15,3-1 0 0,-1-10-6 16,4-4-14-16,-1-10 14 16</inkml:trace>
  <inkml:trace contextRef="#ctx0" brushRef="#br1" timeOffset="153504.44">20158 14454 1188 0,'-5'-2'37'0,"4"-2"-10"0,10-4-7 16,5-4 0-16,8-5-5 16,2-3-2-16,0 0-6 15,2 2-3-15,-2 4-2 16,2 6 0-16,2 10 1 15,1 2-1-15,4 8-1 16,2-1 1-16,2-1-1 16,2 0 0-16,1-5-1 15,-4 0 0-15,-3-5 1 16,-3-2 0-16,-6-4 0 16,-4-3 0-16,-7 2-13 15,-2 0-6-15,-8 3 11 16</inkml:trace>
  <inkml:trace contextRef="#ctx0" brushRef="#br1" timeOffset="153876.2">20271 14782 1035 0,'-5'-13'61'0,"2"-3"48"16,3 2-64-16,0-2 1 15,2 0-8-15,-1 6-12 16,-1 4-3-16,0 3 1 15,0 3-2-15,0 5-5 16,0 3-5-16,1 8-7 16,4 1-3-16,3 7-2 15,4-2 1-15,7-5 0 16,5-2 0-16,6-9-1 16,5-3-6-16,8-5-20 15,1-5-17-15,7 0 24 16</inkml:trace>
  <inkml:trace contextRef="#ctx0" brushRef="#br1" timeOffset="167486.65">21271 14446 630 0,'-5'0'85'0,"-1"0"64"0,0-4-11 0,-1 0-52 0,2 0-23 0,-1-1-25 0,-1 2-8 16,3 0-8-16,-2 1 1 16,0 0-6-16,2 2 0 15,-3 0-4-15,1 4-3 16,-3 2-3-16,-1 2-2 16,0 5-2-16,-4 0-2 15,0 3 1-15,-4 0 0 16,-2-1-2-16,2 2 2 15,-1 0-1-15,4 1-1 0,-3 3 2 16,1 0-1-16,0 3 0 16,1 2-1-16,2 0 1 15,4-3-1-15,1-2 1 16,0-4 0-16,9-3-1 16,1 1 0-16,12-5-1 15,2-2 0-15,5 0 0 16,-5-5 1-16,7-1 0 15,0-2 1-15,1-4 0 16,4-4 0-16,-1-5 0 16,-2-2 0-16,-3-9 0 15,-1 0-1-15,-6-7 0 16,-1 3 1-16,-1-2-1 16,0 1 1-16,-1 2-1 15,-1 2 1-15,-3 4-1 0,-2 4 1 16,-2 5-1-16,0 3 1 15,-3 4 0-15,0 5-1 16,0-2 0-16,-1 7 0 16,1 7 0-16,0 5 0 15,1 15 0-15,0 5 0 0,0 13 0 16,-1 3-1-16,0 1 2 16,-1-4-1-16,1-9 2 15,2-5 0-15,1-8-2 16,3 1 0-16,-1-2 0 15,2 1 0-15,-3 2 0 16,-1 2 1-16,-2 2-1 16,-1 1 0-16,-1 1 1 15,-2 0-1-15,1-6 0 16,1-2 0-16,1-8-14 16,3-3-27-16,1-3 23 15</inkml:trace>
  <inkml:trace contextRef="#ctx0" brushRef="#br1" timeOffset="185718.14">26622 15544 921 0,'-14'0'36'0,"1"3"-8"0,7-3-6 0,2-3-7 0,-1-2-10 0,0 1-1 0,-2 1 0 15,-1-1-1-15,-3 9 3 16,-1 1 1-16,-4 12 8 15,1 5 5-15,-3 7 17 16,-1 7 4-16,-4 1-3 16,-5 2-2-16,-2 0-14 15,1-2-3-15,7-2-1 16,8-2-4-16,14-4-4 16,8-4-2-16,13-4-6 15,3-6-1-15,6-7 0 16,3-5-1-16,-4-9 2 15,-1-3-1-15,-2-6-1 16,0-3 0-16,-2-4 1 16,2-2 0-16,0-3-1 15,3-3 0-15,1-4-1 16,1-2 1-16,-2-8-1 0,-1-1 1 16,-7-1 0-16,-8 0-1 15,-8 10 1-15,-6 4-1 16,-11 11 1-16,-1 8 0 15,-14 9 0-15,0 5-1 16,-2 11-3-16,-5 2-2 16,4 5-7-16,1 1-7 0,6 1 13 15,5-1-305-15,9 2 222 16</inkml:trace>
  <inkml:trace contextRef="#ctx0" brushRef="#br1" timeOffset="186344.39">27060 15581 1244 0,'-14'-11'34'0,"-1"-1"-21"0,6 4-7 0,-2 3-2 0,2 5-1 0,1 5-3 0,-2 15 1 16,-1 10 0-16,2 10-1 15,0 4 0 1,5 1 0-16,2-3 2 0,4-2 0 16,2-4 0-16,1-3 1 15,1-4-1-15,0-6 3 16,0-4-1-16,-1-8 1 16,0-6 0-16,0-5 1 15,2-3-1-15,4-9 0 16,2-3-2-16,3-7-1 15,1-1-1-15,0-2-1 16,2-2 0-16,0 2 0 16,3-1 0-16,-4 0-1 15,-3-3 1-15,-5 1-1 16,-5 0 0-16,-5 0 1 16,-3 2 0-16,-7 0 0 15,-1 3 0-15,-8 3 1 0,-1 1-1 16,1 1 1-16,2 0 0 15,9 5-1-15,2-1-1 16,6 7-17-16,0 4 21 16,5 5-7-16</inkml:trace>
  <inkml:trace contextRef="#ctx0" brushRef="#br1" timeOffset="186972.93">27577 15443 1052 0,'-7'-8'44'0,"-4"2"-2"0,2 1 0 0,-3 4-10 0,-2 0-6 0,3 3-6 0,-1 4-1 16,2 7-2-16,-1 6-5 15,0 12-5-15,1 11-1 16,4 10-4-16,0 3 1 15,5-3-3-15,2-7 1 16,4-14-1-16,1-6 1 16,1-6 1-16,1-5-2 0,-1-3 0 15,1-1 0-15,-2-7 1 16,1-2-1-16,2-2 2 16,2-3-1-16,2-6-1 15,0-1 1-15,1-6-1 16,2-5-1-16,0-7 1 15,4-5 0-15,2-6 0 16,-5-5 0-16,-1-3 0 16,-5-1 0-16,-1 7 1 15,-4 5-1-15,-5 12 1 16,-1 6 0-16,-7 9-1 16,0 5 1-16,-8 6-1 15,-1 5 0-15,-6 9 0 16,-1 4 0-16,6 6-2 15,0 0-4-15,8-4-8 0,3-2-10 16,4-8-228-16,1-4 176 16</inkml:trace>
  <inkml:trace contextRef="#ctx0" brushRef="#br1" timeOffset="187489.87">27931 15574 1110 0,'-24'15'45'0,"1"-2"-14"0,3-6 8 0,4 0-3 0,2-5-14 0,1-1-6 0,4 2-9 15,2 4-4-15,3 6 0 16,4 8-2-16,4 9-1 16,4 3 0-16,4 7 1 0,2 0 0 15,9 4 0-15,-1-1-1 16,4-9-1-1,1-8-2-15,-7-20 2 0,-1-11 0 16,0-20 3-16,-2-7 1 16,1-12 2-16,-1 0 0 15,0-6-2-15,0 0 0 16,-7-4-2-16,-1 1 1 0,-9 3 1 16,-7 7-2-16,-3 14 2 15,-4 6-2-15,0 14 1 16,-4 6-1-16,-1 5 0 15,0 6 2-15,-1 4-2 16,0 1 0-16,2 3 0 16,-2-4-1-16,6-7-2 15,2-3-2-15,6-9-23 16,1-5-93-16,6-6 76 16</inkml:trace>
  <inkml:trace contextRef="#ctx0" brushRef="#br1" timeOffset="188027.01">28384 15486 966 0,'-7'-10'56'0,"-1"-3"0"0,0 0 1 0,-1-2-4 0,-5 5-18 16,2 5-6-16,-5 7-8 0,-2 5-3 0,0 9-3 15,-3 5-1-15,-5 13 2 16,8 6-2-16,-2 7-3 16,7 2-2-16,14-2-5 15,3-4-1-15,14-4-2 16,1-4-1-16,3-9 0 16,-2-7 0-16,-1-15 0 15,0-6 2-15,-1-11-1 16,1-6 2-16,-1-6 0 15,1-2-2-15,-3-6 0 0,0-2 0 16,-4-4-1-16,-1-1 0 16,-3 2 1-16,-3 1-1 15,-4 9 0-15,-1 2 0 16,-6 9 0-16,0 3 1 16,-3 5 0-16,0 5 0 15,1 1-1-15,2 0-2 16,1 3-16-16,3 4-16 15,3 1 19-15</inkml:trace>
  <inkml:trace contextRef="#ctx0" brushRef="#br1" timeOffset="188500.17">28608 15459 1088 0,'-14'-5'48'0,"-1"-3"-17"0,8 2 9 16,2 1-3-16,3 3-16 0,0 1-5 0,2 2-4 0,0 2-3 0,0 11-1 0,1 5-4 0,0 10 0 0,0 6-1 0,1 3 0 0,-1-2 0 0,1 0-2 16,0-5 1-16,1-6 0 15,0 0-1 1,4-2 0-16,2-3-1 0,-1-4-1 16,8-1-4-16,-3-9-19 15,1-1-25-15,5-7 29 16</inkml:trace>
  <inkml:trace contextRef="#ctx0" brushRef="#br1" timeOffset="188914.44">29006 15359 636 0,'-7'7'99'0,"-2"1"30"0,-1-1 25 16,0-2-21-16,1 1-49 15,2-1-18-15,2 2-26 16,1 0-7-16,1 5-12 15,-2 4-3-15,0 8-11 16,-2 6 0-16,1 12-4 16,-1 3-1-16,4 3 0 15,-1-1-2-15,4-4 1 16,2-3 0-16,3-7 0 16,2-3-2-16,-2-7-1 15,2-7 0-15,-2-8-7 16,0-6-6-16,-1-10-16 15,1-5 109-15,2-4-63 16</inkml:trace>
  <inkml:trace contextRef="#ctx0" brushRef="#br1" timeOffset="189536.83">29419 15458 1223 0,'-15'2'31'0,"0"1"-22"15,2-1 0-15,2 2-5 0,-1 1 1 0,-1 1-3 0,-3 2 1 0,4 5 3 0,-2 6 0 0,5 10 1 0,0 3-2 16,0 8-2-16,5 4 0 16,0-2-1-16,4 0 0 15,4-9 0-15,-3-5 0 16,5-10 0-16,1-3 0 0,6-10 2 16,7-2 0-1,2-9 1-15,3-4 0 16,0-11-1-16,-2-3-1 15,-1-4-1-15,-1-2 0 16,-3-2-2-16,1 3 0 16,-2-3 0-16,-2 3-1 0,-7 5 1 15,-3 1 0-15,-8 5 1 16,-3 0 0-16,-8 3 2 16,0 4-1-16,-2 3-1 15,0 4 0-15,1 3-1 16,0-1 0-16,2-3-16 15,0 0-150-15,2-7 113 16</inkml:trace>
  <inkml:trace contextRef="#ctx0" brushRef="#br1" timeOffset="190280.38">28873 16170 805 0,'-7'-12'63'0,"2"3"51"0,1 5-26 0,0-1-2 0,3 5-18 0,-4 0-25 0,3 0-9 0,-2 4-14 16,0 2-3-16,-2 5-5 15,2 3-4-15,-2 6-2 16,3 2-1-16,3 5-2 16,4 3-1-16,3 7-2 15,-1 5 1-15,0 6-1 16,-3 4-1-16,2-3 1 16,-2-8-2-16,-2-15 1 15,-1-9 1-15,0-13 0 0,0-3-2 16,0-5-14-16,0-6-17 15,-3-13 17-15</inkml:trace>
  <inkml:trace contextRef="#ctx0" brushRef="#br1" timeOffset="190608.81">28625 16341 1306 0,'-2'-3'33'0,"1"-2"-24"16,4-2-3-16,8 0-2 16,7-2-2-16,1 2 1 15,3 3-1-15,7 1-2 16,-2 2 1-16,8 1 0 15,0 2 1-15,0 0 0 16,2 0-1-16,-4-1-1 16,3-2-2-16,5-4-7 15,3-5-1-15,7-1-10 16,0-1-9-16,-3 3-129 16,-5 3 106-16</inkml:trace>
  <inkml:trace contextRef="#ctx0" brushRef="#br1" timeOffset="191005.83">29380 16068 1303 0,'-14'1'51'0,"7"5"18"0,3 2-61 0,6 11-5 0,1 5-2 16,-1 8 0-16,0 3 0 0,-1 2-1 0,0 2 0 0,-1 9-1 0,-1 2-5 0,1 7-9 0,0-4-8 0,2-13-39 0,3-8-189 0,0-17 163 0</inkml:trace>
  <inkml:trace contextRef="#ctx0" brushRef="#br1" timeOffset="191874.74">25571 16992 1159 0,'-5'-10'33'0,"1"-2"-18"16,3 0 0-16,6 0-5 0,3-1-2 0,5 3-3 0,5-1-1 0,12 8-2 0,5 3 0 0,16 6 1 0,10 7-3 0,13 5 3 16,0 2-2-16,-1-2-1 0,1-5 2 0,5-16-1 15,10-9 0-15,7-13-1 0,-1-7 1 16,-2-3-1 0,1-3 2-16,16 2-1 0,1 2 1 15,5 8 0-15,4 5-1 16,2 10 1-16,2 5-1 15,0 6-1 1,3 2 0-16,-2 4 1 16,4-2-1-16,3-4 1 15,-4-2 0-15,-6-10 0 16,-2-5-1-16,-1-5 0 0,7-2 1 16,-5-4 0-16,-3-1 1 15,3-1-1-15,-1 3 1 16,-2 4 5-16,4 3-1 0,-3 10 2 15,-3 5-1-15,0 10-6 16,1 8 0-16,-7 11-1 16,-2 3 1-16,0-1 0 15,-4-3-1-15,-13-8 1 16,-12-5 0-16,-10-10-1 16,-4-3 0-16,3-10-1 15,-4-7-9-15,-15-4 7 16</inkml:trace>
  <inkml:trace contextRef="#ctx0" brushRef="#br1" timeOffset="193013.09">26775 17139 954 0,'-14'-1'82'0,"-2"-4"4"0,0-1-4 0,0-4-21 0,-6 0-47 0,2 1-11 0,-1 3-1 0,-2 6 0 0,2 3 0 0,2 6 0 0,1 3 0 0,6 5-1 0,0 3 0 0,5 4 0 16,1 2-1-16,6 5 1 0,0 0-1 16,5 4 1-16,2 3-1 15,2-2 0-15,3 0 0 16,2-11 0-16,3-5 0 16,3-13 0-16,1-5-1 15,3-9 1-15,0-7-1 0,2-9-2 16,-3-7 0-1,2-10-6-15,-2-4-2 16,-5-5-4-16,-1 1-2 16,-7 2 3-16,-2 3 2 15,-6 5 7-15,-5 3 3 0,-5 8 2 16,-4 8 0 0,-8 12 0-16,0 6 0 0,-2 13-4 15,-2 3-8-15,9 7-156 16,4 2 121-16</inkml:trace>
  <inkml:trace contextRef="#ctx0" brushRef="#br1" timeOffset="193567.03">27209 17117 866 0,'-19'2'55'0,"3"0"60"0,4 1-98 0,1 0-2 0,0-1-4 0,3 0-2 15,-1 1-1-15,6 6-2 0,3 3-1 0,2 8-1 0,5 4-1 0,2 8-1 16,0 3 1-16,2 0-1 16,0-1-1-16,-1-11-1 15,1-7-1-15,-1-11 1 16,1-7 2-16,-1-10 2 15,0-5 3-15,-3-16 4 16,0-5 1-16,-1-6-1 16,-2-1 2-16,-4 4-4 15,-6 2-2-15,-3 2-2 16,-3 1 0-16,-2 6-2 0,1 5 1 16,-3 7 0-16,1 4 1 15,-2 8 1-15,0 2-2 16,2 7-1-16,2 2 0 15,8 7-3-15,5 1-2 16,10 2-29-16,7-1-158 0,5-7 123 16</inkml:trace>
  <inkml:trace contextRef="#ctx0" brushRef="#br1" timeOffset="194044.69">27635 16949 699 0,'-27'8'44'0,"6"2"45"0,3 1-39 0,3 3 3 0,-1 2-8 0,3 6-19 0,3 2-8 0,5 7-9 0,4 2-3 15,2 2-2-15,4-1-1 16,6-4-1-16,2-1 1 16,4-7 1-16,-1-6 2 15,4-9 1-15,1-4 3 16,-4-13 11-16,2-5 5 15,-8-6 4-15,-1-2-2 16,-6 1-11-16,-3 1-3 0,-6 2-2 16,-5-1-1-1,-4-2 1-15,-4 1-2 0,-1-1-4 16,-1-2 0-16,1 1-5 16,-1 3 0-1,3 0-1-15,0 2 0 0,6 4-6 16,4 1-12-1,7 13-269-15,1-2 205 0</inkml:trace>
  <inkml:trace contextRef="#ctx0" brushRef="#br1" timeOffset="194596.66">28054 16870 1233 0,'-23'9'39'0,"2"2"-24"16,7 1-3-16,1 4-2 0,2 1-6 0,0 4 0 0,-2 7-2 0,-1 6-1 0,2 6 0 0,3-1 1 0,5 2-1 0,4-3-1 0,5-4 0 16,2-5 0-16,3-10 2 0,1-9 0 0,0-15-1 0,-1-9-1 0,0-12 3 0,0-5-1 0,2-2 1 0,1 0-1 0,2 0-1 15,-1-1 0-15,0 1-1 0,-4 1-1 0,-2 3 0 0,-2-1 1 0,-5 7 0 0,-1 4 1 16,-7 4 1-16,-1 6 0 15,-2 2-1-15,-3 1 1 16,-1 5-2-16,-1 0-3 16,4 3-30-16,1 2-140 15,7-7 111 1</inkml:trace>
  <inkml:trace contextRef="#ctx0" brushRef="#br1" timeOffset="195153.88">28452 16827 1096 0,'-17'10'50'0,"-1"-3"12"16,5 0-39-16,-2-3-2 15,3 1-7-15,-1 1-3 0,2 4-5 16,2 5-1-16,1 10-2 15,2 5 0-15,5 9-2 16,2 2 2-16,5-4-1 16,5-2 1-16,2-9-1 15,3-5-2-15,1-10 1 16,1-6-1-16,-1-14 0 16,0-10 2-16,-1-10 1 15,4-6 0-15,-1-7 0 16,2 0-2-16,-2 1-1 15,1 1-2-15,-6 9-1 16,-1 1 2-16,-8 13 1 16,-3 1 0-16,-8 6 3 15,-6 4-1-15,-3 0 4 16,-5 0 2-16,-3 0 2 16,0 1 0-16,0-2-3 15,2 2-3-15,4-2-3 16,0 1 0-16,7 0-6 15,5 2-13-15,10 2 9 0</inkml:trace>
  <inkml:trace contextRef="#ctx0" brushRef="#br1" timeOffset="195774.4">28861 16887 1010 0,'-10'-7'37'0,"2"1"7"0,3 0-6 0,5 3-2 0,0 1-4 0,3 2-14 0,1 3-4 0,2 8-2 16,1 5-1-16,2 13-1 0,0 5 0 0,-1 9-4 16,-1 0 0-16,0-1-2 15,-2-3-1-15,0-7-1 16,-1-2-1-16,-4-4 0 16,0-2 0-16,1-3 0 15,-1-4-1-15,6-6-1 0,1-4-5 16,2-7-30-16,1-5-3 15,3-9 14-15</inkml:trace>
  <inkml:trace contextRef="#ctx0" brushRef="#br1" timeOffset="196168.68">29251 16893 1194 0,'-18'19'31'0,"0"-1"-16"15,3-5 3-15,3-2 0 16,1 1 0-16,6-1-3 15,1-2 0-15,3 1-4 16,2 2-1-16,6 5-4 16,-2 3 0-16,11 2-4 15,0 4 1-15,0-1-1 16,1 1-2-16,-4 1 0 0,-1 4 0 16,-2 2-2-1,0 1-4-15,-3-5-8 16,2 0-10-16,0-14-107 15,-1-8 91-15</inkml:trace>
  <inkml:trace contextRef="#ctx0" brushRef="#br1" timeOffset="196589.2">29548 16856 1221 0,'-14'13'43'0,"4"-2"-5"16,3-5-9-16,7-3-7 0,3-3-7 0,-1-3-8 0,1 2-1 0,0 0-3 0,2 3-1 0,2 12-1 0,2 6 1 0,3 16-1 0,-2 4-1 15,4 7 1-15,1-1-1 16,-3-3 1-16,2 0-1 15,-1-5 0 1,-2 0 0-16,3-9 0 16,1-5-4-16,6-10-16 15,3-6 53-15,9-2-33 16</inkml:trace>
  <inkml:trace contextRef="#ctx0" brushRef="#br1" timeOffset="198012.67">30010 17219 970 0,'-12'2'59'0,"1"-1"36"0,7-1-58 15,0 0 0-15,3-1-8 0,1 0-3 0,0-2-5 0,0 3-1 0,1-4-6 0,5 1-2 0,6 0-7 0,4-1-1 0,11 1-4 0,1 1 1 0,3-3 0 0,0 2-1 16,-3 0 0-16,-5 0 0 0,-3-1 0 16,-8 1-1-16,-6 2 1 15,1 1 0-15,-6 0 0 0,0 0 2 16,3 5-2-16,-4 0 1 15,1 2-1-15,-1 2 0 16,-3 4 1-16,-1 2 0 16,-4 5 1-16,-4 4-1 15,0 6 1-15,-2 0-2 16,1-3 1-16,2-1 1 16,0-5-1-16,6-4 0 15,0-3 1-15,-1-6-2 0,3-4 2 16,2-3-1-16,1 1-1 15,8-2 0-15,7-2 0 16,1 0 0-16,6-2 1 16,0 0 1-16,2 0-2 15,-2-2 2-15,2-3-2 16,0-1 1-16,-2-2-1 16,-1-2 0-16,-1-6 0 15,1-1 0-15,2-4 0 16,5 2-14-16,7 7 8 15</inkml:trace>
  <inkml:trace contextRef="#ctx0" brushRef="#br1" timeOffset="205101.36">6326 14711 831 0,'-4'-1'63'0,"1"-5"27"0,0 2-5 0,2-3-34 0,2-4-14 0,2 8-20 0,0-4-3 0,0 7-6 0,2 9-1 0,-1 5-2 15,2 6-1 1,2 2-1-16,2-2-2 0,1-4 1 16,1-4-1-1,1-4 1-15,2-4 0 0,1-4 0 16,-1 0 0-16,-1-1 1 16,1-1 0-16,1 1 0 15,2-3 0-15,-1 3 0 16,-1 1-3-16,2 0 1 15,1 0-1-15,1 1 0 16,4-1 1-16,4 0-1 16,-4 0 1-16,3-6-1 15,-3-2 2-15,-2-3-2 16,0 0-5-16,-2 1-25 16,-2 3-256-16,-1 7 195 15</inkml:trace>
  <inkml:trace contextRef="#ctx0" brushRef="#br1" timeOffset="206370.15">7152 14400 991 0,'-19'8'43'0,"8"1"9"0,1-4 2 0,6-3-2 0,4-2-9 0,4-5-20 0,6-2-5 15,2-5-11-15,3 0-2 16,1 0-1-16,-1 3-1 0,6 6-2 16,-4-1 1-16,4 5-1 15,-2 0 0-15,-1 1 0 16,1 0 1-16,-3-2-2 16,4 0 0-16,2-2 0 15,3 0 0-15,4 2 1 16,0 0 1-16,5 2-1 15,-2-2 0-15,7 2 0 16,1 1-1-16,-3-1 0 16,1 2 0-16,-9-2 1 15,-5 1 0-15,-7-1 0 16,-5 0-1-16,-4 2 0 16,-7-3 1-16,4 3-1 0,-5 1 2 15,-6 1 0 1,1 3-1-16,-5 2 2 0,-2 1-2 15,-1 2-1-15,-1 1 2 16,-5 1-1-16,2 1-1 16,-1 5 1-16,-3 1-1 15,4 8 0-15,-1 2 0 16,-2 3 0-16,6 5 1 16,2 2 1-16,2 0-2 0,5 2 1 15,-2-4 0-15,3 0-1 16,1-1 1-16,-2 0-1 15,3 1 0-15,-5 1 0 16,1-4 1-16,6-6 0 16,-3-8 0-16,5-12 1 15,2-4-2-15,1-16 0 16,2-5 0-16,1-11-9 16,-1-4-8-16,1 5-210 15,-4 4 159-15</inkml:trace>
  <inkml:trace contextRef="#ctx0" brushRef="#br1" timeOffset="206853.28">7339 14545 875 0,'-5'7'59'0,"1"1"14"0,2-3 0 0,2-2-8 0,0 2-22 0,2-3-11 0,6-1-17 16,3 0-5-16,7-3-3 16,5 1-2-16,2 0-3 15,5 2-1-15,3 2 1 16,4 1 0-16,1-1-1 15,-1-2 0-15,-2-1 0 16,-10 0-1-16,1-1 0 16,-3 0 0-16,-4-1 0 15,3 2 0-15,-4 0 0 0,3 3 0 16,5 2-123-16,2 3 90 16</inkml:trace>
  <inkml:trace contextRef="#ctx0" brushRef="#br1" timeOffset="207628.54">8220 14797 997 0,'-5'30'31'0,"-1"-1"-8"0,5-5-13 0,0-2-2 0,0-1-2 0,0-1 0 0,0-1-1 0,0 1-1 0,-1 4-1 0,2 2 0 16,0 6-2-16,0 2 0 16,0-1 1-16,2-6-1 0,0-3 1 15,0-1 0-15,2-4-1 16,1 0 0-16,0-5-1 16,1-2-2-16,0-6-235 15,-1-1 174-15</inkml:trace>
  <inkml:trace contextRef="#ctx0" brushRef="#br1" timeOffset="208187.83">8556 14780 799 0,'-18'9'40'15,"-2"2"12"-15,7-1 4 16,-5 2 5-16,1 1-10 0,1 4-18 15,1 1-6-15,5 4-9 16,6 1-3-16,-2 4 1 16,3 1-1-16,3 7 0 15,1 3 0-15,9 6-4 16,3 2-1-16,6-2-3 16,3-6-2-1,4-11 1-15,-1-7-1 0,0-12-1 16,-4-6 2-16,-2-9 6 15,-3-8 1-15,-2-9 4 16,1-4-3-16,-5-8-6 16,3-1-3-16,-6-2-5 15,1 2 2-15,-4 4-2 16,-2 2 1-16,0 7 1 16,-2 2 0-16,-2 3 2 15,0-2-1-15,-3-2 0 16,-3-3 0-16,-2-5-1 0,-3-1-1 15,2-3-2 1,4 0-7-16,4 6-236 0,9 5 175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1-22T19:18:22.6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2376" units="cm"/>
          <inkml:channel name="Y" type="integer" max="696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5-01-22T19:18:25.289"/>
    </inkml:context>
  </inkml:definitions>
  <inkml:trace contextRef="#ctx0" brushRef="#br0">23036 11659 0,'0'36'140,"36"-1"-124,-1 88-1,0 107 1,-35-36 0,0-71-1,0-52 1,-17 229 0,17-195-1,0 37 1,0-72-16,0 18 31,0-52-15,0-89 77,0-71-77,0-35-16,0-17 16,17-106-1,19 105 1,-1 36 0,35 35-1,-34 18 1,69-88 15,1 70-15,-53 53-1,18-17 1,-71 52 0,17 18-1,19-35 16,-1 70 32,35 106-47,-34 0-1,34 0 1,-34 18-1,-1 0 1,0-53 0,-17-18-1,17-18 1,-35-17 0,71 88-1,-71 0 1,35 1-1,-35-89 1,0-18-16,0-123 63,35 70-48,-35-53-15,0 36 16</inkml:trace>
  <inkml:trace contextRef="#ctx0" brushRef="#br0" timeOffset="1426.55">25206 11430 0,'-53'106'140,"-70"88"-124,17 88-1,53-176 1,-53 141 0,71-106-1,35-123-15,0 17 16,35-35 31,106 35-32,35 36 1,-52-36 0,-53 53-16,-1-70 15,-17 17 1,-18-35 0,-17 35-1,17-35 1,36 0-1,-54 0-15,107 0 32,-89 0-17,0-17 1,-17-19 0,53-16 15,17-54-16,-18 53-15,-34-212 32,-36 248-17,0-54-15,0 0 0,0-52 32,0 52-17,-36 36-15,36 18 0,-35-89 31,-35 35 110,-54-88-125,54 54-16,-1 34 15,36 0 1,-1 36 0,1 35 30,17 0-30,-17 0 0</inkml:trace>
  <inkml:trace contextRef="#ctx1" brushRef="#br0">27420 10910 0,'0'0'0,"-83"85"0,29-39 0,-7 4 16,4 2-16,8-6 15,5-2 1,-16 16-16,-39 50 16,-35 48-1,25-10-15,32 25 16,22-26-16,6-12 16,19-1-1,22-22-15,13-30 16,9-8-1,13 5-15,25 1 16,41-4-16,20-18 16,-15-25-1,6-25-15,41-25 16,3-29 0,-28-12-16,20-16 15,-6-32 1,-25-31-16,-32 19 15,-30-24-15,-20-25 16,-16 36 0,-14-9-16,-19 6 15,-33 24 1,-27 31-16,-8 27 16,24 27-16,-18 20 15,-40 21 1,-21 39-16,25 46 15,24 22 1</inkml:trace>
  <inkml:trace contextRef="#ctx1" brushRef="#br0" timeOffset="627.04">28722 11367 0,'0'0'0,"-8"118"0,11-28 15,5 28 1,-3 32-16,-2-2 16,-3-8-1,0-1-15,3-21 16,5-50-1,0-32-15,3-28 16,-11-8-16,0 0 16,112-361-1,-30 54-15,17-7 16,2 32 0,-21 87-16,-34 72 15,-19 49-15,-13 36 16,-6 16-1,1 14-15,-4 11 16,3 13 0,3 72-16,0 95 15,-3 107 1,-2-11-16,7-19 16,9-112-1,25-41-15,32-20 16,14-2-16,11-3 15</inkml:trace>
  <inkml:trace contextRef="#ctx1" brushRef="#br0" timeOffset="1219.24">24549 14345 0,'0'0'0,"0"0"15,0 0-15,0 0 16,0 0 0,0 0-16,175 66 15,-60-58 1,41-30-16,77-35 16,-23-26-16,12 15 15,2 5 1</inkml:trace>
  <inkml:trace contextRef="#ctx1" brushRef="#br0" timeOffset="1982.02">27562 13644 0,'0'0'0,"0"0"16,0 0-16,0 0 16,0 0-1,93-68-15,-25 49 16,-5 0 0,0-1-16,14-2 15,8 3-15,-1 3 16,-10 5-1,-22 11-15,-11 8 16,-8 11 0,-8 14-16,-20 60 15,-43 115 1,-69 132-16,14-58 16,25-39-16,27-95 15,0-6 1,8-27-16,11-35 15,11-31 1,11-19-16,11-8 16,3-8-1,32-14-15,105-36 16,68-46-16,109-41 16,-38 24-1,25-54-15,71-66 16,8-16-1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0:41:31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21246 3972 24575,'-2'0'0,"0"0"0,1 0 0,-1 0 0,-1 0 0,2 0 0,-1 0 0,1-1 0,-1 1 0,0-1 0,1 1 0,-2-1 0,-9-3 0,-89-16 0,-333-48 0,-196 27 0,223 32 0,66 4 0,-128-7 0,247 8 0,104 3 0,0 4 0,-156 24 0,72 10 0,-330 101 0,444-115 0,-1-4 0,-144 14 0,81-13 0,90-8 0,0 3 0,-112 43 0,154-51 0,-57 16 0,-1-2 0,-2-4 0,1-3 0,-1-4 0,-82 1 0,79-11 0,-2-5 0,-142-23 0,22 0 0,-86 4 0,-91-10 0,3-24 0,-166-69 0,-166-32 0,-325 20-129,-8 60-141,234 22 80,4-29 108,474 32 82,3-13 0,2-13 0,-400-154 0,565 169-13,-293-163 1,-111-145-66,448 282 81,-197-202 0,-62-140 676,23-74-593,293 413-83,0 4-3,-5 3 0,-3 2 0,-4 4 0,-3 3 0,-4 3 0,-4 3 0,-129-85 0,165 127 0,-1 2 0,-2 2 0,-1 2 0,0 3 0,-2 1 0,-85-18 0,69 24 0,-1 3 0,1 3 0,-1 3 0,-128 7 0,103 6 0,0 4 0,1 4 0,-100 30 0,80-11 0,2 4 0,-112 56 0,99-33 0,1 6 0,5 4 0,3 5 0,-132 113 0,-280 322 0,413-379 0,6 5 0,-104 176 0,57-35 0,-118 299 0,203-407 0,9 4 0,8 2 0,9 2 0,-40 310 0,23 495 0,38-471 0,-2-134 0,-16 368 0,62 1 0,-2-606 0,6 0 0,6-1 0,6-1 0,82 198 0,15-43 0,251 401 0,-313-584 0,5-3 0,5-3 0,156 157 0,-167-197 0,3-3 0,4-3 0,1-3 0,4-4 0,165 83 0,-139-89 0,1-5 0,2-5 0,157 34 0,-121-43 0,2-7 0,180 6 0,-126-24 0,227-25 0,192-65 0,-382 39 0,-2-9 0,-3-10 0,300-128 0,-394 130 0,237-150 0,95-123 0,-250 156 0,334-357 0,-488 465 0,-4-3 0,-4-3 0,-3-2 0,-4-2 0,50-112 0,121-379 0,-63 140 0,-14 134 0,19 10 0,-146 257 0,31-46 0,121-145 0,87-51 0,-185 202 0,276-272 0,26 24 0,-1 55 0,-312 228 0,2 3 0,1 3 0,3 3 0,88-29 0,-61 34 0,2 4 0,0 4 0,1 4 0,0 4 0,143 5 0,498 64 0,-102 37 0,-502-68 0,-1 7 0,210 82 0,-294-95 0,0 1 0,-1 2 0,62 45 0,-84-50 0,-1 0 0,0 2 0,-3 1 0,0 1 0,-2 1 0,32 47 0,-17-11 0,-2 2 0,33 93 0,37 145 0,-62-168 0,2-3 0,6-1 0,6-3 0,88 144 0,149 140 0,-212-315 0,3-4 0,102 83 0,168 97 0,-276-222 0,2-3 0,156 67 0,-161-84 0,2-4 0,0-2 0,2-4 0,0-3 0,1-3 0,1-4 0,0-3 0,0-4 0,118-8 0,-95-7 0,-1-5 0,172-49 0,-138 22 0,185-85 0,-179 59-146,207-135 1,101-128-147,-57-24 292,-31-24 0,239-358 0,-417 496 80,117-158 232,-27-16-121,-262 395-191,4-10 0,2 0 0,25-30 0,-37 54 0,-1 0 0,0 0 0,2 0 0,-1 1 0,1 0 0,0 1 0,1 0 0,-1 0 0,2 1 0,-2 0 0,18-5 0,4 2 0,0 1 0,60-6 0,66 6 0,-130 6 0,-26 1 0,-1 0 0,1 0 0,-1 0 0,1 0 0,0 0 0,-1 0 0,1 0 0,0 0 0,-1 0 0,1 0 0,-1 0 0,2-1 0,-1 1 0,-1 0 0,1 0 0,-1 0 0,1-1 0,-1 1 0,1-1 0,-1 1 0,1 0 0,-1-1 0,1 1 0,0-1 0,-1 0 0,0 1 0,-1-1 0,1 0 0,0 1 0,0-1 0,0 1 0,-1-1 0,1 1 0,0-1 0,-1 1 0,1-1 0,0 1 0,-1-1 0,1 1 0,-1-1 0,1 1 0,-1 0 0,1-1 0,-1 0 0,-37-21 0,31 19 0,-31-18-682,-53-40-1,73 47-6143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17:57:38.6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1593 27 24575,'-340'-16'0,"179"6"0,-196 11 0,166 22 0,65-5 0,71-11 0,1 2 0,-67 21 0,112-27 0,0 1 0,1 0 0,-1 0 0,1 1 0,0 0 0,0 0 0,1 1 0,-1 0 0,1 1 0,1-1 0,-1 1 0,1 1 0,0-1 0,1 1 0,0 0 0,-8 16 0,3-2 0,1 0 0,2 0 0,0 1 0,1 0 0,-5 39 0,7-19 0,1 0 0,2 0 0,2-1 0,1 1 0,3 0 0,2-1 0,18 68 0,-19-95 0,0 1 0,0-1 0,2 0 0,13 20 0,44 53 0,-31-44 0,32 38 0,13 17 0,-59-71 0,1 0 0,1-2 0,35 32 0,-44-47 0,1 0 0,-1-1 0,2 0 0,0-1 0,0-1 0,0 0 0,1-1 0,27 7 0,184 39 0,-181-43 0,-1-1 0,1-2 0,52 0 0,138-10 0,-65-11 98,-105 7-1561,-27 3-5363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7:35:13.2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42 24575,'7'-1'0,"1"0"0,-1 0 0,1-1 0,-1 0 0,0 0 0,1-1 0,9-5 0,-9 5 0,0-1 0,0 1 0,0 0 0,1 1 0,16-3 0,37 4 0,69 7 0,8 0 0,-39-6-1365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7:35:15.7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7T07:35:17.6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0:41:31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21246 3972 24575,'-2'0'0,"0"0"0,1 0 0,-1 0 0,-1 0 0,2 0 0,-1 0 0,1-1 0,-1 1 0,0-1 0,1 1 0,-2-1 0,-9-3 0,-89-16 0,-333-48 0,-196 27 0,223 32 0,66 4 0,-128-7 0,247 8 0,104 3 0,0 4 0,-156 24 0,72 10 0,-330 101 0,444-115 0,-1-4 0,-144 14 0,81-13 0,90-8 0,0 3 0,-112 43 0,154-51 0,-57 16 0,-1-2 0,-2-4 0,1-3 0,-1-4 0,-82 1 0,79-11 0,-2-5 0,-142-23 0,22 0 0,-86 4 0,-91-10 0,3-24 0,-166-69 0,-166-32 0,-325 20-129,-8 60-141,234 22 80,4-29 108,474 32 82,3-13 0,2-13 0,-400-154 0,565 169-13,-293-163 1,-111-145-66,448 282 81,-197-202 0,-62-140 676,23-74-593,293 413-83,0 4-3,-5 3 0,-3 2 0,-4 4 0,-3 3 0,-4 3 0,-4 3 0,-129-85 0,165 127 0,-1 2 0,-2 2 0,-1 2 0,0 3 0,-2 1 0,-85-18 0,69 24 0,-1 3 0,1 3 0,-1 3 0,-128 7 0,103 6 0,0 4 0,1 4 0,-100 30 0,80-11 0,2 4 0,-112 56 0,99-33 0,1 6 0,5 4 0,3 5 0,-132 113 0,-280 322 0,413-379 0,6 5 0,-104 176 0,57-35 0,-118 299 0,203-407 0,9 4 0,8 2 0,9 2 0,-40 310 0,23 495 0,38-471 0,-2-134 0,-16 368 0,62 1 0,-2-606 0,6 0 0,6-1 0,6-1 0,82 198 0,15-43 0,251 401 0,-313-584 0,5-3 0,5-3 0,156 157 0,-167-197 0,3-3 0,4-3 0,1-3 0,4-4 0,165 83 0,-139-89 0,1-5 0,2-5 0,157 34 0,-121-43 0,2-7 0,180 6 0,-126-24 0,227-25 0,192-65 0,-382 39 0,-2-9 0,-3-10 0,300-128 0,-394 130 0,237-150 0,95-123 0,-250 156 0,334-357 0,-488 465 0,-4-3 0,-4-3 0,-3-2 0,-4-2 0,50-112 0,121-379 0,-63 140 0,-14 134 0,19 10 0,-146 257 0,31-46 0,121-145 0,87-51 0,-185 202 0,276-272 0,26 24 0,-1 55 0,-312 228 0,2 3 0,1 3 0,3 3 0,88-29 0,-61 34 0,2 4 0,0 4 0,1 4 0,0 4 0,143 5 0,498 64 0,-102 37 0,-502-68 0,-1 7 0,210 82 0,-294-95 0,0 1 0,-1 2 0,62 45 0,-84-50 0,-1 0 0,0 2 0,-3 1 0,0 1 0,-2 1 0,32 47 0,-17-11 0,-2 2 0,33 93 0,37 145 0,-62-168 0,2-3 0,6-1 0,6-3 0,88 144 0,149 140 0,-212-315 0,3-4 0,102 83 0,168 97 0,-276-222 0,2-3 0,156 67 0,-161-84 0,2-4 0,0-2 0,2-4 0,0-3 0,1-3 0,1-4 0,0-3 0,0-4 0,118-8 0,-95-7 0,-1-5 0,172-49 0,-138 22 0,185-85 0,-179 59-146,207-135 1,101-128-147,-57-24 292,-31-24 0,239-358 0,-417 496 80,117-158 232,-27-16-121,-262 395-191,4-10 0,2 0 0,25-30 0,-37 54 0,-1 0 0,0 0 0,2 0 0,-1 1 0,1 0 0,0 1 0,1 0 0,-1 0 0,2 1 0,-2 0 0,18-5 0,4 2 0,0 1 0,60-6 0,66 6 0,-130 6 0,-26 1 0,-1 0 0,1 0 0,-1 0 0,1 0 0,0 0 0,-1 0 0,1 0 0,0 0 0,-1 0 0,1 0 0,-1 0 0,2-1 0,-1 1 0,-1 0 0,1 0 0,-1 0 0,1-1 0,-1 1 0,1-1 0,-1 1 0,1 0 0,-1-1 0,1 1 0,0-1 0,-1 0 0,0 1 0,-1-1 0,1 0 0,0 1 0,0-1 0,0 1 0,-1-1 0,1 1 0,0-1 0,-1 1 0,1-1 0,0 1 0,-1-1 0,1 1 0,-1-1 0,1 1 0,-1 0 0,1-1 0,-1 0 0,-37-21 0,31 19 0,-31-18-682,-53-40-1,73 47-6143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17:57:38.63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1593 27 24575,'-340'-16'0,"179"6"0,-196 11 0,166 22 0,65-5 0,71-11 0,1 2 0,-67 21 0,112-27 0,0 1 0,1 0 0,-1 0 0,1 1 0,0 0 0,0 0 0,1 1 0,-1 0 0,1 1 0,1-1 0,-1 1 0,1 1 0,0-1 0,1 1 0,0 0 0,-8 16 0,3-2 0,1 0 0,2 0 0,0 1 0,1 0 0,-5 39 0,7-19 0,1 0 0,2 0 0,2-1 0,1 1 0,3 0 0,2-1 0,18 68 0,-19-95 0,0 1 0,0-1 0,2 0 0,13 20 0,44 53 0,-31-44 0,32 38 0,13 17 0,-59-71 0,1 0 0,1-2 0,35 32 0,-44-47 0,1 0 0,-1-1 0,2 0 0,0-1 0,0-1 0,0 0 0,1-1 0,27 7 0,184 39 0,-181-43 0,-1-1 0,1-2 0,52 0 0,138-10 0,-65-11 98,-105 7-1561,-27 3-5363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ECCE-B95C-496E-9233-113572AA120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520D9-9D6B-412C-84E8-EB72BC77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B660-54A5-CAEA-9E75-D74BA494D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85937C-66E7-FDDD-BDD4-C701E614D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E3BE6-60C3-46B3-1558-CFE005974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https://www.istockphoto.com/photo/printed-circuit-board-computer-foundation-cpu-gm2039814500-562597371?utm_campaign=srp_photos_top&amp;utm_content=https%3A%2F%2Funsplash.com%2Fs%2Fphotos%2Fcpu&amp;utm_medium=affiliate&amp;utm_source=unsplash&amp;utm_term=cpu%3A%3A%3A</a:t>
            </a:r>
          </a:p>
          <a:p>
            <a:endParaRPr lang="en-US" dirty="0"/>
          </a:p>
          <a:p>
            <a:r>
              <a:rPr lang="en-US" dirty="0"/>
              <a:t>https://discover.hubpages.com/technology/the-motherboard-components </a:t>
            </a:r>
          </a:p>
          <a:p>
            <a:endParaRPr lang="en-US" dirty="0"/>
          </a:p>
          <a:p>
            <a:r>
              <a:rPr lang="en-US" dirty="0"/>
              <a:t>https://www.alamy.com/stock-photo-pc-computer-open-atx-case-with-motherboard-and-other-hardware-installed-51750805.html?imageid=9874C638-4D68-4A0B-B081-8801F5272BD5&amp;p=81180&amp;pn=1&amp;searchId=ca862c2d60fd8a0b49416e602e3f2185&amp;searchtype=0</a:t>
            </a:r>
          </a:p>
          <a:p>
            <a:endParaRPr lang="en-US" dirty="0"/>
          </a:p>
          <a:p>
            <a:r>
              <a:rPr lang="en-US" dirty="0"/>
              <a:t>https://www.learncomputerscienceonline.com/central-processing-unit/</a:t>
            </a:r>
          </a:p>
          <a:p>
            <a:r>
              <a:rPr lang="en-US" dirty="0"/>
              <a:t>https://superuser.com/questions/1058555/is-it-possible-to-get-an-internal-usb-port-into-my-notebook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43BC2-B6E0-DF7D-FAA0-DA0FB8C31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520D9-9D6B-412C-84E8-EB72BC772C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AGP (Accelerated Graphics Port) for graphics cards. Not on most new boards.</a:t>
            </a:r>
          </a:p>
          <a:p>
            <a:r>
              <a:rPr lang="en-US" dirty="0"/>
              <a:t>IDE (Integrated Drive Electronics), also known as PATA (Parallel ATA), was a standard interface for connecting storage devices like hard drives and optical drives to a motherboard before being replaced by SATA (Serial ATA). </a:t>
            </a:r>
          </a:p>
          <a:p>
            <a:r>
              <a:rPr lang="en-US" dirty="0"/>
              <a:t>SATA (Serial Advanced Technology Attachment) is a computer interface used for connecting storage devices like hard drives and solid-state drives (SSDs) to a motherboard. Still widely used in desktop and laptop computers. Gradually being supplemented by faster interfaces like M.2 </a:t>
            </a:r>
            <a:r>
              <a:rPr lang="en-US" dirty="0" err="1"/>
              <a:t>NVMe</a:t>
            </a:r>
            <a:r>
              <a:rPr lang="en-US" dirty="0"/>
              <a:t> for SSDs.</a:t>
            </a:r>
          </a:p>
          <a:p>
            <a:r>
              <a:rPr lang="en-US" dirty="0"/>
              <a:t>PCI (Peripheral Component Interconnect) is a standard computer bus interface for connecting various hardware components to a motherboard. Replaced older bus standards like ISA (Industry Standard Architecture). Gradually superseded by PCI-X and then PCIe (PCI Express).</a:t>
            </a:r>
          </a:p>
          <a:p>
            <a:r>
              <a:rPr lang="en-US" dirty="0"/>
              <a:t>The North Bridge (also called the Memory Controller Hub or MCH) is a critical component on a motherboard that acts as a high-speed connection hub for the most important system components. Connects the CPU to high-speed components. Manages communications between the processor, RAM, and graphics card.</a:t>
            </a:r>
          </a:p>
          <a:p>
            <a:r>
              <a:rPr lang="en-US" dirty="0"/>
              <a:t>The South Bridge (also called the I/O Controller Hub or ICH) is a motherboard component that manages slower-speed input/output (I/O) functions and peripheral connections. Handles communication for less critical system components. Connects to various slower-speed interfaces and ports.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520D9-9D6B-412C-84E8-EB72BC772C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19E87-B008-12FC-E54E-48F6724F0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7F311D-E7EF-F30D-EA95-13515428A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D19D96-19F4-9D34-69FC-1E594DDD5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AGP (Accelerated Graphics Port) for graphics cards. Not on most new boards.</a:t>
            </a:r>
          </a:p>
          <a:p>
            <a:r>
              <a:rPr lang="en-US" dirty="0"/>
              <a:t>IDE (Integrated Drive Electronics), also known as PATA (Parallel ATA), was a standard interface for connecting storage devices like hard drives and optical drives to a motherboard before being replaced by SATA (Serial ATA). </a:t>
            </a:r>
          </a:p>
          <a:p>
            <a:r>
              <a:rPr lang="en-US" dirty="0"/>
              <a:t>SATA (Serial Advanced Technology Attachment) is a computer interface used for connecting storage devices like hard drives and solid-state drives (SSDs) to a motherboard. Still widely used in desktop and laptop computers. Gradually being supplemented by faster interfaces like M.2 </a:t>
            </a:r>
            <a:r>
              <a:rPr lang="en-US" dirty="0" err="1"/>
              <a:t>NVMe</a:t>
            </a:r>
            <a:r>
              <a:rPr lang="en-US" dirty="0"/>
              <a:t> for SSDs.</a:t>
            </a:r>
          </a:p>
          <a:p>
            <a:r>
              <a:rPr lang="en-US" dirty="0"/>
              <a:t>PCI (Peripheral Component Interconnect) is a standard computer bus interface for connecting various hardware components to a motherboard. Replaced older bus standards like ISA (Industry Standard Architecture). Gradually superseded by PCI-X and then PCIe (PCI Express).</a:t>
            </a:r>
          </a:p>
          <a:p>
            <a:r>
              <a:rPr lang="en-US" dirty="0"/>
              <a:t>The North Bridge (also called the Memory Controller Hub or MCH) is a critical component on a motherboard that acts as a high-speed connection hub for the most important system components. Connects the CPU to high-speed components. Manages communications between the processor, RAM, and graphics card.</a:t>
            </a:r>
          </a:p>
          <a:p>
            <a:r>
              <a:rPr lang="en-US" dirty="0"/>
              <a:t>The South Bridge (also called the I/O Controller Hub or ICH) is a motherboard component that manages slower-speed input/output (I/O) functions and peripheral connections. Handles communication for less critical system components. Connects to various slower-speed interfaces and ports.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C0A25-66AA-9DD7-D07D-1D537BA214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520D9-9D6B-412C-84E8-EB72BC772C0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2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8-bit number. Can be any number of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B1E-21FB-4B5D-8C5D-9318C06050EA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69E3-2123-4568-A68D-6AA0A4FC87FB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A0DF-7954-4942-BD55-B2A9F9850945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802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6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C0A4-75A7-4198-8C3E-6AFFC8898F76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5B-C83C-4DEB-822D-C37FA878B8E1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59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6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B883-111F-47A4-8C14-F0A1A8BF5DB4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4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B759-097D-409B-82B0-18D5DF3270B4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D05F-3744-40AD-A73A-472EA1E20DB2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128089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87" y="1666467"/>
            <a:ext cx="10013599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935-8379-4705-B445-931F824F9480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5469-6E67-4D11-96DF-B6D238396B6C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F778-2FA7-40BA-90E1-0BD69B6254B0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22C7-A03D-40A7-80FE-D3BC1BCB4AC6}" type="datetime1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2FB-C8D2-494C-8C6C-B1549A0B05D2}" type="datetime1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A0A0-1B29-4C2A-B4B0-809320A737A7}" type="datetime1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A995-DFAD-48CE-9A45-CA21E2F5F371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AF1-65AF-468D-852E-050E922F80C8}" type="datetime1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96439-3CF6-4161-86DB-181162549486}" type="datetime1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mag.com/how-to/how-to-build-a-pc-the-ultimate-beginners-guid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rsair.com/us/en/s/pc-case-comparison?_gl=1*wswpfc*_up*MQ..*_gs*MQ..&amp;gclid=Cj0KCQjw_qexBhCoARIsAFgBleuw1ddEZJJSBm01tV0UGNcbBQnWOBRHBeyBprO3DspIjRPc2fQ4OeEaAj_wEALw_wc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egg.com/Motherboards/Category/ID-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uBNCN6v_gk" TargetMode="External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UoXRHexGI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corsair.com/us/en/s/cpu-coolers-comparis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rsair.com/us/en/s/corsair-memor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rsair.com/us/en/s/psu-fami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170.png"/><Relationship Id="rId5" Type="http://schemas.openxmlformats.org/officeDocument/2006/relationships/image" Target="../media/image16.png"/><Relationship Id="rId10" Type="http://schemas.openxmlformats.org/officeDocument/2006/relationships/customXml" Target="../ink/ink4.xml"/><Relationship Id="rId4" Type="http://schemas.openxmlformats.org/officeDocument/2006/relationships/image" Target="../media/image14.png"/><Relationship Id="rId9" Type="http://schemas.openxmlformats.org/officeDocument/2006/relationships/image" Target="../media/image1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9.jpeg"/><Relationship Id="rId7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20.png"/><Relationship Id="rId4" Type="http://schemas.openxmlformats.org/officeDocument/2006/relationships/customXml" Target="../ink/ink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2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170.png"/><Relationship Id="rId5" Type="http://schemas.openxmlformats.org/officeDocument/2006/relationships/image" Target="../media/image16.png"/><Relationship Id="rId10" Type="http://schemas.openxmlformats.org/officeDocument/2006/relationships/customXml" Target="../ink/ink9.xml"/><Relationship Id="rId4" Type="http://schemas.openxmlformats.org/officeDocument/2006/relationships/image" Target="../media/image14.png"/><Relationship Id="rId9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" TargetMode="External"/><Relationship Id="rId2" Type="http://schemas.openxmlformats.org/officeDocument/2006/relationships/hyperlink" Target="http://en.wikipedia.org/wiki/Comp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mputer_architecture" TargetMode="External"/><Relationship Id="rId4" Type="http://schemas.openxmlformats.org/officeDocument/2006/relationships/hyperlink" Target="http://en.wikipedia.org/wiki/System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3.xml"/><Relationship Id="rId4" Type="http://schemas.openxmlformats.org/officeDocument/2006/relationships/image" Target="../media/image20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94D7-5E70-9010-1C92-032D9E629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 </a:t>
            </a:r>
            <a:br>
              <a:rPr lang="en-US" dirty="0"/>
            </a:br>
            <a:r>
              <a:rPr lang="en-US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B1E7A-0339-95AC-D4D5-531B22874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43707" cy="1126283"/>
          </a:xfrm>
        </p:spPr>
        <p:txBody>
          <a:bodyPr/>
          <a:lstStyle/>
          <a:p>
            <a:pPr algn="l"/>
            <a:r>
              <a:rPr lang="en-US" dirty="0"/>
              <a:t>CIS 240: MICROCOMPUTER ARCHITECTURE &amp; PROGRAMMING</a:t>
            </a:r>
          </a:p>
          <a:p>
            <a:pPr algn="l"/>
            <a:r>
              <a:rPr lang="en-US" dirty="0"/>
              <a:t>1/22/2025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B2BFB-B290-160D-C928-7CEAFFFC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A366DA-20F2-5A65-10EC-939D5266A1E2}"/>
              </a:ext>
            </a:extLst>
          </p:cNvPr>
          <p:cNvSpPr txBox="1">
            <a:spLocks/>
          </p:cNvSpPr>
          <p:nvPr/>
        </p:nvSpPr>
        <p:spPr>
          <a:xfrm>
            <a:off x="1816823" y="391196"/>
            <a:ext cx="9343707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FF0000"/>
                </a:solidFill>
              </a:rPr>
              <a:t>Due by class: Questionnaire on Canvas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FF0000"/>
                </a:solidFill>
              </a:rPr>
              <a:t>Due by class: Read syllabus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DB8D99-DAB0-54AA-D645-028D98FB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78D-A42A-671A-214E-26FFFBF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B630-EA68-D309-E9B2-879B1F91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EF45-2652-FE58-F407-E5A5539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51DD-62C7-89E1-D2C5-F2D17E6A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4D4D-55CE-C21E-31AD-E8DCB18F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844509"/>
          </a:xfrm>
        </p:spPr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E432-F701-B530-D41A-6A352610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1284514"/>
            <a:ext cx="10013599" cy="4159575"/>
          </a:xfrm>
        </p:spPr>
        <p:txBody>
          <a:bodyPr>
            <a:normAutofit/>
          </a:bodyPr>
          <a:lstStyle/>
          <a:p>
            <a:r>
              <a:rPr lang="en-US" sz="3200" dirty="0"/>
              <a:t>Lecture:</a:t>
            </a:r>
          </a:p>
          <a:p>
            <a:pPr lvl="1"/>
            <a:r>
              <a:rPr lang="en-US" sz="2800" dirty="0"/>
              <a:t>Course overview </a:t>
            </a:r>
            <a:r>
              <a:rPr lang="en-US" sz="2800" dirty="0">
                <a:sym typeface="Wingdings" panose="05000000000000000000" pitchFamily="2" charset="2"/>
              </a:rPr>
              <a:t> “Let’s build a computer”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Goal: Make sure you know what we’re talking about when we talk about “computer architecture”.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 Numbers</a:t>
            </a:r>
          </a:p>
          <a:p>
            <a:r>
              <a:rPr lang="en-US" sz="3200" dirty="0">
                <a:sym typeface="Wingdings" panose="05000000000000000000" pitchFamily="2" charset="2"/>
              </a:rPr>
              <a:t>Lab: Numbers practice (Homework will also be number practice)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2AE0-7EE5-14B3-867F-5DE5B77D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AEFE-193B-9C09-B678-82947E51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A99AB-1280-B365-4C28-E92C514B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hardware…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470FA-757C-A5C6-EFEE-3D1637FE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898" y="5020056"/>
            <a:ext cx="10370436" cy="1066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https://www.pcmag.com/how-to/how-to-build-a-pc-the-ultimate-beginners-guide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0EB7B-5051-9F0F-D5BA-F500EC71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96076-0FDC-A44B-8933-DC8E5A5F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B6E7B-DEF9-192F-C407-805D2D14E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B6F66-3097-9140-EE3F-DED056AA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796" y="-13000"/>
            <a:ext cx="10058400" cy="858976"/>
          </a:xfrm>
        </p:spPr>
        <p:txBody>
          <a:bodyPr/>
          <a:lstStyle/>
          <a:p>
            <a:r>
              <a:rPr lang="en-US" dirty="0"/>
              <a:t>What kind of computer?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D7C63A-19B6-1FC1-46ED-E0494BFE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99132"/>
            <a:ext cx="11390811" cy="50711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C4FF8-BDF5-DEA0-8974-9B665169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32DBC-20BF-286E-9827-06FB46F5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0923-B504-B496-65AE-ADC2A4B5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4577"/>
            <a:ext cx="10009429" cy="1280890"/>
          </a:xfrm>
        </p:spPr>
        <p:txBody>
          <a:bodyPr/>
          <a:lstStyle/>
          <a:p>
            <a:r>
              <a:rPr lang="en-US" dirty="0"/>
              <a:t>Things to buy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E010-72F7-76C7-B0A7-A4E43CC9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787782"/>
            <a:ext cx="10013599" cy="51748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Case</a:t>
            </a:r>
          </a:p>
          <a:p>
            <a:r>
              <a:rPr lang="en-US" dirty="0"/>
              <a:t>Motherboard</a:t>
            </a:r>
          </a:p>
          <a:p>
            <a:r>
              <a:rPr lang="en-US" dirty="0"/>
              <a:t>Processor (CPU)</a:t>
            </a:r>
          </a:p>
          <a:p>
            <a:r>
              <a:rPr lang="en-US" dirty="0"/>
              <a:t>Cooling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Storage drives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(Graphics card)</a:t>
            </a:r>
          </a:p>
          <a:p>
            <a:r>
              <a:rPr lang="en-US" dirty="0"/>
              <a:t>(</a:t>
            </a:r>
            <a:r>
              <a:rPr lang="en-US" dirty="0" err="1"/>
              <a:t>WiFi</a:t>
            </a:r>
            <a:r>
              <a:rPr lang="en-US" dirty="0"/>
              <a:t> card if not built-in to motherboard or using dongle)</a:t>
            </a:r>
          </a:p>
          <a:p>
            <a:r>
              <a:rPr lang="en-US" dirty="0"/>
              <a:t>Display, keyboard, mouse, speakers,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8200E-7C2C-52FD-0583-CBAA8E3D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0F91-7AB0-BE11-5C84-F6435913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796" y="-13000"/>
            <a:ext cx="10058400" cy="858976"/>
          </a:xfrm>
        </p:spPr>
        <p:txBody>
          <a:bodyPr/>
          <a:lstStyle/>
          <a:p>
            <a:r>
              <a:rPr lang="en-US" dirty="0"/>
              <a:t>PC case: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99132"/>
            <a:ext cx="11390811" cy="5071188"/>
          </a:xfrm>
        </p:spPr>
        <p:txBody>
          <a:bodyPr>
            <a:normAutofit/>
          </a:bodyPr>
          <a:lstStyle/>
          <a:p>
            <a:r>
              <a:rPr lang="en-US" dirty="0"/>
              <a:t>For example: CORSAIR: </a:t>
            </a:r>
            <a:r>
              <a:rPr lang="en-US" sz="2000" dirty="0">
                <a:hlinkClick r:id="rId2"/>
              </a:rPr>
              <a:t>https://www.corsair.com/us/</a:t>
            </a:r>
            <a:r>
              <a:rPr lang="en-US" sz="2000" dirty="0" err="1">
                <a:hlinkClick r:id="rId2"/>
              </a:rPr>
              <a:t>en</a:t>
            </a:r>
            <a:r>
              <a:rPr lang="en-US" sz="2000" dirty="0">
                <a:hlinkClick r:id="rId2"/>
              </a:rPr>
              <a:t>/s/pc-case-comparison?_</a:t>
            </a:r>
            <a:r>
              <a:rPr lang="en-US" sz="2000" dirty="0" err="1">
                <a:hlinkClick r:id="rId2"/>
              </a:rPr>
              <a:t>gl</a:t>
            </a:r>
            <a:r>
              <a:rPr lang="en-US" sz="2000" dirty="0">
                <a:hlinkClick r:id="rId2"/>
              </a:rPr>
              <a:t>=1*</a:t>
            </a:r>
            <a:r>
              <a:rPr lang="en-US" sz="2000" dirty="0" err="1">
                <a:hlinkClick r:id="rId2"/>
              </a:rPr>
              <a:t>wswpfc</a:t>
            </a:r>
            <a:r>
              <a:rPr lang="en-US" sz="2000" dirty="0">
                <a:hlinkClick r:id="rId2"/>
              </a:rPr>
              <a:t>*_up*MQ..*_</a:t>
            </a:r>
            <a:r>
              <a:rPr lang="en-US" sz="2000" dirty="0" err="1">
                <a:hlinkClick r:id="rId2"/>
              </a:rPr>
              <a:t>gs</a:t>
            </a:r>
            <a:r>
              <a:rPr lang="en-US" sz="2000" dirty="0">
                <a:hlinkClick r:id="rId2"/>
              </a:rPr>
              <a:t>*MQ..&amp;</a:t>
            </a:r>
            <a:r>
              <a:rPr lang="en-US" sz="2000" dirty="0" err="1">
                <a:hlinkClick r:id="rId2"/>
              </a:rPr>
              <a:t>gclid</a:t>
            </a:r>
            <a:r>
              <a:rPr lang="en-US" sz="2000" dirty="0">
                <a:hlinkClick r:id="rId2"/>
              </a:rPr>
              <a:t>=Cj0KCQjw_qexBhCoARIsAFgBleuw1ddEZJJSBm01tV0UGNcbBQnWOBRHBeyBprO3DspIjRPc2fQ4OeEaAj_wEALw_wcB</a:t>
            </a:r>
            <a:r>
              <a:rPr lang="en-US" sz="2000" dirty="0"/>
              <a:t> </a:t>
            </a:r>
            <a:r>
              <a:rPr lang="en-US" dirty="0"/>
              <a:t> </a:t>
            </a:r>
          </a:p>
          <a:p>
            <a:r>
              <a:rPr lang="en-US" dirty="0"/>
              <a:t>Size?</a:t>
            </a:r>
          </a:p>
          <a:p>
            <a:r>
              <a:rPr lang="en-US" dirty="0"/>
              <a:t>What motherboard format do you want to use?</a:t>
            </a:r>
          </a:p>
          <a:p>
            <a:pPr lvl="1"/>
            <a:r>
              <a:rPr lang="en-US" dirty="0"/>
              <a:t>ATX – Largest board. </a:t>
            </a:r>
            <a:r>
              <a:rPr lang="en-US" dirty="0" err="1"/>
              <a:t>Lotsa</a:t>
            </a:r>
            <a:r>
              <a:rPr lang="en-US" dirty="0"/>
              <a:t> slots for adding memory, video card, etc.</a:t>
            </a:r>
          </a:p>
          <a:p>
            <a:pPr lvl="1"/>
            <a:r>
              <a:rPr lang="en-US" dirty="0"/>
              <a:t>Micro-ATX – smaller. Less slots.</a:t>
            </a:r>
          </a:p>
          <a:p>
            <a:pPr lvl="1"/>
            <a:r>
              <a:rPr lang="en-US" dirty="0"/>
              <a:t>Mini-ITX – Maybe just a single slot</a:t>
            </a:r>
          </a:p>
          <a:p>
            <a:r>
              <a:rPr lang="en-US" dirty="0"/>
              <a:t>Color, material…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5288D3-5F7A-A684-4CC9-DD5736C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8561F-3487-B9F7-F7A5-ABDFAE35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96" y="95857"/>
            <a:ext cx="10058400" cy="858976"/>
          </a:xfrm>
        </p:spPr>
        <p:txBody>
          <a:bodyPr>
            <a:normAutofit fontScale="90000"/>
          </a:bodyPr>
          <a:lstStyle/>
          <a:p>
            <a:r>
              <a:rPr lang="en-US" dirty="0"/>
              <a:t>Motherboard &amp; CPU: </a:t>
            </a:r>
            <a:br>
              <a:rPr lang="en-US" dirty="0"/>
            </a:br>
            <a:r>
              <a:rPr lang="en-US" dirty="0"/>
              <a:t>   What all future decisions depend 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647" y="1526720"/>
            <a:ext cx="10503097" cy="464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Motherboard</a:t>
            </a:r>
          </a:p>
          <a:p>
            <a:pPr lvl="1"/>
            <a:r>
              <a:rPr lang="en-US" dirty="0" err="1"/>
              <a:t>newegg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https://www.newegg.com/Motherboards/Category/ID-20</a:t>
            </a:r>
            <a:r>
              <a:rPr lang="en-US" dirty="0"/>
              <a:t> 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(1) You need a motherboard that works with the CPU you choose; (</a:t>
            </a:r>
            <a:r>
              <a:rPr lang="en-US" b="1" i="0" u="sng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Find CPU socket type: AM5, LGA1700…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)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(2) the board should be the right size and shape ("form factor") for your case; and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(3) it should have the external ports and internal expansion slots you need for what you plan to install.</a:t>
            </a:r>
          </a:p>
          <a:p>
            <a:endParaRPr lang="en-US" dirty="0">
              <a:solidFill>
                <a:srgbClr val="292929"/>
              </a:solidFill>
              <a:highlight>
                <a:srgbClr val="FFFFFF"/>
              </a:highlight>
              <a:latin typeface="roboto-flex"/>
            </a:endParaRP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CPU</a:t>
            </a:r>
          </a:p>
          <a:p>
            <a:pPr lvl="1"/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Digikey.com search for CPU </a:t>
            </a: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sym typeface="Wingdings" panose="05000000000000000000" pitchFamily="2" charset="2"/>
              </a:rPr>
              <a:t> Microprocessors 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5D212A-4EB5-BDEF-AAC1-6E4BC388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4EE22-E9CE-A9C7-5159-80E31365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36" y="-41303"/>
            <a:ext cx="10058400" cy="858976"/>
          </a:xfrm>
        </p:spPr>
        <p:txBody>
          <a:bodyPr>
            <a:normAutofit/>
          </a:bodyPr>
          <a:lstStyle/>
          <a:p>
            <a:r>
              <a:rPr lang="en-US" dirty="0"/>
              <a:t>Cooling the system: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51" y="1219126"/>
            <a:ext cx="10503097" cy="498837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https://www.youtube.com/watch?v=UoXRHexGIok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hlinkClick r:id="rId3"/>
              </a:rPr>
              <a:t>https://www.youtube.com/watch?v=7uBNCN6v_gk</a:t>
            </a: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  0:44</a:t>
            </a: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hlinkClick r:id="rId4"/>
              </a:rPr>
              <a:t>https://www.corsair.com/us/en/s/cpu-coolers-comparison</a:t>
            </a: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 </a:t>
            </a: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Cooling</a:t>
            </a:r>
          </a:p>
          <a:p>
            <a:pPr lvl="1"/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Fans,</a:t>
            </a:r>
          </a:p>
          <a:p>
            <a:pPr lvl="1"/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sym typeface="Wingdings" panose="05000000000000000000" pitchFamily="2" charset="2"/>
              </a:rPr>
              <a:t>Heat sinks</a:t>
            </a:r>
          </a:p>
          <a:p>
            <a:pPr lvl="1"/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sym typeface="Wingdings" panose="05000000000000000000" pitchFamily="2" charset="2"/>
              </a:rPr>
              <a:t>Liquid cooling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E69703-873E-D9E8-D546-E6E993F67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36" y="4851059"/>
            <a:ext cx="2424571" cy="17658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C3D2E-3F4A-254D-750C-AAD372556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650" y="3077838"/>
            <a:ext cx="4406158" cy="353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7C6D5-12C7-26F1-EBC5-09879CF97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1808" y="3383990"/>
            <a:ext cx="3918126" cy="292672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974B-820F-9785-E5D3-6DCC573D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2F211-406A-EF07-46DB-6CCEDAA3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76" y="-10823"/>
            <a:ext cx="10058400" cy="858976"/>
          </a:xfrm>
        </p:spPr>
        <p:txBody>
          <a:bodyPr>
            <a:normAutofit/>
          </a:bodyPr>
          <a:lstStyle/>
          <a:p>
            <a:r>
              <a:rPr lang="en-US" dirty="0"/>
              <a:t>Memory: RAM &amp; Hard drive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526720"/>
            <a:ext cx="10503097" cy="4645479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  <a:hlinkClick r:id="rId2"/>
              </a:rPr>
              <a:t>https://www.corsair.com/us/en/s/corsair-memory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RAM: DDR4 or DDR5 memory</a:t>
            </a: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Hard drive: “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the smart default pick with new motherboards is a solid-state boot drive in the M.2 format supporting PCI Express data transfers”.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  <a:sym typeface="Wingdings" panose="05000000000000000000" pitchFamily="2" charset="2"/>
              </a:rPr>
              <a:t> These days, SSD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 </a:t>
            </a:r>
            <a:endParaRPr lang="en-US" dirty="0">
              <a:solidFill>
                <a:srgbClr val="292929"/>
              </a:solidFill>
              <a:highlight>
                <a:srgbClr val="FFFFFF"/>
              </a:highlight>
              <a:latin typeface="roboto-flex"/>
            </a:endParaRPr>
          </a:p>
          <a:p>
            <a:endParaRPr lang="en-US" b="0" i="0" dirty="0">
              <a:solidFill>
                <a:srgbClr val="292929"/>
              </a:solidFill>
              <a:effectLst/>
              <a:highlight>
                <a:srgbClr val="FFFFFF"/>
              </a:highlight>
              <a:latin typeface="roboto-flex"/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highlight>
                <a:srgbClr val="FFFFFF"/>
              </a:highlight>
              <a:latin typeface="roboto-flex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6C096-F5E3-6B9B-6309-E3F0A9C0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AAD18-D0FD-B2DB-F39A-01EF8859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76" y="0"/>
            <a:ext cx="10058400" cy="858976"/>
          </a:xfrm>
        </p:spPr>
        <p:txBody>
          <a:bodyPr>
            <a:normAutofit/>
          </a:bodyPr>
          <a:lstStyle/>
          <a:p>
            <a:r>
              <a:rPr lang="en-US" dirty="0"/>
              <a:t>Power supply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526720"/>
            <a:ext cx="10503097" cy="4645479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  <a:hlinkClick r:id="rId2"/>
              </a:rPr>
              <a:t>https://www.corsair.com/us/en/s/psu-family</a:t>
            </a:r>
            <a:endParaRPr lang="en-US" b="0" i="0" dirty="0">
              <a:solidFill>
                <a:srgbClr val="292929"/>
              </a:solidFill>
              <a:effectLst/>
              <a:highlight>
                <a:srgbClr val="FFFFFF"/>
              </a:highlight>
              <a:latin typeface="roboto-flex"/>
            </a:endParaRP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ATX power supply or for smaller cases SFX.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Fully wired power supply or modular power supply. 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highlight>
                <a:srgbClr val="FFFFFF"/>
              </a:highlight>
              <a:latin typeface="roboto-flex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D617D-1B0D-038D-56D6-090CA615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32AA8-00BB-A28E-4CEF-E5A4CFBC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AFA1-76AC-5827-12D9-E4AA2742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888052"/>
          </a:xfrm>
        </p:spPr>
        <p:txBody>
          <a:bodyPr/>
          <a:lstStyle/>
          <a:p>
            <a:r>
              <a:rPr lang="en-US" dirty="0"/>
              <a:t>Me: I’m Tina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1B74-D332-9B7C-0859-12364D56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957943"/>
            <a:ext cx="10013599" cy="4486146"/>
          </a:xfrm>
        </p:spPr>
        <p:txBody>
          <a:bodyPr/>
          <a:lstStyle/>
          <a:p>
            <a:r>
              <a:rPr lang="en-US" sz="3200" dirty="0"/>
              <a:t>My specialties: </a:t>
            </a:r>
          </a:p>
          <a:p>
            <a:pPr lvl="1"/>
            <a:r>
              <a:rPr lang="en-US" sz="2800" dirty="0"/>
              <a:t>Integrated circuits</a:t>
            </a:r>
          </a:p>
          <a:p>
            <a:pPr lvl="1"/>
            <a:r>
              <a:rPr lang="en-US" sz="2800" dirty="0"/>
              <a:t>Medical technology</a:t>
            </a:r>
          </a:p>
          <a:p>
            <a:pPr lvl="1"/>
            <a:r>
              <a:rPr lang="en-US" sz="2800" dirty="0"/>
              <a:t>Digital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5DF-2F86-EA83-AC8E-D32E564A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26275-FEA3-B5B2-7314-F15556BF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09" y="365589"/>
            <a:ext cx="3846228" cy="2835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5F469-D9A5-2AEB-0EFE-44340206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5" y="3265927"/>
            <a:ext cx="4653482" cy="322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DA636-930C-AF0A-49A0-F17C464E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79" y="2703340"/>
            <a:ext cx="1752690" cy="259728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EED89A-6958-E53D-39F5-1AAC2188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09" y="3501887"/>
            <a:ext cx="4760233" cy="328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94AF04-AA9F-2525-10C3-44F3359A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" y="1804839"/>
            <a:ext cx="76200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1551F66-48E8-58A2-BDB2-C2801ABD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98A79-2743-3BC1-D7A7-90D0C73F0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5FA90-3E7C-EDA6-B87F-AAAEF372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96" y="95857"/>
            <a:ext cx="10058400" cy="858976"/>
          </a:xfrm>
        </p:spPr>
        <p:txBody>
          <a:bodyPr>
            <a:normAutofit/>
          </a:bodyPr>
          <a:lstStyle/>
          <a:p>
            <a:r>
              <a:rPr lang="en-US" dirty="0"/>
              <a:t>CPU: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6FE441-9D69-E334-3BC0-72398428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75" y="0"/>
            <a:ext cx="7069169" cy="6715002"/>
          </a:xfrm>
          <a:prstGeom prst="rect">
            <a:avLst/>
          </a:prstGeom>
        </p:spPr>
      </p:pic>
      <p:pic>
        <p:nvPicPr>
          <p:cNvPr id="2052" name="Picture 4" descr="Some of the major components of a motherboard">
            <a:extLst>
              <a:ext uri="{FF2B5EF4-FFF2-40B4-BE49-F238E27FC236}">
                <a16:creationId xmlns:a16="http://schemas.microsoft.com/office/drawing/2014/main" id="{451E398D-044F-CB16-A0E3-D790389D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23" y="525345"/>
            <a:ext cx="6346181" cy="529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inted circuit board computer foundation cpu CPU Stock Photo">
            <a:extLst>
              <a:ext uri="{FF2B5EF4-FFF2-40B4-BE49-F238E27FC236}">
                <a16:creationId xmlns:a16="http://schemas.microsoft.com/office/drawing/2014/main" id="{029AE8C7-9F82-7AC6-41C9-B5311DFD3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5" t="19451" r="10826"/>
          <a:stretch/>
        </p:blipFill>
        <p:spPr bwMode="auto">
          <a:xfrm>
            <a:off x="3135875" y="525345"/>
            <a:ext cx="4738252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1B0EF-D7EA-FA03-B796-5756BC105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509" y="1795476"/>
            <a:ext cx="3219899" cy="44297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BE159-AB3F-4092-5A56-468F386E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C92F-FB60-EC0B-3D02-80E69BF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DC8FB-625F-6487-9030-896A88B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close-up of a computer&#10;&#10;Description automatically generated">
            <a:extLst>
              <a:ext uri="{FF2B5EF4-FFF2-40B4-BE49-F238E27FC236}">
                <a16:creationId xmlns:a16="http://schemas.microsoft.com/office/drawing/2014/main" id="{AC0434EC-9388-7247-AF04-E06C3098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28" y="243549"/>
            <a:ext cx="8386038" cy="6286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54FDAB-9F7D-7A47-20F4-9F5C0047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2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54348-BD55-F270-AACC-E398E262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47" y="-1"/>
            <a:ext cx="8911687" cy="1280890"/>
          </a:xfrm>
        </p:spPr>
        <p:txBody>
          <a:bodyPr/>
          <a:lstStyle/>
          <a:p>
            <a:r>
              <a:rPr lang="en-US" dirty="0"/>
              <a:t>Course map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BF10E-1616-A5F9-ABD6-D0223828877E}"/>
              </a:ext>
            </a:extLst>
          </p:cNvPr>
          <p:cNvGrpSpPr/>
          <p:nvPr/>
        </p:nvGrpSpPr>
        <p:grpSpPr>
          <a:xfrm>
            <a:off x="3309259" y="1211169"/>
            <a:ext cx="5617029" cy="4689905"/>
            <a:chOff x="2880473" y="2331394"/>
            <a:chExt cx="5617029" cy="4689905"/>
          </a:xfrm>
        </p:grpSpPr>
        <p:pic>
          <p:nvPicPr>
            <p:cNvPr id="6" name="Picture 4" descr="Some of the major components of a motherboard">
              <a:extLst>
                <a:ext uri="{FF2B5EF4-FFF2-40B4-BE49-F238E27FC236}">
                  <a16:creationId xmlns:a16="http://schemas.microsoft.com/office/drawing/2014/main" id="{0225A2D2-E318-BD76-90AE-809B42B15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473" y="2331394"/>
              <a:ext cx="5617029" cy="4689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18A915-BD6A-4BC2-8538-9685280D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1827" y="4263811"/>
              <a:ext cx="616259" cy="84781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0BD50F-DE19-3EE5-0E86-6CF027B91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05" r="7592"/>
          <a:stretch/>
        </p:blipFill>
        <p:spPr>
          <a:xfrm>
            <a:off x="1" y="1471159"/>
            <a:ext cx="3265713" cy="35764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3F21C3-D5BE-F733-15D7-101D32C7B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43" y="5707832"/>
            <a:ext cx="484886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4C6C4-0475-B977-DBB9-D58694E85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799" y="4794749"/>
            <a:ext cx="2023110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0D2B80-8BF5-C8F5-FAC0-3D19C372E140}"/>
              </a:ext>
            </a:extLst>
          </p:cNvPr>
          <p:cNvSpPr txBox="1"/>
          <p:nvPr/>
        </p:nvSpPr>
        <p:spPr>
          <a:xfrm>
            <a:off x="4241040" y="92332"/>
            <a:ext cx="354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Signals between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Numbers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EB52D-E8C6-2BCE-B25F-95A03637084B}"/>
              </a:ext>
            </a:extLst>
          </p:cNvPr>
          <p:cNvSpPr txBox="1"/>
          <p:nvPr/>
        </p:nvSpPr>
        <p:spPr>
          <a:xfrm>
            <a:off x="0" y="140534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Compilers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F66B7-8510-99B4-C740-FCC121C30B40}"/>
              </a:ext>
            </a:extLst>
          </p:cNvPr>
          <p:cNvSpPr txBox="1"/>
          <p:nvPr/>
        </p:nvSpPr>
        <p:spPr>
          <a:xfrm>
            <a:off x="8822037" y="3708535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Memory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Addressing schemes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42A8B0-9F07-A7DD-258E-C97AD68DBD16}"/>
              </a:ext>
            </a:extLst>
          </p:cNvPr>
          <p:cNvGrpSpPr/>
          <p:nvPr/>
        </p:nvGrpSpPr>
        <p:grpSpPr>
          <a:xfrm>
            <a:off x="6594730" y="276998"/>
            <a:ext cx="4690643" cy="3371234"/>
            <a:chOff x="6594730" y="276998"/>
            <a:chExt cx="4690643" cy="337123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F4AA13-E1AB-0C9B-A2F1-E883F1F3966C}"/>
                </a:ext>
              </a:extLst>
            </p:cNvPr>
            <p:cNvSpPr txBox="1"/>
            <p:nvPr/>
          </p:nvSpPr>
          <p:spPr>
            <a:xfrm>
              <a:off x="9140234" y="276998"/>
              <a:ext cx="214513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Digital circuits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Gates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Boolean logic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Truth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K-Maps</a:t>
              </a:r>
              <a:r>
                <a:rPr lang="en-US" b="1" dirty="0">
                  <a:solidFill>
                    <a:srgbClr val="FF0000"/>
                  </a:solidFill>
                </a:rPr>
                <a:t>        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</a:t>
              </a:r>
              <a:endParaRPr lang="en-US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582F0C-6A6E-B5D8-3BF7-D8AC47D66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730" y="1739100"/>
              <a:ext cx="2588190" cy="190913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CB6578-A336-D794-751D-2B9E47B48183}"/>
              </a:ext>
            </a:extLst>
          </p:cNvPr>
          <p:cNvGrpSpPr/>
          <p:nvPr/>
        </p:nvGrpSpPr>
        <p:grpSpPr>
          <a:xfrm>
            <a:off x="531812" y="1441611"/>
            <a:ext cx="11825403" cy="3756240"/>
            <a:chOff x="531812" y="1441611"/>
            <a:chExt cx="11825403" cy="37562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74252A-D04D-43D1-9B01-3BD60C7D172F}"/>
                </a:ext>
              </a:extLst>
            </p:cNvPr>
            <p:cNvSpPr txBox="1"/>
            <p:nvPr/>
          </p:nvSpPr>
          <p:spPr>
            <a:xfrm>
              <a:off x="8359005" y="2228671"/>
              <a:ext cx="39982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Languages/Instructions Hardware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Assembly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Machine language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Architecture Hardware</a:t>
              </a:r>
              <a:r>
                <a:rPr lang="en-US" b="1" dirty="0">
                  <a:solidFill>
                    <a:srgbClr val="FF0000"/>
                  </a:solidFill>
                </a:rPr>
                <a:t>      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US" b="1" u="sng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644FB0-2871-ECC7-2831-163C72588DDA}"/>
                    </a:ext>
                  </a:extLst>
                </p14:cNvPr>
                <p14:cNvContentPartPr/>
                <p14:nvPr/>
              </p14:nvContentPartPr>
              <p14:xfrm>
                <a:off x="531812" y="1441611"/>
                <a:ext cx="7648519" cy="375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644FB0-2871-ECC7-2831-163C72588D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3813" y="1423611"/>
                  <a:ext cx="7684157" cy="379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56BE42C-5C35-CEDD-9FE2-ECA0644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22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6D2E82-61BB-CBE5-DCA8-5DB5D750FDD9}"/>
              </a:ext>
            </a:extLst>
          </p:cNvPr>
          <p:cNvGrpSpPr/>
          <p:nvPr/>
        </p:nvGrpSpPr>
        <p:grpSpPr>
          <a:xfrm>
            <a:off x="3265714" y="5277349"/>
            <a:ext cx="3721158" cy="1801512"/>
            <a:chOff x="3265714" y="5277349"/>
            <a:chExt cx="3721158" cy="180151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CF20DD-B053-0A7F-5A50-54D845419DBC}"/>
                </a:ext>
              </a:extLst>
            </p:cNvPr>
            <p:cNvGrpSpPr/>
            <p:nvPr/>
          </p:nvGrpSpPr>
          <p:grpSpPr>
            <a:xfrm>
              <a:off x="3265714" y="5277349"/>
              <a:ext cx="3721158" cy="1801512"/>
              <a:chOff x="4100792" y="5252912"/>
              <a:chExt cx="3721158" cy="180151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A30324-3E40-20B5-25F6-4638733285E1}"/>
                  </a:ext>
                </a:extLst>
              </p:cNvPr>
              <p:cNvSpPr txBox="1"/>
              <p:nvPr/>
            </p:nvSpPr>
            <p:spPr>
              <a:xfrm>
                <a:off x="4100792" y="5854095"/>
                <a:ext cx="25779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Memory mapped I/O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u="sng" dirty="0">
                    <a:solidFill>
                      <a:srgbClr val="FF0000"/>
                    </a:solidFill>
                  </a:rPr>
                  <a:t>From Assembly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u="sng" dirty="0">
                    <a:solidFill>
                      <a:srgbClr val="FF0000"/>
                    </a:solidFill>
                  </a:rPr>
                  <a:t>From C</a:t>
                </a:r>
                <a:r>
                  <a:rPr lang="en-US" b="1" dirty="0">
                    <a:solidFill>
                      <a:srgbClr val="FF0000"/>
                    </a:solidFill>
                  </a:rPr>
                  <a:t>    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⑥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u="sng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32B35EF-52BC-A536-A426-29504C43B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3820" y="5252912"/>
                <a:ext cx="308130" cy="754543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C0F1FB-84E7-10CE-682E-7F3A508A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2465" y="5707832"/>
              <a:ext cx="850342" cy="57404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75769-3E8C-7145-B23D-82C04A01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D89641-F44F-6C8B-FC54-D4B7CD7D068C}"/>
                  </a:ext>
                </a:extLst>
              </p14:cNvPr>
              <p14:cNvContentPartPr/>
              <p14:nvPr/>
            </p14:nvContentPartPr>
            <p14:xfrm>
              <a:off x="10961325" y="2704815"/>
              <a:ext cx="573840" cy="544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D89641-F44F-6C8B-FC54-D4B7CD7D06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3685" y="2687175"/>
                <a:ext cx="609480" cy="5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50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Representing Numbers &amp;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890E92-63C4-C3A8-EC0F-4F58DDDE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AAC20-F05C-62E2-211A-112F80F31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A4F-06E1-076E-9F70-50B5A2D5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4480"/>
            <a:ext cx="8534400" cy="762000"/>
          </a:xfrm>
        </p:spPr>
        <p:txBody>
          <a:bodyPr/>
          <a:lstStyle/>
          <a:p>
            <a:r>
              <a:rPr lang="en-US" sz="2800" dirty="0"/>
              <a:t>Internal digital representation of </a:t>
            </a:r>
            <a:r>
              <a:rPr lang="en-US" sz="3200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A9DC-B8E6-780C-32B3-A3533078F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4" y="990601"/>
            <a:ext cx="10678886" cy="5510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wire can be 0V or 5V, OFF or ON, LOW or HIGH. These respectively are represented as LOGIC ‘0’ (zero or FALSE) and ‘1’ (one or TRUE).</a:t>
            </a:r>
          </a:p>
          <a:p>
            <a:r>
              <a:rPr lang="en-US" dirty="0"/>
              <a:t>Each wire or memory cell represents a bit:</a:t>
            </a:r>
          </a:p>
          <a:p>
            <a:pPr lvl="1"/>
            <a:r>
              <a:rPr lang="en-US" sz="3200" dirty="0"/>
              <a:t>A bit (</a:t>
            </a:r>
            <a:r>
              <a:rPr lang="en-US" sz="3200" b="1" u="sng" dirty="0" err="1">
                <a:latin typeface="Bookman Old Style" pitchFamily="18" charset="0"/>
              </a:rPr>
              <a:t>BI</a:t>
            </a:r>
            <a:r>
              <a:rPr lang="en-US" sz="3200" dirty="0" err="1"/>
              <a:t>nary</a:t>
            </a:r>
            <a:r>
              <a:rPr lang="en-US" sz="3200" dirty="0"/>
              <a:t> </a:t>
            </a:r>
            <a:r>
              <a:rPr lang="en-US" sz="3200" dirty="0" err="1"/>
              <a:t>digi</a:t>
            </a:r>
            <a:r>
              <a:rPr lang="en-US" sz="3200" b="1" u="sng" dirty="0" err="1">
                <a:latin typeface="Bookman Old Style" pitchFamily="18" charset="0"/>
              </a:rPr>
              <a:t>T</a:t>
            </a:r>
            <a:r>
              <a:rPr lang="en-US" sz="3200" dirty="0"/>
              <a:t>) is one of these values</a:t>
            </a:r>
          </a:p>
          <a:p>
            <a:r>
              <a:rPr lang="en-US" sz="3200" b="1" u="sng" dirty="0">
                <a:solidFill>
                  <a:srgbClr val="FF0000"/>
                </a:solidFill>
              </a:rPr>
              <a:t>REMEMBER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Computers stores all values as 1s and 0s!</a:t>
            </a:r>
          </a:p>
          <a:p>
            <a:pPr lvl="1"/>
            <a:r>
              <a:rPr lang="en-US" sz="2800" dirty="0"/>
              <a:t>Pictures</a:t>
            </a:r>
          </a:p>
          <a:p>
            <a:pPr lvl="1"/>
            <a:r>
              <a:rPr lang="en-US" sz="2800" dirty="0"/>
              <a:t>Numbers</a:t>
            </a:r>
          </a:p>
          <a:p>
            <a:pPr lvl="1"/>
            <a:r>
              <a:rPr lang="en-US" sz="2800" dirty="0"/>
              <a:t>Instructions</a:t>
            </a:r>
          </a:p>
          <a:p>
            <a:pPr lvl="1"/>
            <a:r>
              <a:rPr lang="en-US" sz="2800" dirty="0"/>
              <a:t>Characters / words</a:t>
            </a:r>
          </a:p>
          <a:p>
            <a:pPr lvl="1"/>
            <a:r>
              <a:rPr lang="en-US" sz="2800" dirty="0"/>
              <a:t>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4DB1-B89C-6C4F-1CA5-FFB1EF8D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6C2A1-63D8-530A-2CEE-EACBCBAD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= Base-10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/>
          <a:lstStyle/>
          <a:p>
            <a:pPr>
              <a:buNone/>
            </a:pPr>
            <a:r>
              <a:rPr lang="en-US" dirty="0"/>
              <a:t>Let’s say you have a number base-10:   298.460</a:t>
            </a:r>
          </a:p>
          <a:p>
            <a:pPr>
              <a:buNone/>
            </a:pPr>
            <a:r>
              <a:rPr lang="en-US" dirty="0"/>
              <a:t>Maximum digit value = Base – 1 = 10 – 1 = 9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auto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Shorthand 298.460  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298.460</a:t>
            </a:r>
            <a:r>
              <a:rPr lang="en-US" b="1" baseline="-25000" dirty="0"/>
              <a:t>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3" y="2829580"/>
          <a:ext cx="9144000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0</a:t>
                      </a:r>
                      <a:endParaRPr lang="en-US" sz="2400" b="1" baseline="30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4353580"/>
            <a:ext cx="9144000" cy="523220"/>
          </a:xfrm>
          <a:prstGeom prst="rect">
            <a:avLst/>
          </a:prstGeom>
          <a:solidFill>
            <a:schemeClr val="accent1">
              <a:tint val="2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buNone/>
            </a:pPr>
            <a:r>
              <a:rPr lang="en-US" sz="2800" dirty="0"/>
              <a:t>0x10</a:t>
            </a:r>
            <a:r>
              <a:rPr lang="en-US" sz="2800" baseline="30000" dirty="0"/>
              <a:t>4</a:t>
            </a:r>
            <a:r>
              <a:rPr lang="en-US" sz="2800" dirty="0"/>
              <a:t>+0x10</a:t>
            </a:r>
            <a:r>
              <a:rPr lang="en-US" sz="2800" baseline="30000" dirty="0"/>
              <a:t>3</a:t>
            </a:r>
            <a:r>
              <a:rPr lang="en-US" sz="2800" dirty="0"/>
              <a:t>+2x10</a:t>
            </a:r>
            <a:r>
              <a:rPr lang="en-US" sz="2800" baseline="30000" dirty="0"/>
              <a:t>2</a:t>
            </a:r>
            <a:r>
              <a:rPr lang="en-US" sz="2800" dirty="0"/>
              <a:t>+9x10</a:t>
            </a:r>
            <a:r>
              <a:rPr lang="en-US" sz="2800" baseline="30000" dirty="0"/>
              <a:t>1</a:t>
            </a:r>
            <a:r>
              <a:rPr lang="en-US" sz="2800" dirty="0"/>
              <a:t>+8x10</a:t>
            </a:r>
            <a:r>
              <a:rPr lang="en-US" sz="2800" baseline="30000" dirty="0"/>
              <a:t>0</a:t>
            </a:r>
            <a:r>
              <a:rPr lang="en-US" sz="2800" dirty="0"/>
              <a:t>+4x10</a:t>
            </a:r>
            <a:r>
              <a:rPr lang="en-US" sz="2800" baseline="30000" dirty="0"/>
              <a:t>-1</a:t>
            </a:r>
            <a:r>
              <a:rPr lang="en-US" sz="2800" dirty="0"/>
              <a:t>+6x10</a:t>
            </a:r>
            <a:r>
              <a:rPr lang="en-US" sz="2800" baseline="30000" dirty="0"/>
              <a:t>-2</a:t>
            </a:r>
            <a:r>
              <a:rPr lang="en-US" sz="2800" dirty="0"/>
              <a:t>+0x10</a:t>
            </a:r>
            <a:r>
              <a:rPr lang="en-US" sz="2800" baseline="30000" dirty="0"/>
              <a:t>-3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2F78-6010-31EC-C689-CDA59D45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“Bits” Base-2 (Positive Binary)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98298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Let’s say you have a number base-2:   00110.110</a:t>
            </a:r>
            <a:r>
              <a:rPr lang="en-US" b="1" baseline="-25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Maximum digit value = Base – 1 = 2 – 1 = 1</a:t>
            </a:r>
          </a:p>
          <a:p>
            <a:endParaRPr lang="en-US" dirty="0"/>
          </a:p>
          <a:p>
            <a:endParaRPr lang="en-US" dirty="0"/>
          </a:p>
          <a:p>
            <a:pPr fontAlgn="auto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Write 00110.110</a:t>
            </a:r>
            <a:r>
              <a:rPr lang="en-US" b="1" baseline="-25000" dirty="0"/>
              <a:t>2</a:t>
            </a:r>
            <a:r>
              <a:rPr lang="en-US" dirty="0"/>
              <a:t> In Base-10: </a:t>
            </a:r>
          </a:p>
          <a:p>
            <a:pPr lvl="1">
              <a:buNone/>
            </a:pPr>
            <a:r>
              <a:rPr lang="en-US" sz="2800" dirty="0"/>
              <a:t>=0+0+2</a:t>
            </a:r>
            <a:r>
              <a:rPr lang="en-US" sz="2800" baseline="30000" dirty="0"/>
              <a:t>2</a:t>
            </a:r>
            <a:r>
              <a:rPr lang="en-US" sz="2800" dirty="0"/>
              <a:t>+2</a:t>
            </a:r>
            <a:r>
              <a:rPr lang="en-US" sz="2800" baseline="30000" dirty="0"/>
              <a:t>1</a:t>
            </a:r>
            <a:r>
              <a:rPr lang="en-US" sz="2800" dirty="0"/>
              <a:t>+0+2</a:t>
            </a:r>
            <a:r>
              <a:rPr lang="en-US" sz="2800" baseline="30000" dirty="0"/>
              <a:t>-1</a:t>
            </a:r>
            <a:r>
              <a:rPr lang="en-US" sz="2800" dirty="0"/>
              <a:t>+2</a:t>
            </a:r>
            <a:r>
              <a:rPr lang="en-US" sz="2800" baseline="30000" dirty="0"/>
              <a:t>-2</a:t>
            </a:r>
            <a:r>
              <a:rPr lang="en-US" sz="2800" dirty="0"/>
              <a:t>+0</a:t>
            </a:r>
          </a:p>
          <a:p>
            <a:pPr lvl="1">
              <a:buNone/>
            </a:pPr>
            <a:r>
              <a:rPr lang="en-US" sz="2800" dirty="0"/>
              <a:t>=0+0+4 +2+0+1/2+1/4+0=6.75</a:t>
            </a:r>
            <a:r>
              <a:rPr lang="en-US" sz="2800" b="1" baseline="-25000" dirty="0"/>
              <a:t>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98361"/>
              </p:ext>
            </p:extLst>
          </p:nvPr>
        </p:nvGraphicFramePr>
        <p:xfrm>
          <a:off x="1524000" y="2143780"/>
          <a:ext cx="914400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1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  <a:endParaRPr lang="en-US" sz="2400" b="1" baseline="30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0x2</a:t>
                      </a:r>
                      <a:r>
                        <a:rPr lang="en-US" sz="2400" baseline="300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85526" y="4070554"/>
            <a:ext cx="9144000" cy="523220"/>
          </a:xfrm>
          <a:prstGeom prst="rect">
            <a:avLst/>
          </a:prstGeom>
          <a:solidFill>
            <a:schemeClr val="accent1">
              <a:tint val="2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buNone/>
            </a:pPr>
            <a:r>
              <a:rPr lang="en-US" sz="2800" dirty="0"/>
              <a:t>0x2</a:t>
            </a:r>
            <a:r>
              <a:rPr lang="en-US" sz="2800" baseline="30000" dirty="0"/>
              <a:t>4</a:t>
            </a:r>
            <a:r>
              <a:rPr lang="en-US" sz="2800" dirty="0"/>
              <a:t>  +0x2</a:t>
            </a:r>
            <a:r>
              <a:rPr lang="en-US" sz="2800" baseline="30000" dirty="0"/>
              <a:t>3</a:t>
            </a:r>
            <a:r>
              <a:rPr lang="en-US" sz="2800" dirty="0"/>
              <a:t> +1x2</a:t>
            </a:r>
            <a:r>
              <a:rPr lang="en-US" sz="2800" baseline="30000" dirty="0"/>
              <a:t>2</a:t>
            </a:r>
            <a:r>
              <a:rPr lang="en-US" sz="2800" dirty="0"/>
              <a:t> +1x2</a:t>
            </a:r>
            <a:r>
              <a:rPr lang="en-US" sz="2800" baseline="30000" dirty="0"/>
              <a:t>1</a:t>
            </a:r>
            <a:r>
              <a:rPr lang="en-US" sz="2800" dirty="0"/>
              <a:t> +0x2</a:t>
            </a:r>
            <a:r>
              <a:rPr lang="en-US" sz="2800" baseline="30000" dirty="0"/>
              <a:t>0</a:t>
            </a:r>
            <a:r>
              <a:rPr lang="en-US" sz="2800" dirty="0"/>
              <a:t>      +1x2</a:t>
            </a:r>
            <a:r>
              <a:rPr lang="en-US" sz="2800" baseline="30000" dirty="0"/>
              <a:t>-1</a:t>
            </a:r>
            <a:r>
              <a:rPr lang="en-US" sz="2800" dirty="0"/>
              <a:t> +1x2</a:t>
            </a:r>
            <a:r>
              <a:rPr lang="en-US" sz="2800" baseline="30000" dirty="0"/>
              <a:t>-2</a:t>
            </a:r>
            <a:r>
              <a:rPr lang="en-US" sz="2800" dirty="0"/>
              <a:t>  +0x2</a:t>
            </a:r>
            <a:r>
              <a:rPr lang="en-US" sz="2800" baseline="30000" dirty="0"/>
              <a:t>-3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57283-31F9-60EC-414E-204EFA6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9FD1-76B4-2252-D2A2-0FF9A1B4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405EC-709F-62FF-BC59-877C95DB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0101</a:t>
            </a:r>
            <a:r>
              <a:rPr lang="en-US" b="1" baseline="-25000" dirty="0"/>
              <a:t>2</a:t>
            </a:r>
            <a:r>
              <a:rPr lang="en-US" dirty="0"/>
              <a:t> to base 10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Convert 0101.01</a:t>
            </a:r>
            <a:r>
              <a:rPr lang="en-US" b="1" baseline="-25000"/>
              <a:t>2</a:t>
            </a:r>
            <a:r>
              <a:rPr lang="en-US"/>
              <a:t> </a:t>
            </a:r>
            <a:r>
              <a:rPr lang="en-US" dirty="0"/>
              <a:t>to base 10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9D571-051D-110D-0F80-FB3AE0164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6C6D3-B5FE-A2C3-655C-DDD8EA5E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Example: Translate 652.625</a:t>
            </a:r>
            <a:r>
              <a:rPr lang="en-US" sz="3200" baseline="-25000" dirty="0"/>
              <a:t>10</a:t>
            </a:r>
            <a:r>
              <a:rPr lang="en-US" sz="3200" dirty="0"/>
              <a:t> to binary (1)</a:t>
            </a:r>
            <a:br>
              <a:rPr lang="en-US" sz="3200" dirty="0"/>
            </a:br>
            <a:r>
              <a:rPr lang="en-US" sz="3200" dirty="0"/>
              <a:t>(Left of decimal point done on this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1371600"/>
            <a:ext cx="7693025" cy="4953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Powers of 2 for positive powers: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dirty="0"/>
              <a:t>Take integer part: 652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652-512=140		(1x2</a:t>
            </a:r>
            <a:r>
              <a:rPr lang="en-US" sz="1800" b="1" baseline="30000" dirty="0"/>
              <a:t>9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140-128=12		(1x2</a:t>
            </a:r>
            <a:r>
              <a:rPr lang="en-US" sz="1800" b="1" baseline="30000" dirty="0"/>
              <a:t>7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12-8=4		(1x2</a:t>
            </a:r>
            <a:r>
              <a:rPr lang="en-US" sz="1800" b="1" baseline="30000" dirty="0"/>
              <a:t>3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4-4=0			(1x2</a:t>
            </a:r>
            <a:r>
              <a:rPr lang="en-US" sz="1800" b="1" baseline="30000" dirty="0"/>
              <a:t>2</a:t>
            </a:r>
            <a:r>
              <a:rPr lang="en-US" sz="18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1" y="1752600"/>
          <a:ext cx="8686799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09803" y="5684520"/>
          <a:ext cx="822959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69B84-B8B1-2A70-4092-8DDFAAC7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34835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Example: Transl</a:t>
            </a:r>
            <a:r>
              <a:rPr lang="en-US" sz="3100" dirty="0"/>
              <a:t>ate 652.625</a:t>
            </a:r>
            <a:r>
              <a:rPr lang="en-US" sz="3100" baseline="-25000" dirty="0"/>
              <a:t>10</a:t>
            </a:r>
            <a:r>
              <a:rPr lang="en-US" sz="3100" dirty="0"/>
              <a:t> to binary (2)</a:t>
            </a:r>
            <a:br>
              <a:rPr lang="en-US" sz="3100" dirty="0"/>
            </a:br>
            <a:r>
              <a:rPr lang="en-US" sz="3100" dirty="0"/>
              <a:t>(Right of decimal point done on this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22021"/>
            <a:ext cx="7693025" cy="4495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Powers of 2 for positive powers: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dirty="0"/>
              <a:t>Take decimal part: 0.652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0.625-0.5=0.125	(1x2</a:t>
            </a:r>
            <a:r>
              <a:rPr lang="en-US" sz="1800" b="1" baseline="30000" dirty="0"/>
              <a:t>-1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0.125-0.125=0		(1x2</a:t>
            </a:r>
            <a:r>
              <a:rPr lang="en-US" sz="1800" b="1" baseline="30000" dirty="0"/>
              <a:t>-3</a:t>
            </a:r>
            <a:r>
              <a:rPr lang="en-US" sz="1800" dirty="0"/>
              <a:t>)</a:t>
            </a:r>
          </a:p>
          <a:p>
            <a:pPr lvl="2"/>
            <a:endParaRPr lang="en-US" sz="900" dirty="0"/>
          </a:p>
          <a:p>
            <a:pPr lvl="2"/>
            <a:endParaRPr lang="en-US" sz="900" dirty="0"/>
          </a:p>
          <a:p>
            <a:pPr lvl="2"/>
            <a:endParaRPr lang="en-US" sz="900" dirty="0"/>
          </a:p>
          <a:p>
            <a:pPr lvl="2"/>
            <a:r>
              <a:rPr lang="en-US" sz="1800" dirty="0"/>
              <a:t>Final value of 652.625</a:t>
            </a:r>
            <a:r>
              <a:rPr lang="en-US" sz="1800" b="1" baseline="-25000" dirty="0"/>
              <a:t>10</a:t>
            </a:r>
            <a:r>
              <a:rPr lang="en-US" sz="1800" dirty="0"/>
              <a:t> is: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0" y="64452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40138"/>
              </p:ext>
            </p:extLst>
          </p:nvPr>
        </p:nvGraphicFramePr>
        <p:xfrm>
          <a:off x="2906485" y="1313904"/>
          <a:ext cx="6096000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0.03125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55782"/>
              </p:ext>
            </p:extLst>
          </p:nvPr>
        </p:nvGraphicFramePr>
        <p:xfrm>
          <a:off x="3461658" y="4116071"/>
          <a:ext cx="374072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92150"/>
              </p:ext>
            </p:extLst>
          </p:nvPr>
        </p:nvGraphicFramePr>
        <p:xfrm>
          <a:off x="1752603" y="6004560"/>
          <a:ext cx="891539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B12ED875-D1C5-3D9D-8A85-7604525161D7}"/>
              </a:ext>
            </a:extLst>
          </p:cNvPr>
          <p:cNvSpPr/>
          <p:nvPr/>
        </p:nvSpPr>
        <p:spPr>
          <a:xfrm rot="5400000">
            <a:off x="4397830" y="2841174"/>
            <a:ext cx="380999" cy="5671454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4C2851B-1B38-679D-4367-07D54F5E68D1}"/>
              </a:ext>
            </a:extLst>
          </p:cNvPr>
          <p:cNvSpPr/>
          <p:nvPr/>
        </p:nvSpPr>
        <p:spPr>
          <a:xfrm rot="5400000">
            <a:off x="9129258" y="4448403"/>
            <a:ext cx="356054" cy="2481943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C90AE-22C1-BD7F-8440-6615D59E4856}"/>
              </a:ext>
            </a:extLst>
          </p:cNvPr>
          <p:cNvSpPr txBox="1"/>
          <p:nvPr/>
        </p:nvSpPr>
        <p:spPr>
          <a:xfrm>
            <a:off x="2906485" y="530173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E4665-8FCD-BBEF-7D1E-EE2A3A93E77C}"/>
              </a:ext>
            </a:extLst>
          </p:cNvPr>
          <p:cNvSpPr txBox="1"/>
          <p:nvPr/>
        </p:nvSpPr>
        <p:spPr>
          <a:xfrm>
            <a:off x="8480776" y="503331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4A7EB-F8E9-E870-8FC9-14F387D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3865C-B683-D5DA-0FBC-F9EF0B41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F55F-7D74-8BFE-FB41-0887AD90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888052"/>
          </a:xfrm>
        </p:spPr>
        <p:txBody>
          <a:bodyPr/>
          <a:lstStyle/>
          <a:p>
            <a:r>
              <a:rPr lang="en-US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A4875-3B7B-1DA5-59F3-6C8D0D76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957942"/>
            <a:ext cx="10013599" cy="5551715"/>
          </a:xfrm>
        </p:spPr>
        <p:txBody>
          <a:bodyPr>
            <a:normAutofit/>
          </a:bodyPr>
          <a:lstStyle/>
          <a:p>
            <a:r>
              <a:rPr lang="en-US" sz="3200" dirty="0"/>
              <a:t>If you don’t see why we’re doing something, or where it’s useful, </a:t>
            </a:r>
            <a:r>
              <a:rPr lang="en-US" sz="3200" b="1" u="sng" dirty="0"/>
              <a:t>ASK!</a:t>
            </a:r>
          </a:p>
          <a:p>
            <a:r>
              <a:rPr lang="en-US" sz="2800" dirty="0"/>
              <a:t>If debugging hits a wall, email me! (Maybe 30 minutes if not making progress)</a:t>
            </a:r>
          </a:p>
          <a:p>
            <a:r>
              <a:rPr lang="en-US" dirty="0"/>
              <a:t>I can meet for office hours at almost any time. If scheduled OH don’t work for you, please tell me! And we can find a better time for you.</a:t>
            </a:r>
          </a:p>
          <a:p>
            <a:r>
              <a:rPr lang="en-US" sz="2800" dirty="0"/>
              <a:t>I prefer you turning something in over me just taking off points. If you can’t get an assignment in on-time, tell me and we’ll work something out.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6F2F-F802-771D-38C6-1C012673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484D-F6FC-0B1D-EB3A-1E7166E9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6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/>
          <a:lstStyle/>
          <a:p>
            <a:r>
              <a:rPr lang="en-US" sz="3200" dirty="0"/>
              <a:t>Example: Translate 652.625</a:t>
            </a:r>
            <a:r>
              <a:rPr lang="en-US" sz="3200" baseline="-25000" dirty="0"/>
              <a:t>10</a:t>
            </a:r>
            <a:r>
              <a:rPr lang="en-US" sz="3200" dirty="0"/>
              <a:t> to binary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652.625</a:t>
            </a:r>
            <a:r>
              <a:rPr lang="en-US" baseline="-25000" dirty="0"/>
              <a:t>10</a:t>
            </a:r>
            <a:r>
              <a:rPr lang="en-US" dirty="0"/>
              <a:t> to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652.625</a:t>
            </a:r>
            <a:r>
              <a:rPr lang="en-US" baseline="-25000" dirty="0"/>
              <a:t>10</a:t>
            </a:r>
            <a:r>
              <a:rPr lang="en-US" dirty="0"/>
              <a:t> = 01010001100.10100</a:t>
            </a:r>
            <a:r>
              <a:rPr lang="en-US" b="1" baseline="-25000" dirty="0"/>
              <a:t>2</a:t>
            </a:r>
          </a:p>
          <a:p>
            <a:r>
              <a:rPr lang="en-US" dirty="0"/>
              <a:t>To represent this number in a digital system you need 16 bits, 16 wires, 16 memory cells or 16 </a:t>
            </a:r>
            <a:r>
              <a:rPr lang="en-US" dirty="0" err="1"/>
              <a:t>somethings</a:t>
            </a:r>
            <a:r>
              <a:rPr lang="en-US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1" y="2133600"/>
          <a:ext cx="891539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A09CA-D8B4-D382-84A1-582886DF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43.125</a:t>
            </a:r>
            <a:r>
              <a:rPr lang="en-US" b="1" baseline="-25000" dirty="0"/>
              <a:t>10</a:t>
            </a:r>
            <a:r>
              <a:rPr lang="en-US" dirty="0"/>
              <a:t> to binary</a:t>
            </a:r>
          </a:p>
          <a:p>
            <a:r>
              <a:rPr lang="en-US" dirty="0"/>
              <a:t>Convert 13.1875</a:t>
            </a:r>
            <a:r>
              <a:rPr lang="en-US" b="1" baseline="-25000" dirty="0"/>
              <a:t>10</a:t>
            </a:r>
            <a:r>
              <a:rPr lang="en-US" dirty="0"/>
              <a:t> to binary </a:t>
            </a:r>
          </a:p>
          <a:p>
            <a:r>
              <a:rPr lang="en-US" dirty="0"/>
              <a:t>Convert 444.44</a:t>
            </a:r>
            <a:r>
              <a:rPr lang="en-US" b="1" baseline="-25000" dirty="0"/>
              <a:t>10</a:t>
            </a:r>
            <a:r>
              <a:rPr lang="en-US" dirty="0"/>
              <a:t> to binary (limited to 3 numbers to the right of the binary point)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5434E-5536-8B10-71A0-CA37ED1C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01101.010</a:t>
            </a:r>
            <a:r>
              <a:rPr lang="en-US" baseline="-25000" dirty="0"/>
              <a:t>2</a:t>
            </a:r>
            <a:r>
              <a:rPr lang="en-US" dirty="0"/>
              <a:t> to base-10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01101.010</a:t>
            </a:r>
            <a:r>
              <a:rPr lang="en-US" baseline="-25000" dirty="0"/>
              <a:t>2</a:t>
            </a:r>
            <a:r>
              <a:rPr lang="en-US" dirty="0"/>
              <a:t> =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1" y="2133600"/>
          <a:ext cx="673330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3389294"/>
            <a:ext cx="8915400" cy="954107"/>
          </a:xfrm>
          <a:prstGeom prst="rect">
            <a:avLst/>
          </a:prstGeom>
          <a:solidFill>
            <a:schemeClr val="accent1">
              <a:tint val="2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buNone/>
            </a:pPr>
            <a:r>
              <a:rPr lang="en-US" sz="2800" dirty="0"/>
              <a:t>0x2</a:t>
            </a:r>
            <a:r>
              <a:rPr lang="en-US" sz="2800" baseline="30000" dirty="0"/>
              <a:t>4</a:t>
            </a:r>
            <a:r>
              <a:rPr lang="en-US" sz="2800" dirty="0"/>
              <a:t>+1x2</a:t>
            </a:r>
            <a:r>
              <a:rPr lang="en-US" sz="2800" baseline="30000" dirty="0"/>
              <a:t>3</a:t>
            </a:r>
            <a:r>
              <a:rPr lang="en-US" sz="2800" dirty="0"/>
              <a:t>+1x2</a:t>
            </a:r>
            <a:r>
              <a:rPr lang="en-US" sz="2800" baseline="30000" dirty="0"/>
              <a:t>2</a:t>
            </a:r>
            <a:r>
              <a:rPr lang="en-US" sz="2800" dirty="0"/>
              <a:t>+0x2</a:t>
            </a:r>
            <a:r>
              <a:rPr lang="en-US" sz="2800" baseline="30000" dirty="0"/>
              <a:t>1</a:t>
            </a:r>
            <a:r>
              <a:rPr lang="en-US" sz="2800" dirty="0"/>
              <a:t>+1x2</a:t>
            </a:r>
            <a:r>
              <a:rPr lang="en-US" sz="2800" baseline="30000" dirty="0"/>
              <a:t>0</a:t>
            </a:r>
            <a:r>
              <a:rPr lang="en-US" sz="2800" dirty="0"/>
              <a:t>+0x2</a:t>
            </a:r>
            <a:r>
              <a:rPr lang="en-US" sz="2800" baseline="30000" dirty="0"/>
              <a:t>-1</a:t>
            </a:r>
            <a:r>
              <a:rPr lang="en-US" sz="2800" dirty="0"/>
              <a:t>+1x2</a:t>
            </a:r>
            <a:r>
              <a:rPr lang="en-US" sz="2800" baseline="30000" dirty="0"/>
              <a:t>-2</a:t>
            </a:r>
            <a:r>
              <a:rPr lang="en-US" sz="2800" dirty="0"/>
              <a:t>+0x2</a:t>
            </a:r>
            <a:r>
              <a:rPr lang="en-US" sz="2800" baseline="30000" dirty="0"/>
              <a:t>-3</a:t>
            </a:r>
            <a:r>
              <a:rPr lang="en-US" sz="2800" dirty="0"/>
              <a:t> =</a:t>
            </a:r>
          </a:p>
          <a:p>
            <a:pPr fontAlgn="auto">
              <a:buNone/>
            </a:pPr>
            <a:r>
              <a:rPr lang="en-US" sz="2800" dirty="0"/>
              <a:t>  0   + 8    + 4    + 0    +  1   + 0     +  0.25 + 0   =13.25</a:t>
            </a:r>
            <a:r>
              <a:rPr lang="en-US" sz="2800" b="1" baseline="-25000" dirty="0"/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FFF0B-11DF-B781-257D-C86E2F27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001011.101</a:t>
            </a:r>
            <a:r>
              <a:rPr lang="en-US" b="1" baseline="-25000" dirty="0"/>
              <a:t>2</a:t>
            </a:r>
            <a:r>
              <a:rPr lang="en-US" dirty="0"/>
              <a:t> to decimal</a:t>
            </a:r>
          </a:p>
          <a:p>
            <a:r>
              <a:rPr lang="en-US" dirty="0"/>
              <a:t>Convert 101.01</a:t>
            </a:r>
            <a:r>
              <a:rPr lang="en-US" b="1" baseline="-25000" dirty="0"/>
              <a:t>2</a:t>
            </a:r>
            <a:r>
              <a:rPr lang="en-US" dirty="0"/>
              <a:t> to decimal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56C1-D026-C9F5-60B9-F2370669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D9E7-E494-8219-994F-1A19AB36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E4413-DF89-C148-B1F7-F70B27828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</a:t>
            </a:r>
          </a:p>
          <a:p>
            <a:pPr lvl="1"/>
            <a:r>
              <a:rPr lang="en-US" dirty="0"/>
              <a:t>Do homework</a:t>
            </a:r>
          </a:p>
          <a:p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More numbers </a:t>
            </a:r>
          </a:p>
          <a:p>
            <a:pPr lvl="1"/>
            <a:r>
              <a:rPr lang="en-US" dirty="0"/>
              <a:t>How to build digital circuits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39387-4836-C80B-462D-97EDA253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51F77-6196-A2FB-C05B-7B09A219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6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B60F-59EF-E56A-E69C-3CC99B06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156977"/>
            <a:ext cx="8324607" cy="1280890"/>
          </a:xfrm>
          <a:solidFill>
            <a:srgbClr val="4DF52B"/>
          </a:solidFill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1/27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6F79-215E-8FDD-2812-AB49206A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 to be posted tonight</a:t>
            </a:r>
          </a:p>
          <a:p>
            <a:r>
              <a:rPr lang="en-US" dirty="0"/>
              <a:t>Report due for lab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4B952-AFC7-12E5-7AA8-B6031D6E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3E944-F588-EB6B-2985-5BD5A0408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748BB-6ADD-CFA5-ED86-4D654D83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657" y="2008541"/>
            <a:ext cx="3219899" cy="4429743"/>
          </a:xfrm>
          <a:prstGeom prst="rect">
            <a:avLst/>
          </a:prstGeom>
        </p:spPr>
      </p:pic>
      <p:pic>
        <p:nvPicPr>
          <p:cNvPr id="7" name="Picture 6" descr="Lightbox">
            <a:extLst>
              <a:ext uri="{FF2B5EF4-FFF2-40B4-BE49-F238E27FC236}">
                <a16:creationId xmlns:a16="http://schemas.microsoft.com/office/drawing/2014/main" id="{A825D093-47B0-79F6-B7D0-E5115CFC1A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7" t="9731" r="2594" b="6062"/>
          <a:stretch/>
        </p:blipFill>
        <p:spPr bwMode="auto">
          <a:xfrm>
            <a:off x="2450751" y="2891491"/>
            <a:ext cx="4571486" cy="31972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84E9824-971C-4733-B3F1-51DF84788530}"/>
              </a:ext>
            </a:extLst>
          </p:cNvPr>
          <p:cNvGrpSpPr/>
          <p:nvPr/>
        </p:nvGrpSpPr>
        <p:grpSpPr>
          <a:xfrm>
            <a:off x="5006071" y="5781963"/>
            <a:ext cx="236880" cy="50400"/>
            <a:chOff x="5006071" y="5781963"/>
            <a:chExt cx="236880" cy="5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388120B-C32A-0176-7CC4-82C2F3071A9B}"/>
                    </a:ext>
                  </a:extLst>
                </p14:cNvPr>
                <p14:cNvContentPartPr/>
                <p14:nvPr/>
              </p14:nvContentPartPr>
              <p14:xfrm>
                <a:off x="5006071" y="5781963"/>
                <a:ext cx="204480" cy="1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388120B-C32A-0176-7CC4-82C2F3071A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43431" y="5719323"/>
                  <a:ext cx="330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11A161F-4481-CAA5-565D-01F21450448B}"/>
                    </a:ext>
                  </a:extLst>
                </p14:cNvPr>
                <p14:cNvContentPartPr/>
                <p14:nvPr/>
              </p14:nvContentPartPr>
              <p14:xfrm>
                <a:off x="5242591" y="5832003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11A161F-4481-CAA5-565D-01F2145044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79951" y="576936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4BE888-CCFD-1A1A-2E34-01169E7233D0}"/>
                    </a:ext>
                  </a:extLst>
                </p14:cNvPr>
                <p14:cNvContentPartPr/>
                <p14:nvPr/>
              </p14:nvContentPartPr>
              <p14:xfrm>
                <a:off x="5069431" y="5821563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4BE888-CCFD-1A1A-2E34-01169E7233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06791" y="57589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1012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72E3F-DEAB-4C05-ECAF-1C8FFDCD6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59678B-DFC3-BF64-57E6-240B9AA0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47" y="-1"/>
            <a:ext cx="8911687" cy="1280890"/>
          </a:xfrm>
        </p:spPr>
        <p:txBody>
          <a:bodyPr/>
          <a:lstStyle/>
          <a:p>
            <a:r>
              <a:rPr lang="en-US" dirty="0"/>
              <a:t>Course map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EA19DE2-5F9B-E650-0F9F-11FF2FD48BCA}"/>
              </a:ext>
            </a:extLst>
          </p:cNvPr>
          <p:cNvGrpSpPr/>
          <p:nvPr/>
        </p:nvGrpSpPr>
        <p:grpSpPr>
          <a:xfrm>
            <a:off x="3309259" y="1211169"/>
            <a:ext cx="5617029" cy="4689905"/>
            <a:chOff x="2880473" y="2331394"/>
            <a:chExt cx="5617029" cy="4689905"/>
          </a:xfrm>
        </p:grpSpPr>
        <p:pic>
          <p:nvPicPr>
            <p:cNvPr id="6" name="Picture 4" descr="Some of the major components of a motherboard">
              <a:extLst>
                <a:ext uri="{FF2B5EF4-FFF2-40B4-BE49-F238E27FC236}">
                  <a16:creationId xmlns:a16="http://schemas.microsoft.com/office/drawing/2014/main" id="{AFE45B98-89C3-0446-E3B7-9E6CA09C1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473" y="2331394"/>
              <a:ext cx="5617029" cy="4689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B2F0C54-AE66-8AC7-E19C-8ABF0EB70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1827" y="4263811"/>
              <a:ext cx="616259" cy="84781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A54E9DD-C767-1443-936D-EE0C3FAA72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05" r="7592"/>
          <a:stretch/>
        </p:blipFill>
        <p:spPr>
          <a:xfrm>
            <a:off x="1" y="1471159"/>
            <a:ext cx="3265713" cy="35764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2FEABC-4E37-0034-8816-6EA31E435F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43" y="5707832"/>
            <a:ext cx="484886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F568AA-CB00-25A7-60BB-A7956049B2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799" y="4794749"/>
            <a:ext cx="2023110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0AE83B-D68B-377F-E3BC-D130FC663F99}"/>
              </a:ext>
            </a:extLst>
          </p:cNvPr>
          <p:cNvSpPr txBox="1"/>
          <p:nvPr/>
        </p:nvSpPr>
        <p:spPr>
          <a:xfrm>
            <a:off x="4241040" y="92332"/>
            <a:ext cx="354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Signals between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Numbers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860DA-8E98-E31F-3F1B-8D85738B60B8}"/>
              </a:ext>
            </a:extLst>
          </p:cNvPr>
          <p:cNvSpPr txBox="1"/>
          <p:nvPr/>
        </p:nvSpPr>
        <p:spPr>
          <a:xfrm>
            <a:off x="0" y="140534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Compilers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64D83-E3F7-3527-B69B-8B6A26022FEE}"/>
              </a:ext>
            </a:extLst>
          </p:cNvPr>
          <p:cNvSpPr txBox="1"/>
          <p:nvPr/>
        </p:nvSpPr>
        <p:spPr>
          <a:xfrm>
            <a:off x="8822037" y="3708535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Memory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Addressing schemes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B8F619-28B4-7DD0-7BCF-CE77C86E4872}"/>
              </a:ext>
            </a:extLst>
          </p:cNvPr>
          <p:cNvGrpSpPr/>
          <p:nvPr/>
        </p:nvGrpSpPr>
        <p:grpSpPr>
          <a:xfrm>
            <a:off x="6594730" y="276998"/>
            <a:ext cx="4690643" cy="3371234"/>
            <a:chOff x="6594730" y="276998"/>
            <a:chExt cx="4690643" cy="337123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2627A39-15B5-3127-E39F-8A997F189484}"/>
                </a:ext>
              </a:extLst>
            </p:cNvPr>
            <p:cNvSpPr txBox="1"/>
            <p:nvPr/>
          </p:nvSpPr>
          <p:spPr>
            <a:xfrm>
              <a:off x="9140234" y="276998"/>
              <a:ext cx="214513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Digital circuits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Gates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Boolean logic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Truth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K-Maps</a:t>
              </a:r>
              <a:r>
                <a:rPr lang="en-US" b="1" dirty="0">
                  <a:solidFill>
                    <a:srgbClr val="FF0000"/>
                  </a:solidFill>
                </a:rPr>
                <a:t>        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</a:t>
              </a:r>
              <a:endParaRPr lang="en-US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430E91F-180A-C66B-6331-06C6A7CDF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730" y="1739100"/>
              <a:ext cx="2588190" cy="190913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876E9B6-2B34-3F6A-21BE-801C436C21DE}"/>
              </a:ext>
            </a:extLst>
          </p:cNvPr>
          <p:cNvGrpSpPr/>
          <p:nvPr/>
        </p:nvGrpSpPr>
        <p:grpSpPr>
          <a:xfrm>
            <a:off x="531812" y="1441611"/>
            <a:ext cx="11825403" cy="3756240"/>
            <a:chOff x="531812" y="1441611"/>
            <a:chExt cx="11825403" cy="37562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C7928B-014A-92B9-7C04-5D7DD3D38647}"/>
                </a:ext>
              </a:extLst>
            </p:cNvPr>
            <p:cNvSpPr txBox="1"/>
            <p:nvPr/>
          </p:nvSpPr>
          <p:spPr>
            <a:xfrm>
              <a:off x="8359005" y="2228671"/>
              <a:ext cx="39982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Languages/Instructions Hardware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Assembly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Machine language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Architecture Hardware</a:t>
              </a:r>
              <a:r>
                <a:rPr lang="en-US" b="1" dirty="0">
                  <a:solidFill>
                    <a:srgbClr val="FF0000"/>
                  </a:solidFill>
                </a:rPr>
                <a:t>      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US" b="1" u="sng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845BAC-4363-3629-779F-5064ED25682A}"/>
                    </a:ext>
                  </a:extLst>
                </p14:cNvPr>
                <p14:cNvContentPartPr/>
                <p14:nvPr/>
              </p14:nvContentPartPr>
              <p14:xfrm>
                <a:off x="531812" y="1441611"/>
                <a:ext cx="7648519" cy="375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644FB0-2871-ECC7-2831-163C72588D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3813" y="1423611"/>
                  <a:ext cx="7684157" cy="379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B852F63A-4D8C-F09F-6CDC-97CA4456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36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801CB9-D8DE-ECF1-6365-1E10C17ACDFD}"/>
              </a:ext>
            </a:extLst>
          </p:cNvPr>
          <p:cNvGrpSpPr/>
          <p:nvPr/>
        </p:nvGrpSpPr>
        <p:grpSpPr>
          <a:xfrm>
            <a:off x="3265714" y="5277349"/>
            <a:ext cx="3721158" cy="1801512"/>
            <a:chOff x="3265714" y="5277349"/>
            <a:chExt cx="3721158" cy="180151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C0578E9-A937-F7D3-9AE4-AB37B250B2FF}"/>
                </a:ext>
              </a:extLst>
            </p:cNvPr>
            <p:cNvGrpSpPr/>
            <p:nvPr/>
          </p:nvGrpSpPr>
          <p:grpSpPr>
            <a:xfrm>
              <a:off x="3265714" y="5277349"/>
              <a:ext cx="3721158" cy="1801512"/>
              <a:chOff x="4100792" y="5252912"/>
              <a:chExt cx="3721158" cy="180151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127D07-6F7B-08C7-ECAD-6897F5AAAC3A}"/>
                  </a:ext>
                </a:extLst>
              </p:cNvPr>
              <p:cNvSpPr txBox="1"/>
              <p:nvPr/>
            </p:nvSpPr>
            <p:spPr>
              <a:xfrm>
                <a:off x="4100792" y="5854095"/>
                <a:ext cx="25779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Memory mapped I/O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u="sng" dirty="0">
                    <a:solidFill>
                      <a:srgbClr val="FF0000"/>
                    </a:solidFill>
                  </a:rPr>
                  <a:t>From Assembly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u="sng" dirty="0">
                    <a:solidFill>
                      <a:srgbClr val="FF0000"/>
                    </a:solidFill>
                  </a:rPr>
                  <a:t>From C</a:t>
                </a:r>
                <a:r>
                  <a:rPr lang="en-US" b="1" dirty="0">
                    <a:solidFill>
                      <a:srgbClr val="FF0000"/>
                    </a:solidFill>
                  </a:rPr>
                  <a:t>    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⑥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u="sng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12407C8-C0B8-6D93-37EC-40185D0BA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3820" y="5252912"/>
                <a:ext cx="308130" cy="754543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9301C4-1F07-F86A-D73E-7AB53384F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2465" y="5707832"/>
              <a:ext cx="850342" cy="57404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DE04A-7764-8993-6D0A-4349AD2F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797858-1860-35DA-DA92-B88E60826984}"/>
                  </a:ext>
                </a:extLst>
              </p14:cNvPr>
              <p14:cNvContentPartPr/>
              <p14:nvPr/>
            </p14:nvContentPartPr>
            <p14:xfrm>
              <a:off x="10961325" y="2704815"/>
              <a:ext cx="573840" cy="544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D89641-F44F-6C8B-FC54-D4B7CD7D06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3685" y="2687175"/>
                <a:ext cx="609480" cy="57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699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53" y="85998"/>
            <a:ext cx="8382000" cy="762000"/>
          </a:xfrm>
        </p:spPr>
        <p:txBody>
          <a:bodyPr/>
          <a:lstStyle/>
          <a:p>
            <a:r>
              <a:rPr lang="en-US" sz="3200" dirty="0"/>
              <a:t>Representations: </a:t>
            </a:r>
            <a:r>
              <a:rPr lang="en-US" sz="3200" dirty="0" err="1"/>
              <a:t>Hexidecimal</a:t>
            </a:r>
            <a:r>
              <a:rPr lang="en-US" sz="3200" dirty="0"/>
              <a:t> (base-16)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599" y="1643743"/>
            <a:ext cx="769302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Binary: 01011101101010101.00111101</a:t>
            </a:r>
          </a:p>
          <a:p>
            <a:pPr lvl="1"/>
            <a:r>
              <a:rPr lang="en-US" dirty="0"/>
              <a:t>All ones and zeroes</a:t>
            </a:r>
          </a:p>
          <a:p>
            <a:pPr lvl="1"/>
            <a:r>
              <a:rPr lang="en-US" dirty="0"/>
              <a:t>Not human friendly</a:t>
            </a:r>
          </a:p>
          <a:p>
            <a:r>
              <a:rPr lang="en-US" dirty="0"/>
              <a:t>Hexadecimal</a:t>
            </a:r>
          </a:p>
          <a:p>
            <a:pPr lvl="1"/>
            <a:r>
              <a:rPr lang="en-US" dirty="0"/>
              <a:t>Group 4-bits together from decimal point</a:t>
            </a:r>
          </a:p>
          <a:p>
            <a:pPr lvl="1"/>
            <a:r>
              <a:rPr lang="en-US" dirty="0"/>
              <a:t>4-bits can equal more than 9.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/>
              <a:t>0</a:t>
            </a:r>
            <a:r>
              <a:rPr lang="en-US" dirty="0">
                <a:solidFill>
                  <a:srgbClr val="588824"/>
                </a:solidFill>
              </a:rPr>
              <a:t>1011</a:t>
            </a:r>
            <a:r>
              <a:rPr lang="en-US" dirty="0"/>
              <a:t>1011</a:t>
            </a:r>
            <a:r>
              <a:rPr lang="en-US" dirty="0">
                <a:solidFill>
                  <a:srgbClr val="588824"/>
                </a:solidFill>
              </a:rPr>
              <a:t>0101</a:t>
            </a:r>
            <a:r>
              <a:rPr lang="en-US" dirty="0"/>
              <a:t>0101.</a:t>
            </a:r>
            <a:r>
              <a:rPr lang="en-US" dirty="0">
                <a:solidFill>
                  <a:srgbClr val="588824"/>
                </a:solidFill>
              </a:rPr>
              <a:t>0011</a:t>
            </a:r>
            <a:r>
              <a:rPr lang="en-US" dirty="0"/>
              <a:t>1101</a:t>
            </a:r>
          </a:p>
          <a:p>
            <a:pPr lvl="1"/>
            <a:r>
              <a:rPr lang="en-US" dirty="0"/>
              <a:t>   0      B      </a:t>
            </a:r>
            <a:r>
              <a:rPr lang="en-US" dirty="0" err="1">
                <a:solidFill>
                  <a:srgbClr val="588824"/>
                </a:solidFill>
              </a:rPr>
              <a:t>B</a:t>
            </a:r>
            <a:r>
              <a:rPr lang="en-US" dirty="0"/>
              <a:t>     5      </a:t>
            </a:r>
            <a:r>
              <a:rPr lang="en-US" dirty="0">
                <a:solidFill>
                  <a:srgbClr val="588824"/>
                </a:solidFill>
              </a:rPr>
              <a:t>5</a:t>
            </a:r>
            <a:r>
              <a:rPr lang="en-US" dirty="0"/>
              <a:t>    .   3      </a:t>
            </a:r>
            <a:r>
              <a:rPr lang="en-US" dirty="0">
                <a:solidFill>
                  <a:srgbClr val="588824"/>
                </a:solidFill>
              </a:rPr>
              <a:t>D</a:t>
            </a:r>
            <a:r>
              <a:rPr lang="en-US" dirty="0"/>
              <a:t>   = 0xBB55.3D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3504"/>
              </p:ext>
            </p:extLst>
          </p:nvPr>
        </p:nvGraphicFramePr>
        <p:xfrm>
          <a:off x="1102515" y="4310713"/>
          <a:ext cx="9835822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8549">
                  <a:extLst>
                    <a:ext uri="{9D8B030D-6E8A-4147-A177-3AD203B41FA5}">
                      <a16:colId xmlns:a16="http://schemas.microsoft.com/office/drawing/2014/main" val="2668337465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28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Base-2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Left Brace 19"/>
          <p:cNvSpPr/>
          <p:nvPr/>
        </p:nvSpPr>
        <p:spPr bwMode="auto">
          <a:xfrm rot="16200000">
            <a:off x="4231207" y="5651643"/>
            <a:ext cx="326175" cy="58866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 rot="16200000">
            <a:off x="3633921" y="5659642"/>
            <a:ext cx="314959" cy="57409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5471034" y="5641144"/>
            <a:ext cx="326179" cy="60965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6200000">
            <a:off x="4850637" y="5635537"/>
            <a:ext cx="314962" cy="6096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 rot="16200000">
            <a:off x="6846004" y="5630362"/>
            <a:ext cx="326183" cy="63122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6" name="Left Brace 25"/>
          <p:cNvSpPr/>
          <p:nvPr/>
        </p:nvSpPr>
        <p:spPr bwMode="auto">
          <a:xfrm rot="16200000">
            <a:off x="6186124" y="5617184"/>
            <a:ext cx="314965" cy="64636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43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7737" y="5661025"/>
              <a:ext cx="9525" cy="1588"/>
            </p14:xfrm>
          </p:contentPart>
        </mc:Choice>
        <mc:Fallback xmlns="">
          <p:pic>
            <p:nvPicPr>
              <p:cNvPr id="1843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1143" y="5632441"/>
                <a:ext cx="21981" cy="555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/>
          <p:cNvSpPr/>
          <p:nvPr/>
        </p:nvSpPr>
        <p:spPr bwMode="auto">
          <a:xfrm>
            <a:off x="2799376" y="5590633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3023314" y="5646038"/>
            <a:ext cx="314959" cy="58866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FF5E2-C735-1156-8B9E-72897B85F060}"/>
              </a:ext>
            </a:extLst>
          </p:cNvPr>
          <p:cNvSpPr/>
          <p:nvPr/>
        </p:nvSpPr>
        <p:spPr bwMode="auto">
          <a:xfrm>
            <a:off x="2901529" y="6118992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E423E-2E84-8B35-0911-F3A75927E140}"/>
              </a:ext>
            </a:extLst>
          </p:cNvPr>
          <p:cNvSpPr/>
          <p:nvPr/>
        </p:nvSpPr>
        <p:spPr bwMode="auto">
          <a:xfrm>
            <a:off x="3558491" y="6120645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8BC6D-F8C0-B2BE-E86C-93D416509C91}"/>
              </a:ext>
            </a:extLst>
          </p:cNvPr>
          <p:cNvSpPr/>
          <p:nvPr/>
        </p:nvSpPr>
        <p:spPr bwMode="auto">
          <a:xfrm>
            <a:off x="4170347" y="6105235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452CE-FEB6-4ED0-B52C-FCAE563B5267}"/>
              </a:ext>
            </a:extLst>
          </p:cNvPr>
          <p:cNvSpPr/>
          <p:nvPr/>
        </p:nvSpPr>
        <p:spPr bwMode="auto">
          <a:xfrm>
            <a:off x="4811749" y="6114918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3AEA1-79BC-5CB4-279A-B0D89D79D130}"/>
              </a:ext>
            </a:extLst>
          </p:cNvPr>
          <p:cNvSpPr/>
          <p:nvPr/>
        </p:nvSpPr>
        <p:spPr bwMode="auto">
          <a:xfrm>
            <a:off x="5348511" y="6076042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C4A1C-17D8-3E5A-256D-708D40DE6983}"/>
              </a:ext>
            </a:extLst>
          </p:cNvPr>
          <p:cNvSpPr/>
          <p:nvPr/>
        </p:nvSpPr>
        <p:spPr bwMode="auto">
          <a:xfrm>
            <a:off x="6119890" y="6097847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15D54-989C-4E00-2FC9-306E462B4626}"/>
              </a:ext>
            </a:extLst>
          </p:cNvPr>
          <p:cNvSpPr/>
          <p:nvPr/>
        </p:nvSpPr>
        <p:spPr bwMode="auto">
          <a:xfrm>
            <a:off x="6689973" y="6114918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A8CFAF-036C-1FE1-96D8-3A69ED7EFB0A}"/>
              </a:ext>
            </a:extLst>
          </p:cNvPr>
          <p:cNvSpPr/>
          <p:nvPr/>
        </p:nvSpPr>
        <p:spPr bwMode="auto">
          <a:xfrm>
            <a:off x="7295012" y="6105234"/>
            <a:ext cx="1673002" cy="324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8B6C-C81C-EC65-65DE-2D165BA0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10426" y="6545610"/>
            <a:ext cx="7619999" cy="365125"/>
          </a:xfrm>
        </p:spPr>
        <p:txBody>
          <a:bodyPr/>
          <a:lstStyle/>
          <a:p>
            <a:r>
              <a:rPr lang="nl-NL" dirty="0"/>
              <a:t>CIS 240: MICROCOMPUTER ARCHITECTURE &amp; PROGRAMMING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519E19-61EA-38AA-656D-ECE50E959C92}"/>
              </a:ext>
            </a:extLst>
          </p:cNvPr>
          <p:cNvSpPr txBox="1"/>
          <p:nvPr/>
        </p:nvSpPr>
        <p:spPr>
          <a:xfrm>
            <a:off x="8677553" y="533674"/>
            <a:ext cx="3474758" cy="26776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The average person can hold between three and seven items in their short-term memory, also known as working memory. This limit is known as the "magical number seven"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15" grpId="0" animBg="1"/>
      <p:bldP spid="22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Representations: Octal (Base-8)</a:t>
            </a:r>
            <a:br>
              <a:rPr lang="en-US" dirty="0"/>
            </a:br>
            <a:r>
              <a:rPr lang="en-US" sz="3600" b="1" dirty="0">
                <a:solidFill>
                  <a:srgbClr val="FF0000"/>
                </a:solidFill>
              </a:rPr>
              <a:t>(Included for completeness but we won’t use)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1524000"/>
            <a:ext cx="7693025" cy="5029200"/>
          </a:xfrm>
        </p:spPr>
        <p:txBody>
          <a:bodyPr/>
          <a:lstStyle/>
          <a:p>
            <a:r>
              <a:rPr lang="en-US" dirty="0"/>
              <a:t>Binary: 01011101101010101.00111101</a:t>
            </a:r>
          </a:p>
          <a:p>
            <a:pPr lvl="1"/>
            <a:r>
              <a:rPr lang="en-US" dirty="0"/>
              <a:t>All ones and zeroes</a:t>
            </a:r>
          </a:p>
          <a:p>
            <a:pPr lvl="1"/>
            <a:r>
              <a:rPr lang="en-US" dirty="0"/>
              <a:t>Not human friendly</a:t>
            </a:r>
          </a:p>
          <a:p>
            <a:r>
              <a:rPr lang="en-US" dirty="0"/>
              <a:t>Octal</a:t>
            </a:r>
          </a:p>
          <a:p>
            <a:pPr lvl="1"/>
            <a:r>
              <a:rPr lang="en-US" dirty="0"/>
              <a:t>Group 3-bits together from decimal point</a:t>
            </a:r>
          </a:p>
          <a:p>
            <a:pPr lvl="1"/>
            <a:r>
              <a:rPr lang="en-US" dirty="0"/>
              <a:t>       01</a:t>
            </a:r>
            <a:r>
              <a:rPr lang="en-US" dirty="0">
                <a:solidFill>
                  <a:srgbClr val="588824"/>
                </a:solidFill>
              </a:rPr>
              <a:t>011</a:t>
            </a:r>
            <a:r>
              <a:rPr lang="en-US" dirty="0"/>
              <a:t>101</a:t>
            </a:r>
            <a:r>
              <a:rPr lang="en-US" dirty="0">
                <a:solidFill>
                  <a:srgbClr val="588824"/>
                </a:solidFill>
              </a:rPr>
              <a:t>101</a:t>
            </a:r>
            <a:r>
              <a:rPr lang="en-US" dirty="0"/>
              <a:t>010</a:t>
            </a:r>
            <a:r>
              <a:rPr lang="en-US" dirty="0">
                <a:solidFill>
                  <a:srgbClr val="588824"/>
                </a:solidFill>
              </a:rPr>
              <a:t>101</a:t>
            </a:r>
            <a:r>
              <a:rPr lang="en-US" dirty="0"/>
              <a:t>.001</a:t>
            </a:r>
            <a:r>
              <a:rPr lang="en-US" dirty="0">
                <a:solidFill>
                  <a:srgbClr val="588824"/>
                </a:solidFill>
              </a:rPr>
              <a:t>111</a:t>
            </a:r>
            <a:r>
              <a:rPr lang="en-US" dirty="0"/>
              <a:t>01</a:t>
            </a:r>
          </a:p>
          <a:p>
            <a:pPr lvl="1"/>
            <a:r>
              <a:rPr lang="en-US" dirty="0"/>
              <a:t> 1   </a:t>
            </a:r>
            <a:r>
              <a:rPr lang="en-US" dirty="0">
                <a:solidFill>
                  <a:srgbClr val="588824"/>
                </a:solidFill>
              </a:rPr>
              <a:t>3</a:t>
            </a:r>
            <a:r>
              <a:rPr lang="en-US" dirty="0"/>
              <a:t>    5    </a:t>
            </a:r>
            <a:r>
              <a:rPr lang="en-US" dirty="0">
                <a:solidFill>
                  <a:srgbClr val="588824"/>
                </a:solidFill>
              </a:rPr>
              <a:t>5</a:t>
            </a:r>
            <a:r>
              <a:rPr lang="en-US" dirty="0"/>
              <a:t>     2    </a:t>
            </a:r>
            <a:r>
              <a:rPr lang="en-US" dirty="0">
                <a:solidFill>
                  <a:srgbClr val="588824"/>
                </a:solidFill>
              </a:rPr>
              <a:t>5</a:t>
            </a:r>
            <a:r>
              <a:rPr lang="en-US" dirty="0"/>
              <a:t> .  1     </a:t>
            </a:r>
            <a:r>
              <a:rPr lang="en-US" dirty="0">
                <a:solidFill>
                  <a:srgbClr val="588824"/>
                </a:solidFill>
              </a:rPr>
              <a:t>7</a:t>
            </a:r>
            <a:r>
              <a:rPr lang="en-US" dirty="0"/>
              <a:t>   2 =   135525.172</a:t>
            </a:r>
            <a:r>
              <a:rPr lang="en-US" b="1" baseline="-25000" dirty="0"/>
              <a:t>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86244" y="4058524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            </a:t>
            </a:r>
            <a:r>
              <a:rPr lang="en-US" sz="2400" b="1" dirty="0">
                <a:solidFill>
                  <a:srgbClr val="588824"/>
                </a:solidFill>
              </a:rPr>
              <a:t>     </a:t>
            </a:r>
            <a:r>
              <a:rPr lang="en-US" sz="2400" b="1" dirty="0">
                <a:solidFill>
                  <a:srgbClr val="FF0000"/>
                </a:solidFill>
              </a:rPr>
              <a:t>       </a:t>
            </a:r>
            <a:r>
              <a:rPr lang="en-US" sz="2400" b="1" dirty="0">
                <a:solidFill>
                  <a:srgbClr val="588824"/>
                </a:solidFill>
              </a:rPr>
              <a:t>     </a:t>
            </a:r>
            <a:r>
              <a:rPr lang="en-US" sz="2400" b="1" dirty="0">
                <a:solidFill>
                  <a:srgbClr val="FF0000"/>
                </a:solidFill>
              </a:rPr>
              <a:t>                   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629202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 rot="16200000">
            <a:off x="7906197" y="4291121"/>
            <a:ext cx="152400" cy="533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7" name="Left Brace 16"/>
          <p:cNvSpPr/>
          <p:nvPr/>
        </p:nvSpPr>
        <p:spPr bwMode="auto">
          <a:xfrm rot="16200000">
            <a:off x="739184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685844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16200000">
            <a:off x="3718592" y="4307215"/>
            <a:ext cx="152400" cy="50121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0" name="Left Brace 19"/>
          <p:cNvSpPr/>
          <p:nvPr/>
        </p:nvSpPr>
        <p:spPr bwMode="auto">
          <a:xfrm rot="16200000">
            <a:off x="422954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 rot="16200000">
            <a:off x="476802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528110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579926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D7E4C-B369-59BE-51C6-79C8A6B5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hexadecimal representation of 10010101101010101.1010101</a:t>
            </a:r>
            <a:r>
              <a:rPr lang="en-US" b="1" baseline="-25000" dirty="0"/>
              <a:t>2</a:t>
            </a:r>
            <a:r>
              <a:rPr lang="en-US" dirty="0"/>
              <a:t>?</a:t>
            </a:r>
          </a:p>
          <a:p>
            <a:r>
              <a:rPr lang="en-US" dirty="0"/>
              <a:t>625.625</a:t>
            </a:r>
            <a:r>
              <a:rPr lang="en-US" b="1" baseline="-25000" dirty="0"/>
              <a:t>10</a:t>
            </a:r>
            <a:r>
              <a:rPr lang="en-US" dirty="0"/>
              <a:t> in hex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missing?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024EC-6945-EDC0-2A18-F7CC3A2A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4CC94D-DAEC-6748-1771-C2AE6C37041A}"/>
                  </a:ext>
                </a:extLst>
              </p14:cNvPr>
              <p14:cNvContentPartPr/>
              <p14:nvPr/>
            </p14:nvContentPartPr>
            <p14:xfrm>
              <a:off x="370440" y="561600"/>
              <a:ext cx="11214000" cy="59824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4CC94D-DAEC-6748-1771-C2AE6C3704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080" y="552240"/>
                <a:ext cx="11232720" cy="6001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7141-DA6B-8274-D882-D46D1687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54FB-07DB-9820-77A1-DBB9EE91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D58EE-C9E7-7199-4BF3-64037A0D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BD46-C205-C1E6-361A-30FB4850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3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304800"/>
            <a:ext cx="9822581" cy="762000"/>
          </a:xfrm>
        </p:spPr>
        <p:txBody>
          <a:bodyPr>
            <a:normAutofit/>
          </a:bodyPr>
          <a:lstStyle/>
          <a:p>
            <a:r>
              <a:rPr lang="en-US" dirty="0"/>
              <a:t>Representing negative numbers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87" y="1251284"/>
            <a:ext cx="10013599" cy="5390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Five ways to represent negative numbers (Four numerical ways):</a:t>
            </a:r>
          </a:p>
          <a:p>
            <a:pPr lvl="1"/>
            <a:r>
              <a:rPr lang="en-US" dirty="0"/>
              <a:t>Sign-magnitude</a:t>
            </a:r>
          </a:p>
          <a:p>
            <a:pPr lvl="2"/>
            <a:r>
              <a:rPr lang="en-US" dirty="0"/>
              <a:t>Easy for humans but not so good for math</a:t>
            </a:r>
          </a:p>
          <a:p>
            <a:pPr lvl="1"/>
            <a:r>
              <a:rPr lang="en-US" dirty="0"/>
              <a:t>1’s complement</a:t>
            </a:r>
          </a:p>
          <a:p>
            <a:pPr lvl="2"/>
            <a:r>
              <a:rPr lang="en-US" dirty="0"/>
              <a:t>Better for math but wasteful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2’s complement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The main one we’ll be looking at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Usually used. Computers like it, not wasteful. </a:t>
            </a:r>
          </a:p>
          <a:p>
            <a:pPr lvl="1"/>
            <a:r>
              <a:rPr lang="en-US" dirty="0"/>
              <a:t>BCD (Binary-coded decimal)</a:t>
            </a:r>
          </a:p>
          <a:p>
            <a:pPr lvl="2"/>
            <a:r>
              <a:rPr lang="en-US" dirty="0"/>
              <a:t>Humans like it. Computers… Not so much. Math hard.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ASCII</a:t>
            </a:r>
            <a:r>
              <a:rPr lang="en-US" dirty="0"/>
              <a:t>, JIS X 0208, EUC (Unix), Unicode, etc.</a:t>
            </a:r>
          </a:p>
          <a:p>
            <a:pPr lvl="2"/>
            <a:r>
              <a:rPr lang="en-US" dirty="0"/>
              <a:t>Text characters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03B1-5BD9-815F-3014-9EAD99DB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9212" y="6370637"/>
            <a:ext cx="7619999" cy="365125"/>
          </a:xfrm>
        </p:spPr>
        <p:txBody>
          <a:bodyPr/>
          <a:lstStyle/>
          <a:p>
            <a:r>
              <a:rPr lang="nl-NL" dirty="0"/>
              <a:t>CIS 240: MICROCOMPUTER ARCHITECTURE &amp; PROGRAMMING</a:t>
            </a:r>
            <a:endParaRPr lang="en-US" dirty="0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WORD: Wikipedia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hlinkClick r:id="rId2" tooltip="Computing"/>
              </a:rPr>
              <a:t>computing</a:t>
            </a:r>
            <a:r>
              <a:rPr lang="en-US" dirty="0"/>
              <a:t>, </a:t>
            </a:r>
            <a:r>
              <a:rPr lang="en-US" b="1" i="1" dirty="0"/>
              <a:t>word</a:t>
            </a:r>
            <a:r>
              <a:rPr lang="en-US" dirty="0"/>
              <a:t> is a term for the natural unit of data used by a particular computer design. A word is simply a fixed-sized group of </a:t>
            </a:r>
            <a:r>
              <a:rPr lang="en-US" dirty="0">
                <a:hlinkClick r:id="rId3" tooltip="Bit"/>
              </a:rPr>
              <a:t>bits</a:t>
            </a:r>
            <a:r>
              <a:rPr lang="en-US" dirty="0"/>
              <a:t> that are handled together by the </a:t>
            </a:r>
            <a:r>
              <a:rPr lang="en-US" dirty="0">
                <a:hlinkClick r:id="rId4" tooltip="System"/>
              </a:rPr>
              <a:t>system</a:t>
            </a:r>
            <a:r>
              <a:rPr lang="en-US" dirty="0"/>
              <a:t>. The number of bits in a word (the </a:t>
            </a:r>
            <a:r>
              <a:rPr lang="en-US" b="1" dirty="0"/>
              <a:t>word size</a:t>
            </a:r>
            <a:r>
              <a:rPr lang="en-US" dirty="0"/>
              <a:t> or </a:t>
            </a:r>
            <a:r>
              <a:rPr lang="en-US" b="1" dirty="0"/>
              <a:t>word length</a:t>
            </a:r>
            <a:r>
              <a:rPr lang="en-US" dirty="0"/>
              <a:t>) is an important characteristic of a </a:t>
            </a:r>
            <a:r>
              <a:rPr lang="en-US" dirty="0">
                <a:hlinkClick r:id="rId5" tooltip="Computer architecture"/>
              </a:rPr>
              <a:t>computer architecture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1D5E0-E390-BEF1-DBC0-FA5DC7C0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1E2A-AD9C-4BCC-54B1-3A3D5737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9" y="1417606"/>
            <a:ext cx="4333886" cy="3536134"/>
          </a:xfrm>
        </p:spPr>
        <p:txBody>
          <a:bodyPr/>
          <a:lstStyle/>
          <a:p>
            <a:r>
              <a:rPr lang="en-US" dirty="0"/>
              <a:t>2’s complement in picture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427A4-92F9-7D49-9A9F-0653C528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A18B0-05DA-172D-9DEC-3AF3382B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42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70D146-F4F9-6B27-1333-2185FF6E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22" y="106532"/>
            <a:ext cx="6925506" cy="61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CCB1C4E-DAFA-0DD9-4CC5-9A0C0D5D813B}"/>
                  </a:ext>
                </a:extLst>
              </p14:cNvPr>
              <p14:cNvContentPartPr/>
              <p14:nvPr/>
            </p14:nvContentPartPr>
            <p14:xfrm>
              <a:off x="7953045" y="1837125"/>
              <a:ext cx="68760" cy="10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CCB1C4E-DAFA-0DD9-4CC5-9A0C0D5D8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35405" y="1819485"/>
                <a:ext cx="1044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F5CE1F0-2D5B-D4D5-7D3F-92F0CF79B928}"/>
                  </a:ext>
                </a:extLst>
              </p14:cNvPr>
              <p14:cNvContentPartPr/>
              <p14:nvPr/>
            </p14:nvContentPartPr>
            <p14:xfrm>
              <a:off x="789480" y="102240"/>
              <a:ext cx="8503560" cy="63115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F5CE1F0-2D5B-D4D5-7D3F-92F0CF79B92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0120" y="92880"/>
                <a:ext cx="8522280" cy="63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1608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Sign-magnitude Representation (1)</a:t>
            </a:r>
            <a:br>
              <a:rPr lang="en-US" dirty="0"/>
            </a:br>
            <a:r>
              <a:rPr lang="en-US" sz="3600" b="1" dirty="0">
                <a:solidFill>
                  <a:srgbClr val="FF0000"/>
                </a:solidFill>
              </a:rPr>
              <a:t>(Included for completeness but we won’t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pick a number: 27</a:t>
            </a:r>
            <a:r>
              <a:rPr lang="en-US" b="1" baseline="-25000" dirty="0"/>
              <a:t>10</a:t>
            </a:r>
            <a:r>
              <a:rPr lang="en-US" dirty="0"/>
              <a:t> = 00011011</a:t>
            </a:r>
            <a:r>
              <a:rPr lang="en-US" b="1" baseline="-25000" dirty="0"/>
              <a:t>2</a:t>
            </a:r>
            <a:r>
              <a:rPr lang="en-US" dirty="0"/>
              <a:t> = 0x1B</a:t>
            </a:r>
          </a:p>
          <a:p>
            <a:r>
              <a:rPr lang="en-US" dirty="0"/>
              <a:t>Sign-magnitude says the top bit, the most significant bit (</a:t>
            </a:r>
            <a:r>
              <a:rPr lang="en-US" sz="2400" dirty="0"/>
              <a:t>MSB*</a:t>
            </a:r>
            <a:r>
              <a:rPr lang="en-US" dirty="0"/>
              <a:t>), the leftmost bit is a </a:t>
            </a:r>
            <a:r>
              <a:rPr lang="en-US" b="1" u="sng" dirty="0"/>
              <a:t>sign bit</a:t>
            </a:r>
          </a:p>
          <a:p>
            <a:r>
              <a:rPr lang="en-US" dirty="0"/>
              <a:t>If the sign bit is “1”, then the number is negative</a:t>
            </a:r>
          </a:p>
          <a:p>
            <a:r>
              <a:rPr lang="en-US" dirty="0"/>
              <a:t>If the sign bit is “0”, then the number is positive</a:t>
            </a:r>
          </a:p>
          <a:p>
            <a:r>
              <a:rPr lang="en-US" dirty="0"/>
              <a:t>So….</a:t>
            </a:r>
          </a:p>
          <a:p>
            <a:pPr lvl="1">
              <a:buNone/>
            </a:pPr>
            <a:r>
              <a:rPr lang="en-US" sz="3200" b="1" dirty="0">
                <a:solidFill>
                  <a:srgbClr val="FF0000"/>
                </a:solidFill>
              </a:rPr>
              <a:t>0</a:t>
            </a:r>
            <a:r>
              <a:rPr lang="en-US" sz="3200" dirty="0"/>
              <a:t>0011011</a:t>
            </a:r>
            <a:r>
              <a:rPr lang="en-US" sz="3200" b="1" baseline="-25000" dirty="0"/>
              <a:t>2</a:t>
            </a:r>
            <a:r>
              <a:rPr lang="en-US" sz="3200" dirty="0"/>
              <a:t> = 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0011011</a:t>
            </a:r>
            <a:r>
              <a:rPr lang="en-US" sz="3200" b="1" baseline="-25000" dirty="0"/>
              <a:t>2</a:t>
            </a:r>
            <a:r>
              <a:rPr lang="en-US" sz="3200" dirty="0"/>
              <a:t>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6248400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*LSB is the least significant bit and the bit farthest to the right.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8440-D292-BB4D-1E20-153C4D70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Sign-magnitude Representation (2)</a:t>
            </a:r>
            <a:br>
              <a:rPr lang="en-US" dirty="0"/>
            </a:br>
            <a:r>
              <a:rPr lang="en-US" sz="3600" b="1" dirty="0">
                <a:solidFill>
                  <a:srgbClr val="FF0000"/>
                </a:solidFill>
              </a:rPr>
              <a:t>(Included for completeness but we won’t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closer look at S/M representation</a:t>
            </a:r>
          </a:p>
          <a:p>
            <a:r>
              <a:rPr lang="en-US" dirty="0"/>
              <a:t>Question: What is zero?</a:t>
            </a:r>
          </a:p>
          <a:p>
            <a:pPr lvl="1">
              <a:buNone/>
            </a:pPr>
            <a:r>
              <a:rPr lang="en-US" sz="3200" b="1" dirty="0">
                <a:solidFill>
                  <a:srgbClr val="FF0000"/>
                </a:solidFill>
              </a:rPr>
              <a:t>0</a:t>
            </a:r>
            <a:r>
              <a:rPr lang="en-US" sz="3200" dirty="0"/>
              <a:t>0000000</a:t>
            </a:r>
            <a:r>
              <a:rPr lang="en-US" sz="3200" b="1" baseline="-25000" dirty="0"/>
              <a:t>2</a:t>
            </a:r>
            <a:r>
              <a:rPr lang="en-US" sz="3200" dirty="0"/>
              <a:t> = 0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0000000</a:t>
            </a:r>
            <a:r>
              <a:rPr lang="en-US" sz="3200" b="1" baseline="-25000" dirty="0"/>
              <a:t>2</a:t>
            </a:r>
            <a:r>
              <a:rPr lang="en-US" sz="3200" dirty="0"/>
              <a:t>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0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r>
              <a:rPr lang="en-US" dirty="0"/>
              <a:t>Two zeroes… That’s a waste of a value.</a:t>
            </a:r>
          </a:p>
          <a:p>
            <a:r>
              <a:rPr lang="en-US" dirty="0"/>
              <a:t>Later we’ll see that S/M is hardest to use in addition and multiplication of binary numbers.</a:t>
            </a:r>
          </a:p>
          <a:p>
            <a:r>
              <a:rPr lang="en-US" dirty="0"/>
              <a:t>Number range from: -127 to 127</a:t>
            </a:r>
          </a:p>
          <a:p>
            <a:pPr lvl="1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210630" y="2540001"/>
            <a:ext cx="986971" cy="812800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7887" y="3432629"/>
            <a:ext cx="986971" cy="812800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2CD6-FD1F-7915-F02A-859BA56A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One’s complement Representation (1)</a:t>
            </a: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(Included for completeness but we won’t use)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/>
          <a:lstStyle/>
          <a:p>
            <a:r>
              <a:rPr lang="en-US" dirty="0"/>
              <a:t>Let’s pick a number: 27</a:t>
            </a:r>
            <a:r>
              <a:rPr lang="en-US" b="1" baseline="-25000" dirty="0"/>
              <a:t>10</a:t>
            </a:r>
            <a:r>
              <a:rPr lang="en-US" dirty="0"/>
              <a:t> = 00011011</a:t>
            </a:r>
            <a:r>
              <a:rPr lang="en-US" b="1" baseline="-25000" dirty="0"/>
              <a:t>2</a:t>
            </a:r>
            <a:r>
              <a:rPr lang="en-US" dirty="0"/>
              <a:t> = 0x1B</a:t>
            </a:r>
          </a:p>
          <a:p>
            <a:r>
              <a:rPr lang="en-US" dirty="0"/>
              <a:t>One’s complement says the negative value is just the “complement”. All 1s are changed to zero and all zeroes are changed to ones.</a:t>
            </a:r>
            <a:endParaRPr lang="en-US" b="1" u="sng" dirty="0"/>
          </a:p>
          <a:p>
            <a:r>
              <a:rPr lang="en-US" dirty="0"/>
              <a:t>So….</a:t>
            </a:r>
          </a:p>
          <a:p>
            <a:pPr lvl="1">
              <a:buNone/>
            </a:pPr>
            <a:r>
              <a:rPr lang="en-US" sz="3200" dirty="0"/>
              <a:t>00011011</a:t>
            </a:r>
            <a:r>
              <a:rPr lang="en-US" sz="3200" b="1" baseline="-25000" dirty="0"/>
              <a:t>2</a:t>
            </a:r>
            <a:r>
              <a:rPr lang="en-US" sz="3200" dirty="0"/>
              <a:t> = 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dirty="0"/>
              <a:t>11100100</a:t>
            </a:r>
            <a:r>
              <a:rPr lang="en-US" sz="3200" b="1" baseline="-25000" dirty="0"/>
              <a:t>2</a:t>
            </a:r>
            <a:r>
              <a:rPr lang="en-US" sz="3200" dirty="0"/>
              <a:t>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endParaRPr lang="en-US" b="1" u="sng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09516-7656-A123-0755-4313258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One’s complement Representation (2)</a:t>
            </a: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(Included for completeness but we won’t use)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Question: What is zero?</a:t>
            </a:r>
          </a:p>
          <a:p>
            <a:pPr lvl="1">
              <a:buNone/>
            </a:pPr>
            <a:r>
              <a:rPr lang="en-US" sz="3200" dirty="0"/>
              <a:t>00000000</a:t>
            </a:r>
            <a:r>
              <a:rPr lang="en-US" sz="3200" b="1" baseline="-25000" dirty="0"/>
              <a:t>2</a:t>
            </a:r>
            <a:r>
              <a:rPr lang="en-US" sz="3200" dirty="0"/>
              <a:t> = 0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dirty="0"/>
              <a:t>11111111</a:t>
            </a:r>
            <a:r>
              <a:rPr lang="en-US" sz="3200" b="1" baseline="-25000" dirty="0"/>
              <a:t>2</a:t>
            </a:r>
            <a:r>
              <a:rPr lang="en-US" sz="3200" dirty="0"/>
              <a:t>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0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r>
              <a:rPr lang="en-US" dirty="0"/>
              <a:t>Two zeroes… That’s also a waste of a value.</a:t>
            </a:r>
          </a:p>
          <a:p>
            <a:r>
              <a:rPr lang="en-US" dirty="0"/>
              <a:t>Later we’ll see that 1’s comp is still a little complicated to use in addition and multiplication of binary numbers but quite a bit easier than SM.</a:t>
            </a:r>
          </a:p>
          <a:p>
            <a:pPr lvl="1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212080" y="2062480"/>
            <a:ext cx="1087120" cy="731520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22240" y="2997200"/>
            <a:ext cx="1087120" cy="731520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09440" y="1402080"/>
            <a:ext cx="2672080" cy="731520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53360" y="3728720"/>
            <a:ext cx="7914640" cy="2052320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DE6D3-9B19-B385-6701-3D79A944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One’s complement Representation (3)</a:t>
            </a: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(Included for completeness but we won’t use)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077200" cy="4562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about the number 255</a:t>
            </a:r>
            <a:r>
              <a:rPr lang="en-US" b="1" baseline="-25000" dirty="0"/>
              <a:t>10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11111111</a:t>
            </a:r>
            <a:r>
              <a:rPr lang="en-US" b="1" baseline="-25000" dirty="0"/>
              <a:t>2</a:t>
            </a:r>
            <a:r>
              <a:rPr lang="en-US" dirty="0"/>
              <a:t> = 255</a:t>
            </a:r>
            <a:r>
              <a:rPr lang="en-US" b="1" baseline="-25000" dirty="0"/>
              <a:t>10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Invert everything and… 00000000</a:t>
            </a:r>
            <a:r>
              <a:rPr lang="en-US" b="1" baseline="-25000" dirty="0"/>
              <a:t>2</a:t>
            </a:r>
            <a:r>
              <a:rPr lang="en-US" dirty="0"/>
              <a:t> = 0</a:t>
            </a:r>
            <a:r>
              <a:rPr lang="en-US" b="1" baseline="-25000" dirty="0"/>
              <a:t>10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Oops…</a:t>
            </a:r>
          </a:p>
          <a:p>
            <a:r>
              <a:rPr lang="en-US" dirty="0"/>
              <a:t>It turns out that 1’s comp only works for values between: </a:t>
            </a:r>
            <a:r>
              <a:rPr lang="pl-PL" dirty="0"/>
              <a:t>−(2</a:t>
            </a:r>
            <a:r>
              <a:rPr lang="pl-PL" baseline="30000" dirty="0"/>
              <a:t>N−1</a:t>
            </a:r>
            <a:r>
              <a:rPr lang="pl-PL" dirty="0"/>
              <a:t>−1) to (2</a:t>
            </a:r>
            <a:r>
              <a:rPr lang="pl-PL" baseline="30000" dirty="0"/>
              <a:t>N−1</a:t>
            </a:r>
            <a:r>
              <a:rPr lang="pl-PL" dirty="0"/>
              <a:t>−1) </a:t>
            </a:r>
            <a:r>
              <a:rPr lang="en-US" dirty="0"/>
              <a:t>where N is the number of bits. (Same as S/M)</a:t>
            </a:r>
          </a:p>
          <a:p>
            <a:r>
              <a:rPr lang="en-US" dirty="0"/>
              <a:t>Here N=8 so values range from –(2</a:t>
            </a:r>
            <a:r>
              <a:rPr lang="en-US" b="1" baseline="30000" dirty="0"/>
              <a:t>7</a:t>
            </a:r>
            <a:r>
              <a:rPr lang="en-US" dirty="0"/>
              <a:t>-1) to 2</a:t>
            </a:r>
            <a:r>
              <a:rPr lang="en-US" b="1" baseline="30000" dirty="0"/>
              <a:t>7</a:t>
            </a:r>
            <a:r>
              <a:rPr lang="en-US" dirty="0"/>
              <a:t>-1 or -127 to 127</a:t>
            </a:r>
          </a:p>
          <a:p>
            <a:r>
              <a:rPr lang="en-US" dirty="0"/>
              <a:t>A closer look will tell you that the MSB tells you if a 1’s comp number is positive or negative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F2CF3-74B1-F623-1499-1D03114C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Two’s complement Representation (1)</a:t>
            </a:r>
            <a:br>
              <a:rPr lang="en-US" sz="3200" dirty="0"/>
            </a:br>
            <a:r>
              <a:rPr lang="en-US" sz="3200" b="1" u="sng" dirty="0">
                <a:solidFill>
                  <a:srgbClr val="FF0000"/>
                </a:solidFill>
              </a:rPr>
              <a:t>THIS IS THE MOST IMPORTANT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Positive numbers are the same for positive binary and for positive 2’s complement numbers.</a:t>
            </a:r>
          </a:p>
          <a:p>
            <a:r>
              <a:rPr lang="en-US" dirty="0"/>
              <a:t>Let’s pick a number: 27</a:t>
            </a:r>
            <a:r>
              <a:rPr lang="en-US" b="1" baseline="-25000" dirty="0"/>
              <a:t>10</a:t>
            </a:r>
            <a:r>
              <a:rPr lang="en-US" dirty="0"/>
              <a:t> = 00011011</a:t>
            </a:r>
            <a:r>
              <a:rPr lang="en-US" b="1" baseline="-25000" dirty="0"/>
              <a:t>2</a:t>
            </a:r>
            <a:r>
              <a:rPr lang="en-US" dirty="0"/>
              <a:t> = 0x1B</a:t>
            </a:r>
          </a:p>
          <a:p>
            <a:r>
              <a:rPr lang="en-US" dirty="0"/>
              <a:t>Two’s complement says the negative value is just the “</a:t>
            </a:r>
            <a:r>
              <a:rPr lang="en-US" dirty="0">
                <a:solidFill>
                  <a:srgbClr val="FF0000"/>
                </a:solidFill>
              </a:rPr>
              <a:t>complement plus </a:t>
            </a:r>
            <a:r>
              <a:rPr lang="en-US" dirty="0"/>
              <a:t>1”. All 1s are changed to zero and all zeroes are changed to ones then 1 is added.</a:t>
            </a:r>
            <a:endParaRPr lang="en-US" b="1" u="sng" dirty="0"/>
          </a:p>
          <a:p>
            <a:r>
              <a:rPr lang="en-US" dirty="0"/>
              <a:t>So….</a:t>
            </a:r>
          </a:p>
          <a:p>
            <a:pPr lvl="1">
              <a:buNone/>
            </a:pPr>
            <a:r>
              <a:rPr lang="en-US" sz="3200" dirty="0"/>
              <a:t>00011011</a:t>
            </a:r>
            <a:r>
              <a:rPr lang="en-US" sz="3200" b="1" baseline="-25000" dirty="0"/>
              <a:t>2</a:t>
            </a:r>
            <a:r>
              <a:rPr lang="en-US" sz="3200" dirty="0"/>
              <a:t> = 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dirty="0"/>
              <a:t>11100100</a:t>
            </a:r>
            <a:r>
              <a:rPr lang="en-US" sz="3200" b="1" baseline="-25000" dirty="0"/>
              <a:t>2</a:t>
            </a:r>
            <a:r>
              <a:rPr lang="en-US" sz="3200" dirty="0"/>
              <a:t> + 1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11100101</a:t>
            </a:r>
            <a:r>
              <a:rPr lang="en-US" sz="3200" b="1" baseline="-25000" dirty="0"/>
              <a:t>2</a:t>
            </a:r>
            <a:r>
              <a:rPr lang="en-US" sz="3200" dirty="0"/>
              <a:t> =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67829-4EAE-77FB-4A4B-04EA7A0B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5F80-7B6C-166D-3423-B3B4D9DF0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CCCF-9FB0-1A48-DEF2-BEAC0BC9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4D43-849F-2C13-7F7C-1AACFD717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01" y="970343"/>
            <a:ext cx="9717923" cy="1450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Fill in the following table </a:t>
            </a:r>
          </a:p>
          <a:p>
            <a:pPr lvl="1"/>
            <a:r>
              <a:rPr lang="en-US" dirty="0"/>
              <a:t>All answers in 8-bits except base-10</a:t>
            </a:r>
          </a:p>
          <a:p>
            <a:pPr lvl="1"/>
            <a:r>
              <a:rPr lang="en-US" dirty="0"/>
              <a:t>If a number can’t be represented, write “X” or “?”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88360-C22F-B0B5-427A-AF3601F3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75A4A-0701-5513-8D79-466A4786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2F13B1-0272-2465-7ED9-28C31C247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55757"/>
              </p:ext>
            </p:extLst>
          </p:nvPr>
        </p:nvGraphicFramePr>
        <p:xfrm>
          <a:off x="1622425" y="2927986"/>
          <a:ext cx="9717924" cy="2555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481">
                  <a:extLst>
                    <a:ext uri="{9D8B030D-6E8A-4147-A177-3AD203B41FA5}">
                      <a16:colId xmlns:a16="http://schemas.microsoft.com/office/drawing/2014/main" val="1039049964"/>
                    </a:ext>
                  </a:extLst>
                </a:gridCol>
                <a:gridCol w="2429481">
                  <a:extLst>
                    <a:ext uri="{9D8B030D-6E8A-4147-A177-3AD203B41FA5}">
                      <a16:colId xmlns:a16="http://schemas.microsoft.com/office/drawing/2014/main" val="2961069263"/>
                    </a:ext>
                  </a:extLst>
                </a:gridCol>
                <a:gridCol w="2429481">
                  <a:extLst>
                    <a:ext uri="{9D8B030D-6E8A-4147-A177-3AD203B41FA5}">
                      <a16:colId xmlns:a16="http://schemas.microsoft.com/office/drawing/2014/main" val="3744935438"/>
                    </a:ext>
                  </a:extLst>
                </a:gridCol>
                <a:gridCol w="2429481">
                  <a:extLst>
                    <a:ext uri="{9D8B030D-6E8A-4147-A177-3AD203B41FA5}">
                      <a16:colId xmlns:a16="http://schemas.microsoft.com/office/drawing/2014/main" val="1003114927"/>
                    </a:ext>
                  </a:extLst>
                </a:gridCol>
              </a:tblGrid>
              <a:tr h="510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2’s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14836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</a:t>
                      </a:r>
                      <a:r>
                        <a:rPr lang="en-US" sz="2000" b="1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27125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00010001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248493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91198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00010001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69739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11111001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253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35829D4-DDC1-9F8F-91A9-364D725343B0}"/>
                  </a:ext>
                </a:extLst>
              </p14:cNvPr>
              <p14:cNvContentPartPr/>
              <p14:nvPr/>
            </p14:nvContentPartPr>
            <p14:xfrm>
              <a:off x="2273400" y="562680"/>
              <a:ext cx="8772120" cy="5724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35829D4-DDC1-9F8F-91A9-364D72534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64040" y="553320"/>
                <a:ext cx="8790840" cy="57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28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7C69-694F-DADC-F1DB-BE4A2BA4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Questionnaire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B9489-A679-D11C-69FF-338C5A56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3F708-5BA6-EB28-9740-05E432E2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3C1E-CCC6-E207-5B6B-9071AE61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CF3EE-7F83-B70D-2E0A-A0EC6CF43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ABC6-9208-55D9-9954-4BC96AC4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4941-D4C8-5DA8-F485-10E59E72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631" y="2665805"/>
            <a:ext cx="10013599" cy="3777622"/>
          </a:xfrm>
        </p:spPr>
        <p:txBody>
          <a:bodyPr/>
          <a:lstStyle/>
          <a:p>
            <a:r>
              <a:rPr lang="en-US" dirty="0"/>
              <a:t>11:59pm</a:t>
            </a:r>
          </a:p>
          <a:p>
            <a:r>
              <a:rPr lang="en-US" dirty="0"/>
              <a:t>Not Monday x 2</a:t>
            </a:r>
          </a:p>
          <a:p>
            <a:r>
              <a:rPr lang="en-US" dirty="0"/>
              <a:t>Not </a:t>
            </a:r>
            <a:r>
              <a:rPr lang="en-US" dirty="0" err="1"/>
              <a:t>TuTh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6899-5F38-1A5E-9717-1E3701D3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10FF22-8353-82E1-A3B0-D71685E8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042157"/>
              </p:ext>
            </p:extLst>
          </p:nvPr>
        </p:nvGraphicFramePr>
        <p:xfrm>
          <a:off x="1311578" y="1543525"/>
          <a:ext cx="8354061" cy="75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2183058169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59109380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2954016022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347128682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543349433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409916673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541038186"/>
                    </a:ext>
                  </a:extLst>
                </a:gridCol>
              </a:tblGrid>
              <a:tr h="374052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73414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91825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C5C8-FF47-85C2-A75C-93CEC5E1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8309C39-1495-68EE-A96D-E498E9E8C907}"/>
                  </a:ext>
                </a:extLst>
              </p14:cNvPr>
              <p14:cNvContentPartPr/>
              <p14:nvPr/>
            </p14:nvContentPartPr>
            <p14:xfrm>
              <a:off x="8826480" y="1530360"/>
              <a:ext cx="1752840" cy="1080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8309C39-1495-68EE-A96D-E498E9E8C9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7120" y="1521000"/>
                <a:ext cx="1771560" cy="10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42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6D3-A3D5-9EF0-DEE7-20A4C44B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9" y="0"/>
            <a:ext cx="10009429" cy="1280890"/>
          </a:xfrm>
        </p:spPr>
        <p:txBody>
          <a:bodyPr/>
          <a:lstStyle/>
          <a:p>
            <a:r>
              <a:rPr lang="en-US" dirty="0"/>
              <a:t>Office hours: In-person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F6D72-9C63-C902-D447-214C9CD0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355D3F-28B3-83F3-AE96-63AFA0D2A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409589"/>
              </p:ext>
            </p:extLst>
          </p:nvPr>
        </p:nvGraphicFramePr>
        <p:xfrm>
          <a:off x="1045647" y="1694951"/>
          <a:ext cx="8477572" cy="4232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330">
                  <a:extLst>
                    <a:ext uri="{9D8B030D-6E8A-4147-A177-3AD203B41FA5}">
                      <a16:colId xmlns:a16="http://schemas.microsoft.com/office/drawing/2014/main" val="2553152670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183058169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59109380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2954016022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347128682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543349433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4099166732"/>
                    </a:ext>
                  </a:extLst>
                </a:gridCol>
                <a:gridCol w="725173">
                  <a:extLst>
                    <a:ext uri="{9D8B030D-6E8A-4147-A177-3AD203B41FA5}">
                      <a16:colId xmlns:a16="http://schemas.microsoft.com/office/drawing/2014/main" val="541038186"/>
                    </a:ext>
                  </a:extLst>
                </a:gridCol>
              </a:tblGrid>
              <a:tr h="374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73414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91825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90400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8050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1:20pm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5089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91670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47963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675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93353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98530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This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705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9DCE-308D-9F28-6869-DD41DA7B9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156" y="381"/>
            <a:ext cx="2682662" cy="423213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err="1"/>
              <a:t>TuTh</a:t>
            </a:r>
            <a:r>
              <a:rPr lang="en-US" sz="2000" b="1" dirty="0"/>
              <a:t> after 2pm</a:t>
            </a:r>
          </a:p>
          <a:p>
            <a:r>
              <a:rPr lang="en-US" sz="2000" b="1" dirty="0" err="1"/>
              <a:t>TuTh</a:t>
            </a:r>
            <a:r>
              <a:rPr lang="en-US" sz="2000" b="1" dirty="0"/>
              <a:t> 10am</a:t>
            </a:r>
          </a:p>
          <a:p>
            <a:r>
              <a:rPr lang="en-US" sz="2000" b="1" dirty="0"/>
              <a:t>Mornings</a:t>
            </a:r>
          </a:p>
          <a:p>
            <a:r>
              <a:rPr lang="en-US" sz="2000" b="1" dirty="0"/>
              <a:t>After 6pm</a:t>
            </a:r>
          </a:p>
          <a:p>
            <a:r>
              <a:rPr lang="en-US" sz="2000" b="1" dirty="0"/>
              <a:t>4-6pm, MW</a:t>
            </a:r>
          </a:p>
          <a:p>
            <a:r>
              <a:rPr lang="en-US" sz="2000" b="1" dirty="0"/>
              <a:t>Not TuTh12:30-2</a:t>
            </a:r>
          </a:p>
          <a:p>
            <a:r>
              <a:rPr lang="en-US" sz="2000" b="1" dirty="0"/>
              <a:t>Mornings</a:t>
            </a:r>
          </a:p>
          <a:p>
            <a:r>
              <a:rPr lang="en-US" sz="2000" b="1" dirty="0"/>
              <a:t>Weekends</a:t>
            </a:r>
          </a:p>
          <a:p>
            <a:r>
              <a:rPr lang="en-US" sz="2000" b="1" dirty="0"/>
              <a:t>TuTh10-3</a:t>
            </a:r>
          </a:p>
          <a:p>
            <a:endParaRPr lang="en-US" sz="2000" b="1" dirty="0"/>
          </a:p>
          <a:p>
            <a:r>
              <a:rPr lang="en-US" sz="2000" b="1" dirty="0"/>
              <a:t>Virtual 8-9pm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BCA0-F423-9724-8A3B-20EF2918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7A5071-510A-0849-B02E-E5D7251F5C6B}"/>
                  </a:ext>
                </a:extLst>
              </p14:cNvPr>
              <p14:cNvContentPartPr/>
              <p14:nvPr/>
            </p14:nvContentPartPr>
            <p14:xfrm>
              <a:off x="8292960" y="3879360"/>
              <a:ext cx="2516400" cy="162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7A5071-510A-0849-B02E-E5D7251F5C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3600" y="3870000"/>
                <a:ext cx="2535120" cy="16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D4CD7-7A8F-D3AD-075E-62694950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5EEE-19EB-578A-7CEC-B650D9DD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55FE1-3441-6573-4C22-E3BFCBC2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C09D7D-C436-B754-F8C9-6A071C21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1666467"/>
            <a:ext cx="10013599" cy="3979590"/>
          </a:xfrm>
        </p:spPr>
        <p:txBody>
          <a:bodyPr/>
          <a:lstStyle/>
          <a:p>
            <a:r>
              <a:rPr lang="en-US" dirty="0"/>
              <a:t>Bait and switch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Post Cuesta: 1 industry,  1for fun, the rest 4-year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D659A-9463-2988-B245-0F68B15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7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024EB-281E-DABB-31DA-251E9016F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264-94BF-023C-1308-1B80E027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88F1-67E8-C2EE-0C83-BDEFB8AF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1666466"/>
            <a:ext cx="10013599" cy="4315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Security (memory unsafe.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Memory safe languages include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Rust, Go, C#, Java, Swift, Python, and JavaScript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r>
              <a:rPr lang="en-US" dirty="0"/>
              <a:t>)</a:t>
            </a:r>
          </a:p>
          <a:p>
            <a:r>
              <a:rPr lang="en-US" dirty="0"/>
              <a:t>Gamesx3</a:t>
            </a:r>
          </a:p>
          <a:p>
            <a:r>
              <a:rPr lang="en-US" dirty="0"/>
              <a:t>Not interested much in this class. Let me program.</a:t>
            </a:r>
          </a:p>
          <a:p>
            <a:r>
              <a:rPr lang="en-US" dirty="0"/>
              <a:t>Hands on work</a:t>
            </a:r>
          </a:p>
          <a:p>
            <a:r>
              <a:rPr lang="en-US" dirty="0"/>
              <a:t>Bit manipulation</a:t>
            </a:r>
          </a:p>
          <a:p>
            <a:r>
              <a:rPr lang="en-US" dirty="0"/>
              <a:t>Memory (Stack, etc.)</a:t>
            </a:r>
          </a:p>
          <a:p>
            <a:r>
              <a:rPr lang="en-US" dirty="0"/>
              <a:t>Concurrency (Threads, locks…) </a:t>
            </a:r>
          </a:p>
          <a:p>
            <a:r>
              <a:rPr lang="en-US" dirty="0"/>
              <a:t>Mojo programming language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6179A-9571-7B14-B5BD-D1BCF6B4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279C-CC4D-D5AC-483A-64A89E43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44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39254</TotalTime>
  <Words>3450</Words>
  <Application>Microsoft Office PowerPoint</Application>
  <PresentationFormat>Widescreen</PresentationFormat>
  <Paragraphs>768</Paragraphs>
  <Slides>49</Slides>
  <Notes>5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0" baseType="lpstr">
      <vt:lpstr>Arial Unicode MS</vt:lpstr>
      <vt:lpstr>Google Sans</vt:lpstr>
      <vt:lpstr>roboto-flex</vt:lpstr>
      <vt:lpstr>Aptos</vt:lpstr>
      <vt:lpstr>Arial</vt:lpstr>
      <vt:lpstr>Bookman Old Style</vt:lpstr>
      <vt:lpstr>Calibri</vt:lpstr>
      <vt:lpstr>Century Gothic</vt:lpstr>
      <vt:lpstr>Wingdings</vt:lpstr>
      <vt:lpstr>Wingdings 3</vt:lpstr>
      <vt:lpstr>Wisp</vt:lpstr>
      <vt:lpstr>Lecture 1:   Course overview</vt:lpstr>
      <vt:lpstr>Me: I’m Tina</vt:lpstr>
      <vt:lpstr>You</vt:lpstr>
      <vt:lpstr>Syllabus questions?</vt:lpstr>
      <vt:lpstr>Questionnaire stuff</vt:lpstr>
      <vt:lpstr>Homework</vt:lpstr>
      <vt:lpstr>Office hours: In-person</vt:lpstr>
      <vt:lpstr>Textbook</vt:lpstr>
      <vt:lpstr>Interests</vt:lpstr>
      <vt:lpstr>PowerPoint Presentation</vt:lpstr>
      <vt:lpstr>Today</vt:lpstr>
      <vt:lpstr>Computer hardware…</vt:lpstr>
      <vt:lpstr>What kind of computer?</vt:lpstr>
      <vt:lpstr>Things to buy</vt:lpstr>
      <vt:lpstr>PC case: </vt:lpstr>
      <vt:lpstr>Motherboard &amp; CPU:     What all future decisions depend on</vt:lpstr>
      <vt:lpstr>Cooling the system: </vt:lpstr>
      <vt:lpstr>Memory: RAM &amp; Hard drive</vt:lpstr>
      <vt:lpstr>Power supply</vt:lpstr>
      <vt:lpstr>CPU: </vt:lpstr>
      <vt:lpstr>PowerPoint Presentation</vt:lpstr>
      <vt:lpstr>Course map</vt:lpstr>
      <vt:lpstr>Representing Numbers &amp; Data</vt:lpstr>
      <vt:lpstr>Internal digital representation of NUMBERS</vt:lpstr>
      <vt:lpstr>Decimal = Base-10</vt:lpstr>
      <vt:lpstr>“Bits” Base-2 (Positive Binary)</vt:lpstr>
      <vt:lpstr>Class problem 0</vt:lpstr>
      <vt:lpstr>Example: Translate 652.62510 to binary (1) (Left of decimal point done on this slide)</vt:lpstr>
      <vt:lpstr>Example: Translate 652.62510 to binary (2) (Right of decimal point done on this slide)</vt:lpstr>
      <vt:lpstr>Example: Translate 652.62510 to binary (3)</vt:lpstr>
      <vt:lpstr>Class problems 1</vt:lpstr>
      <vt:lpstr>Translate 01101.0102 to base-10</vt:lpstr>
      <vt:lpstr>Class problem 2</vt:lpstr>
      <vt:lpstr>Today</vt:lpstr>
      <vt:lpstr>1/27</vt:lpstr>
      <vt:lpstr>Course map</vt:lpstr>
      <vt:lpstr>Representations: Hexidecimal (base-16)</vt:lpstr>
      <vt:lpstr>Representations: Octal (Base-8) (Included for completeness but we won’t use)</vt:lpstr>
      <vt:lpstr>Class problems 3</vt:lpstr>
      <vt:lpstr>Representing negative numbers (1)</vt:lpstr>
      <vt:lpstr>WORD: Wikipedia</vt:lpstr>
      <vt:lpstr>2’s complement in picture form</vt:lpstr>
      <vt:lpstr>Sign-magnitude Representation (1) (Included for completeness but we won’t use)</vt:lpstr>
      <vt:lpstr>Sign-magnitude Representation (2) (Included for completeness but we won’t use)</vt:lpstr>
      <vt:lpstr>One’s complement Representation (1) (Included for completeness but we won’t use)</vt:lpstr>
      <vt:lpstr>One’s complement Representation (2) (Included for completeness but we won’t use)</vt:lpstr>
      <vt:lpstr>One’s complement Representation (3) (Included for completeness but we won’t use)</vt:lpstr>
      <vt:lpstr>Two’s complement Representation (1) THIS IS THE MOST IMPORTANT REPRESENTATION</vt:lpstr>
      <vt:lpstr>Class problems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Smilkstein</dc:creator>
  <cp:lastModifiedBy>T Smilkstein</cp:lastModifiedBy>
  <cp:revision>179</cp:revision>
  <dcterms:created xsi:type="dcterms:W3CDTF">2024-12-08T23:30:36Z</dcterms:created>
  <dcterms:modified xsi:type="dcterms:W3CDTF">2025-01-29T03:39:00Z</dcterms:modified>
</cp:coreProperties>
</file>