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>
      <p:cViewPr varScale="1">
        <p:scale>
          <a:sx n="133" d="100"/>
          <a:sy n="133" d="100"/>
        </p:scale>
        <p:origin x="504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20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j-lt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+mj-lt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+mj-lt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+mj-lt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+mj-lt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+mj-lt"/>
                <a:cs typeface="Times New Roman" panose="02020603050405020304" pitchFamily="18" charset="0"/>
              </a:rPr>
              <a:t>Number of cars own on each states</a:t>
            </a:r>
            <a:endParaRPr dirty="0">
              <a:latin typeface="+mj-lt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8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+mj-lt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+mj-lt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+mj-lt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+mj-lt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+mj-lt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+mj-lt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+mj-lt"/>
              </a:rPr>
              <a:t>It looks like the percentages of under 25 years old not really chang</a:t>
            </a:r>
            <a:r>
              <a:rPr lang="en-US" sz="1400" dirty="0">
                <a:latin typeface="Comic Sans MS" pitchFamily="66" charset="0"/>
              </a:rPr>
              <a:t>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20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j-lt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+mj-lt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+mj-lt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+mj-lt"/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20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j-lt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410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+mj-lt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+mj-lt"/>
                <a:cs typeface="Times New Roman" panose="02020603050405020304" pitchFamily="18" charset="0"/>
              </a:rPr>
              <a:t>The rest industries is still </a:t>
            </a: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+mj-lt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+mj-lt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20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>
                <a:latin typeface="+mj-lt"/>
              </a:rPr>
              <a:t>See </a:t>
            </a:r>
            <a:r>
              <a:rPr lang="en-US" dirty="0">
                <a:latin typeface="+mj-lt"/>
              </a:rPr>
              <a:t>attachment.</a:t>
            </a:r>
            <a:endParaRPr dirty="0">
              <a:latin typeface="+mj-lt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594</Words>
  <Application>Microsoft Macintosh PowerPoint</Application>
  <PresentationFormat>On-screen Show (16:9)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Comic Sans MS</vt:lpstr>
      <vt:lpstr>Helvetica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Abdelrahman Atef Abdelmonem Ghanim</cp:lastModifiedBy>
  <cp:revision>6</cp:revision>
  <dcterms:modified xsi:type="dcterms:W3CDTF">2020-12-21T13:38:11Z</dcterms:modified>
</cp:coreProperties>
</file>