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9"/>
  </p:notesMasterIdLst>
  <p:sldIdLst>
    <p:sldId id="256" r:id="rId5"/>
    <p:sldId id="258" r:id="rId6"/>
    <p:sldId id="280" r:id="rId7"/>
    <p:sldId id="260" r:id="rId8"/>
    <p:sldId id="281" r:id="rId9"/>
    <p:sldId id="264" r:id="rId10"/>
    <p:sldId id="261" r:id="rId11"/>
    <p:sldId id="262" r:id="rId12"/>
    <p:sldId id="263" r:id="rId13"/>
    <p:sldId id="277" r:id="rId14"/>
    <p:sldId id="265" r:id="rId15"/>
    <p:sldId id="266" r:id="rId16"/>
    <p:sldId id="278" r:id="rId17"/>
    <p:sldId id="267" r:id="rId18"/>
    <p:sldId id="274" r:id="rId19"/>
    <p:sldId id="270" r:id="rId20"/>
    <p:sldId id="271" r:id="rId21"/>
    <p:sldId id="272" r:id="rId22"/>
    <p:sldId id="279" r:id="rId23"/>
    <p:sldId id="268" r:id="rId24"/>
    <p:sldId id="273" r:id="rId25"/>
    <p:sldId id="275" r:id="rId26"/>
    <p:sldId id="276" r:id="rId27"/>
    <p:sldId id="25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dimova05" userId="S::vdimova05_gmail.com#ext#@inakalnbachgutbuchenhofde.onmicrosoft.com::2386fe1f-764d-4183-be08-91217d426715" providerId="AD" clId="Web-{07BA8314-31E1-44C9-9B05-8A7ADBD7D220}"/>
    <pc:docChg chg="modSld">
      <pc:chgData name="vdimova05" userId="S::vdimova05_gmail.com#ext#@inakalnbachgutbuchenhofde.onmicrosoft.com::2386fe1f-764d-4183-be08-91217d426715" providerId="AD" clId="Web-{07BA8314-31E1-44C9-9B05-8A7ADBD7D220}" dt="2021-06-19T10:45:57.255" v="12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07BA8314-31E1-44C9-9B05-8A7ADBD7D220}" dt="2021-06-19T10:45:57.255" v="12"/>
        <pc:sldMkLst>
          <pc:docMk/>
          <pc:sldMk cId="4065353136" sldId="258"/>
        </pc:sldMkLst>
      </pc:sldChg>
    </pc:docChg>
  </pc:docChgLst>
  <pc:docChgLst>
    <pc:chgData name="talesia.kalnbach@gmail.com" userId="8e3231bb3838f629" providerId="LiveId" clId="{3BA99745-288B-490A-9F72-64F6270FE488}"/>
    <pc:docChg chg="undo redo custSel addSld modSld">
      <pc:chgData name="talesia.kalnbach@gmail.com" userId="8e3231bb3838f629" providerId="LiveId" clId="{3BA99745-288B-490A-9F72-64F6270FE488}" dt="2021-10-08T08:15:10.479" v="1644" actId="20577"/>
      <pc:docMkLst>
        <pc:docMk/>
      </pc:docMkLst>
      <pc:sldChg chg="modSp mod">
        <pc:chgData name="talesia.kalnbach@gmail.com" userId="8e3231bb3838f629" providerId="LiveId" clId="{3BA99745-288B-490A-9F72-64F6270FE488}" dt="2021-09-24T09:08:40.630" v="1640" actId="20577"/>
        <pc:sldMkLst>
          <pc:docMk/>
          <pc:sldMk cId="3721375040" sldId="256"/>
        </pc:sldMkLst>
        <pc:spChg chg="mod">
          <ac:chgData name="talesia.kalnbach@gmail.com" userId="8e3231bb3838f629" providerId="LiveId" clId="{3BA99745-288B-490A-9F72-64F6270FE488}" dt="2021-09-24T08:13:17.299" v="47" actId="20577"/>
          <ac:spMkLst>
            <pc:docMk/>
            <pc:sldMk cId="3721375040" sldId="256"/>
            <ac:spMk id="2" creationId="{CEA3A556-5179-4BF8-A8EA-2AA599555731}"/>
          </ac:spMkLst>
        </pc:spChg>
        <pc:spChg chg="mod">
          <ac:chgData name="talesia.kalnbach@gmail.com" userId="8e3231bb3838f629" providerId="LiveId" clId="{3BA99745-288B-490A-9F72-64F6270FE488}" dt="2021-09-24T09:08:40.630" v="1640" actId="20577"/>
          <ac:spMkLst>
            <pc:docMk/>
            <pc:sldMk cId="3721375040" sldId="256"/>
            <ac:spMk id="3" creationId="{6E4398BA-31ED-47AC-8F70-18F367936F96}"/>
          </ac:spMkLst>
        </pc:spChg>
      </pc:sldChg>
      <pc:sldChg chg="modSp mod">
        <pc:chgData name="talesia.kalnbach@gmail.com" userId="8e3231bb3838f629" providerId="LiveId" clId="{3BA99745-288B-490A-9F72-64F6270FE488}" dt="2021-09-24T09:08:48.676" v="1642" actId="20577"/>
        <pc:sldMkLst>
          <pc:docMk/>
          <pc:sldMk cId="4065353136" sldId="258"/>
        </pc:sldMkLst>
        <pc:spChg chg="mod">
          <ac:chgData name="talesia.kalnbach@gmail.com" userId="8e3231bb3838f629" providerId="LiveId" clId="{3BA99745-288B-490A-9F72-64F6270FE488}" dt="2021-09-24T09:08:48.676" v="1642" actId="20577"/>
          <ac:spMkLst>
            <pc:docMk/>
            <pc:sldMk cId="4065353136" sldId="258"/>
            <ac:spMk id="5" creationId="{7A939258-F164-41CC-ADE2-9261C80E3402}"/>
          </ac:spMkLst>
        </pc:spChg>
        <pc:spChg chg="mod">
          <ac:chgData name="talesia.kalnbach@gmail.com" userId="8e3231bb3838f629" providerId="LiveId" clId="{3BA99745-288B-490A-9F72-64F6270FE488}" dt="2021-09-24T09:05:19.741" v="1518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 mod">
        <pc:chgData name="talesia.kalnbach@gmail.com" userId="8e3231bb3838f629" providerId="LiveId" clId="{3BA99745-288B-490A-9F72-64F6270FE488}" dt="2021-09-24T08:19:24.684" v="165" actId="20577"/>
        <pc:sldMkLst>
          <pc:docMk/>
          <pc:sldMk cId="2706585692" sldId="259"/>
        </pc:sldMkLst>
        <pc:spChg chg="mod">
          <ac:chgData name="talesia.kalnbach@gmail.com" userId="8e3231bb3838f629" providerId="LiveId" clId="{3BA99745-288B-490A-9F72-64F6270FE488}" dt="2021-09-24T08:19:24.684" v="165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delSp modSp mod">
        <pc:chgData name="talesia.kalnbach@gmail.com" userId="8e3231bb3838f629" providerId="LiveId" clId="{3BA99745-288B-490A-9F72-64F6270FE488}" dt="2021-10-08T08:15:10.479" v="1644" actId="20577"/>
        <pc:sldMkLst>
          <pc:docMk/>
          <pc:sldMk cId="1008023253" sldId="260"/>
        </pc:sldMkLst>
        <pc:spChg chg="mod">
          <ac:chgData name="talesia.kalnbach@gmail.com" userId="8e3231bb3838f629" providerId="LiveId" clId="{3BA99745-288B-490A-9F72-64F6270FE488}" dt="2021-09-24T09:05:43.050" v="1603" actId="20577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0-08T08:15:10.479" v="1644" actId="20577"/>
          <ac:spMkLst>
            <pc:docMk/>
            <pc:sldMk cId="1008023253" sldId="260"/>
            <ac:spMk id="3" creationId="{E1E24AFB-66B4-49AC-A054-DD7E47497A4C}"/>
          </ac:spMkLst>
        </pc:spChg>
        <pc:graphicFrameChg chg="del">
          <ac:chgData name="talesia.kalnbach@gmail.com" userId="8e3231bb3838f629" providerId="LiveId" clId="{3BA99745-288B-490A-9F72-64F6270FE488}" dt="2021-09-24T08:14:55.798" v="94" actId="478"/>
          <ac:graphicFrameMkLst>
            <pc:docMk/>
            <pc:sldMk cId="1008023253" sldId="260"/>
            <ac:graphicFrameMk id="6" creationId="{3F3FFEA7-A009-4DC4-9DE9-47EBBB096162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09-24T08:28:47.355" v="465" actId="14100"/>
          <ac:graphicFrameMkLst>
            <pc:docMk/>
            <pc:sldMk cId="1008023253" sldId="260"/>
            <ac:graphicFrameMk id="7" creationId="{3A07EB6D-8FD3-4A4D-BB85-7758EE67E4DE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09-24T09:04:23.780" v="1479"/>
          <ac:graphicFrameMkLst>
            <pc:docMk/>
            <pc:sldMk cId="1008023253" sldId="260"/>
            <ac:graphicFrameMk id="9" creationId="{E5B9349F-E64C-49A9-903C-CF0ACA0E046D}"/>
          </ac:graphicFrameMkLst>
        </pc:graphicFrameChg>
      </pc:sldChg>
      <pc:sldChg chg="modSp mod">
        <pc:chgData name="talesia.kalnbach@gmail.com" userId="8e3231bb3838f629" providerId="LiveId" clId="{3BA99745-288B-490A-9F72-64F6270FE488}" dt="2021-09-24T08:37:37.006" v="895" actId="20577"/>
        <pc:sldMkLst>
          <pc:docMk/>
          <pc:sldMk cId="2635014416" sldId="264"/>
        </pc:sldMkLst>
        <pc:spChg chg="mod">
          <ac:chgData name="talesia.kalnbach@gmail.com" userId="8e3231bb3838f629" providerId="LiveId" clId="{3BA99745-288B-490A-9F72-64F6270FE488}" dt="2021-09-24T08:37:37.006" v="895" actId="20577"/>
          <ac:spMkLst>
            <pc:docMk/>
            <pc:sldMk cId="2635014416" sldId="264"/>
            <ac:spMk id="2" creationId="{06F932A4-1F8B-4BD5-872D-46EE47FF65A9}"/>
          </ac:spMkLst>
        </pc:spChg>
      </pc:sldChg>
      <pc:sldChg chg="modSp add mod">
        <pc:chgData name="talesia.kalnbach@gmail.com" userId="8e3231bb3838f629" providerId="LiveId" clId="{3BA99745-288B-490A-9F72-64F6270FE488}" dt="2021-09-24T09:06:25.422" v="1638" actId="20577"/>
        <pc:sldMkLst>
          <pc:docMk/>
          <pc:sldMk cId="1546413260" sldId="281"/>
        </pc:sldMkLst>
        <pc:spChg chg="mod">
          <ac:chgData name="talesia.kalnbach@gmail.com" userId="8e3231bb3838f629" providerId="LiveId" clId="{3BA99745-288B-490A-9F72-64F6270FE488}" dt="2021-09-24T09:06:25.422" v="1638" actId="20577"/>
          <ac:spMkLst>
            <pc:docMk/>
            <pc:sldMk cId="1546413260" sldId="28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09-24T09:02:56.695" v="1391" actId="20577"/>
          <ac:spMkLst>
            <pc:docMk/>
            <pc:sldMk cId="1546413260" sldId="281"/>
            <ac:spMk id="3" creationId="{E1E24AFB-66B4-49AC-A054-DD7E47497A4C}"/>
          </ac:spMkLst>
        </pc:spChg>
        <pc:graphicFrameChg chg="mod modGraphic">
          <ac:chgData name="talesia.kalnbach@gmail.com" userId="8e3231bb3838f629" providerId="LiveId" clId="{3BA99745-288B-490A-9F72-64F6270FE488}" dt="2021-09-24T08:38:48.110" v="999" actId="20577"/>
          <ac:graphicFrameMkLst>
            <pc:docMk/>
            <pc:sldMk cId="1546413260" sldId="281"/>
            <ac:graphicFrameMk id="7" creationId="{3A07EB6D-8FD3-4A4D-BB85-7758EE67E4DE}"/>
          </ac:graphicFrameMkLst>
        </pc:graphicFrameChg>
        <pc:graphicFrameChg chg="mod modGraphic">
          <ac:chgData name="talesia.kalnbach@gmail.com" userId="8e3231bb3838f629" providerId="LiveId" clId="{3BA99745-288B-490A-9F72-64F6270FE488}" dt="2021-09-24T09:03:25.709" v="1429" actId="20577"/>
          <ac:graphicFrameMkLst>
            <pc:docMk/>
            <pc:sldMk cId="1546413260" sldId="281"/>
            <ac:graphicFrameMk id="9" creationId="{E5B9349F-E64C-49A9-903C-CF0ACA0E046D}"/>
          </ac:graphicFrameMkLst>
        </pc:graphicFrameChg>
      </pc:sldChg>
    </pc:docChg>
  </pc:docChgLst>
  <pc:docChgLst>
    <pc:chgData name="talesia.kalnbach" userId="S::talesia.kalnbach_gmail.com#ext#@inakalnbachgutbuchenhofde.onmicrosoft.com::8e4b6346-0d64-423f-8a6c-12397c682c26" providerId="AD" clId="Web-{2C46E4AB-2022-46D3-A10F-4FB6DCD43BEF}"/>
    <pc:docChg chg="addSld modSld sldOrd">
      <pc:chgData name="talesia.kalnbach" userId="S::talesia.kalnbach_gmail.com#ext#@inakalnbachgutbuchenhofde.onmicrosoft.com::8e4b6346-0d64-423f-8a6c-12397c682c26" providerId="AD" clId="Web-{2C46E4AB-2022-46D3-A10F-4FB6DCD43BEF}" dt="2021-06-14T15:06:09.106" v="35"/>
      <pc:docMkLst>
        <pc:docMk/>
      </pc:docMkLst>
      <pc:sldChg chg="delSp modSp add ord replId">
        <pc:chgData name="talesia.kalnbach" userId="S::talesia.kalnbach_gmail.com#ext#@inakalnbachgutbuchenhofde.onmicrosoft.com::8e4b6346-0d64-423f-8a6c-12397c682c26" providerId="AD" clId="Web-{2C46E4AB-2022-46D3-A10F-4FB6DCD43BEF}" dt="2021-06-14T15:05:48.402" v="33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06.729" v="11" actId="20577"/>
          <ac:spMkLst>
            <pc:docMk/>
            <pc:sldMk cId="1666320008" sldId="267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4:45.041" v="1" actId="20577"/>
          <ac:spMkLst>
            <pc:docMk/>
            <pc:sldMk cId="1666320008" sldId="267"/>
            <ac:spMk id="3" creationId="{E1E24AFB-66B4-49AC-A054-DD7E47497A4C}"/>
          </ac:spMkLst>
        </pc:spChg>
        <pc:graphicFrameChg chg="del">
          <ac:chgData name="talesia.kalnbach" userId="S::talesia.kalnbach_gmail.com#ext#@inakalnbachgutbuchenhofde.onmicrosoft.com::8e4b6346-0d64-423f-8a6c-12397c682c26" providerId="AD" clId="Web-{2C46E4AB-2022-46D3-A10F-4FB6DCD43BEF}" dt="2021-06-14T15:04:48.307" v="2"/>
          <ac:graphicFrameMkLst>
            <pc:docMk/>
            <pc:sldMk cId="1666320008" sldId="267"/>
            <ac:graphicFrameMk id="6" creationId="{3F3FFEA7-A009-4DC4-9DE9-47EBBB096162}"/>
          </ac:graphicFrameMkLst>
        </pc:graphicFrameChg>
      </pc:sldChg>
      <pc:sldChg chg="modSp add ord replId">
        <pc:chgData name="talesia.kalnbach" userId="S::talesia.kalnbach_gmail.com#ext#@inakalnbachgutbuchenhofde.onmicrosoft.com::8e4b6346-0d64-423f-8a6c-12397c682c26" providerId="AD" clId="Web-{2C46E4AB-2022-46D3-A10F-4FB6DCD43BEF}" dt="2021-06-14T15:06:09.106" v="35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40.090" v="32" actId="20577"/>
          <ac:spMkLst>
            <pc:docMk/>
            <pc:sldMk cId="1861870397" sldId="268"/>
            <ac:spMk id="2" creationId="{06F932A4-1F8B-4BD5-872D-46EE47FF65A9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EE4E3E7-56EE-4BCD-AE85-1EB5484BD974}"/>
    <pc:docChg chg="modSld">
      <pc:chgData name="vdimova05" userId="S::vdimova05_gmail.com#ext#@inakalnbachgutbuchenhofde.onmicrosoft.com::2386fe1f-764d-4183-be08-91217d426715" providerId="AD" clId="Web-{2EE4E3E7-56EE-4BCD-AE85-1EB5484BD974}" dt="2021-06-20T10:55:30.263" v="62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EE4E3E7-56EE-4BCD-AE85-1EB5484BD974}" dt="2021-06-20T10:55:30.263" v="62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EE4E3E7-56EE-4BCD-AE85-1EB5484BD974}" dt="2021-06-20T10:55:30.263" v="62" actId="20577"/>
          <ac:spMkLst>
            <pc:docMk/>
            <pc:sldMk cId="1666320008" sldId="267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C201777C-A183-4B23-AF52-473C5A3DA284}"/>
    <pc:docChg chg="modSld">
      <pc:chgData name="vdimova05" userId="S::vdimova05_gmail.com#ext#@inakalnbachgutbuchenhofde.onmicrosoft.com::2386fe1f-764d-4183-be08-91217d426715" providerId="AD" clId="Web-{C201777C-A183-4B23-AF52-473C5A3DA284}" dt="2021-06-18T18:46:29.961" v="4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C201777C-A183-4B23-AF52-473C5A3DA284}" dt="2021-06-18T18:36:51.724" v="2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36:51.724" v="2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C201777C-A183-4B23-AF52-473C5A3DA284}" dt="2021-06-18T18:46:29.961" v="4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46:29.961" v="4" actId="20577"/>
          <ac:spMkLst>
            <pc:docMk/>
            <pc:sldMk cId="2706585692" sldId="259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AA72EB45-F7F2-4507-B884-C1E07DD6F33D}"/>
    <pc:docChg chg="modSld">
      <pc:chgData name="vdimova05" userId="S::vdimova05_gmail.com#ext#@inakalnbachgutbuchenhofde.onmicrosoft.com::2386fe1f-764d-4183-be08-91217d426715" providerId="AD" clId="Web-{AA72EB45-F7F2-4507-B884-C1E07DD6F33D}" dt="2021-06-04T08:08:13.055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AA72EB45-F7F2-4507-B884-C1E07DD6F33D}" dt="2021-06-04T08:08:13.055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AA72EB45-F7F2-4507-B884-C1E07DD6F33D}" dt="2021-06-04T08:08:13.055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06F69715-6464-4656-BD7A-37C18507F566}"/>
    <pc:docChg chg="modSld">
      <pc:chgData name="vdimova05" userId="S::vdimova05_gmail.com#ext#@inakalnbachgutbuchenhofde.onmicrosoft.com::2386fe1f-764d-4183-be08-91217d426715" providerId="AD" clId="Web-{06F69715-6464-4656-BD7A-37C18507F566}" dt="2021-06-19T10:43:27.966" v="152"/>
      <pc:docMkLst>
        <pc:docMk/>
      </pc:docMkLst>
      <pc:sldChg chg="modSp modTransition">
        <pc:chgData name="vdimova05" userId="S::vdimova05_gmail.com#ext#@inakalnbachgutbuchenhofde.onmicrosoft.com::2386fe1f-764d-4183-be08-91217d426715" providerId="AD" clId="Web-{06F69715-6464-4656-BD7A-37C18507F566}" dt="2021-06-19T10:43:27.966" v="152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42:24.699" v="149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5:59.707" v="31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5:59.707" v="31" actId="20577"/>
          <ac:spMkLst>
            <pc:docMk/>
            <pc:sldMk cId="1666320008" sldId="267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46.256" v="7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46.256" v="70" actId="20577"/>
          <ac:spMkLst>
            <pc:docMk/>
            <pc:sldMk cId="1861870397" sldId="268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40.474" v="41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40.474" v="41" actId="20577"/>
          <ac:spMkLst>
            <pc:docMk/>
            <pc:sldMk cId="660555125" sldId="270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55.724" v="48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55.724" v="48" actId="20577"/>
          <ac:spMkLst>
            <pc:docMk/>
            <pc:sldMk cId="2379211111" sldId="271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16.896" v="62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16.896" v="62" actId="20577"/>
          <ac:spMkLst>
            <pc:docMk/>
            <pc:sldMk cId="1357366732" sldId="272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8:46.757" v="93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8:46.757" v="93" actId="20577"/>
          <ac:spMkLst>
            <pc:docMk/>
            <pc:sldMk cId="3823330299" sldId="273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09.239" v="33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09.239" v="33" actId="20577"/>
          <ac:spMkLst>
            <pc:docMk/>
            <pc:sldMk cId="2729091742" sldId="274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9:26.539" v="95" actId="20577"/>
        <pc:sldMkLst>
          <pc:docMk/>
          <pc:sldMk cId="1003589173" sldId="275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9:26.539" v="95" actId="20577"/>
          <ac:spMkLst>
            <pc:docMk/>
            <pc:sldMk cId="1003589173" sldId="275"/>
            <ac:spMk id="2" creationId="{06F932A4-1F8B-4BD5-872D-46EE47FF65A9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8836521D-4F15-434A-9517-08E721E3B881}"/>
    <pc:docChg chg="modSld">
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<pc:docMkLst>
        <pc:docMk/>
      </pc:docMkLst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  <ac:spMkLst>
            <pc:docMk/>
            <pc:sldMk cId="423381697" sldId="261"/>
            <ac:spMk id="3" creationId="{E1E24AFB-66B4-49AC-A054-DD7E47497A4C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  <ac:spMkLst>
            <pc:docMk/>
            <pc:sldMk cId="3497128652" sldId="262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428759AF-A972-4128-BAC3-DCEC6EA22F80}"/>
    <pc:docChg chg="addSld modSld">
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<pc:docMkLst>
        <pc:docMk/>
      </pc:docMkLst>
      <pc:sldChg chg="modSp new">
  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<pc:sldMkLst>
          <pc:docMk/>
          <pc:sldMk cId="136635978" sldId="257"/>
        </pc:sldMkLst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06:58.985" v="9" actId="20577"/>
          <ac:spMkLst>
            <pc:docMk/>
            <pc:sldMk cId="136635978" sldId="257"/>
            <ac:spMk id="2" creationId="{7785657C-C813-4CAE-B382-212F3BCEA410}"/>
          </ac:spMkLst>
        </pc:spChg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  <ac:spMkLst>
            <pc:docMk/>
            <pc:sldMk cId="136635978" sldId="257"/>
            <ac:spMk id="3" creationId="{BA01C962-0CF1-4000-99F6-44A6353735C8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1D146FD4-C652-41E9-A038-06598276E708}"/>
    <pc:docChg chg="addSld delSld modSld sldOrd">
      <pc:chgData name="vdimova05" userId="S::vdimova05_gmail.com#ext#@inakalnbachgutbuchenhofde.onmicrosoft.com::2386fe1f-764d-4183-be08-91217d426715" providerId="AD" clId="Web-{1D146FD4-C652-41E9-A038-06598276E708}" dt="2021-06-19T07:40:31.390" v="1149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1D146FD4-C652-41E9-A038-06598276E708}" dt="2021-06-19T04:56:16.851" v="218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56:16.851" v="218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10:11.527" v="957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10:11.527" v="957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31:28.270" v="1100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31:28.270" v="1100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6:40:57.686" v="75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40:57.686" v="75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add del replId">
        <pc:chgData name="vdimova05" userId="S::vdimova05_gmail.com#ext#@inakalnbachgutbuchenhofde.onmicrosoft.com::2386fe1f-764d-4183-be08-91217d426715" providerId="AD" clId="Web-{1D146FD4-C652-41E9-A038-06598276E708}" dt="2021-06-19T07:29:53.770" v="1066"/>
        <pc:sldMkLst>
          <pc:docMk/>
          <pc:sldMk cId="675530879" sldId="26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48:44.997" v="148" actId="20577"/>
          <ac:spMkLst>
            <pc:docMk/>
            <pc:sldMk cId="675530879" sldId="269"/>
            <ac:spMk id="3" creationId="{E1E24AFB-66B4-49AC-A054-DD7E47497A4C}"/>
          </ac:spMkLst>
        </pc:spChg>
      </pc:sldChg>
      <pc:sldChg chg="addSp modSp add ord replId">
        <pc:chgData name="vdimova05" userId="S::vdimova05_gmail.com#ext#@inakalnbachgutbuchenhofde.onmicrosoft.com::2386fe1f-764d-4183-be08-91217d426715" providerId="AD" clId="Web-{1D146FD4-C652-41E9-A038-06598276E708}" dt="2021-06-19T07:40:31.390" v="1149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31.390" v="1149" actId="20577"/>
          <ac:spMkLst>
            <pc:docMk/>
            <pc:sldMk cId="660555125" sldId="270"/>
            <ac:spMk id="3" creationId="{E1E24AFB-66B4-49AC-A054-DD7E47497A4C}"/>
          </ac:spMkLst>
        </pc:sp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55.498" v="1145" actId="1076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31.732" v="1143"/>
          <ac:cxnSpMkLst>
            <pc:docMk/>
            <pc:sldMk cId="660555125" sldId="270"/>
            <ac:cxnSpMk id="9" creationId="{285FB34A-09F9-4EEA-8674-0127B08874C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43.561" v="1144" actId="1076"/>
          <ac:cxnSpMkLst>
            <pc:docMk/>
            <pc:sldMk cId="660555125" sldId="270"/>
            <ac:cxnSpMk id="10" creationId="{A77A9E39-076F-4648-B98F-9606570A3B3E}"/>
          </ac:cxnSpMkLst>
        </pc:cxn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2:49.776" v="726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2:49.776" v="726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5:09.309" v="731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5:09.309" v="731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7:29:20.019" v="1065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29:20.019" v="1065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7:40:02.296" v="1147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02.296" v="1147" actId="20577"/>
          <ac:spMkLst>
            <pc:docMk/>
            <pc:sldMk cId="2729091742" sldId="274"/>
            <ac:spMk id="3" creationId="{E1E24AFB-66B4-49AC-A054-DD7E47497A4C}"/>
          </ac:spMkLst>
        </pc:spChg>
        <pc:graphicFrameChg chg="add del modGraphic">
          <ac:chgData name="vdimova05" userId="S::vdimova05_gmail.com#ext#@inakalnbachgutbuchenhofde.onmicrosoft.com::2386fe1f-764d-4183-be08-91217d426715" providerId="AD" clId="Web-{1D146FD4-C652-41E9-A038-06598276E708}" dt="2021-06-19T06:20:36.390" v="596"/>
          <ac:graphicFrameMkLst>
            <pc:docMk/>
            <pc:sldMk cId="2729091742" sldId="274"/>
            <ac:graphicFrameMk id="6" creationId="{F2E3F7A3-6393-4B9C-93D5-B381E8A9A59B}"/>
          </ac:graphicFrameMkLst>
        </pc:graphicFrame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30:29.146" v="716"/>
          <ac:graphicFrameMkLst>
            <pc:docMk/>
            <pc:sldMk cId="2729091742" sldId="274"/>
            <ac:graphicFrameMk id="7" creationId="{EC280597-FF6C-4E12-9388-D9107D0F1839}"/>
          </ac:graphicFrameMkLst>
        </pc:graphicFrame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6:52:28.222" v="947" actId="1076"/>
        <pc:sldMkLst>
          <pc:docMk/>
          <pc:sldMk cId="1003589173" sldId="275"/>
        </pc:sldMkLst>
        <pc:spChg chg="del mod">
          <ac:chgData name="vdimova05" userId="S::vdimova05_gmail.com#ext#@inakalnbachgutbuchenhofde.onmicrosoft.com::2386fe1f-764d-4183-be08-91217d426715" providerId="AD" clId="Web-{1D146FD4-C652-41E9-A038-06598276E708}" dt="2021-06-19T06:51:29.159" v="935"/>
          <ac:spMkLst>
            <pc:docMk/>
            <pc:sldMk cId="1003589173" sldId="275"/>
            <ac:spMk id="3" creationId="{E1E24AFB-66B4-49AC-A054-DD7E47497A4C}"/>
          </ac:spMkLst>
        </pc:spChg>
        <pc:spChg chg="add mod">
          <ac:chgData name="vdimova05" userId="S::vdimova05_gmail.com#ext#@inakalnbachgutbuchenhofde.onmicrosoft.com::2386fe1f-764d-4183-be08-91217d426715" providerId="AD" clId="Web-{1D146FD4-C652-41E9-A038-06598276E708}" dt="2021-06-19T06:52:13.128" v="945" actId="1076"/>
          <ac:spMkLst>
            <pc:docMk/>
            <pc:sldMk cId="1003589173" sldId="275"/>
            <ac:spMk id="10" creationId="{4C308FE3-2B03-4432-A906-86C0EF394362}"/>
          </ac:spMkLst>
        </pc:sp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52:28.222" v="947" actId="1076"/>
          <ac:graphicFrameMkLst>
            <pc:docMk/>
            <pc:sldMk cId="1003589173" sldId="275"/>
            <ac:graphicFrameMk id="6" creationId="{A8BBECBF-075F-4DF6-97BA-41B4A9A92CE4}"/>
          </ac:graphicFrameMkLst>
        </pc:graphicFrameChg>
      </pc:sldChg>
    </pc:docChg>
  </pc:docChgLst>
  <pc:docChgLst>
    <pc:chgData name="talesia.kalnbach@gmail.com" userId="8e3231bb3838f629" providerId="LiveId" clId="{DDCD5049-D07A-4BC7-B586-E0C7EF63338A}"/>
    <pc:docChg chg="undo custSel addSld delSld modSld sldOrd">
      <pc:chgData name="talesia.kalnbach@gmail.com" userId="8e3231bb3838f629" providerId="LiveId" clId="{DDCD5049-D07A-4BC7-B586-E0C7EF63338A}" dt="2021-06-14T15:00:01.311" v="4946" actId="20577"/>
      <pc:docMkLst>
        <pc:docMk/>
      </pc:docMkLst>
      <pc:sldChg chg="del">
        <pc:chgData name="talesia.kalnbach@gmail.com" userId="8e3231bb3838f629" providerId="LiveId" clId="{DDCD5049-D07A-4BC7-B586-E0C7EF63338A}" dt="2021-06-07T08:09:03.444" v="106" actId="47"/>
        <pc:sldMkLst>
          <pc:docMk/>
          <pc:sldMk cId="136635978" sldId="257"/>
        </pc:sldMkLst>
      </pc:sldChg>
      <pc:sldChg chg="addSp modSp add del mod">
        <pc:chgData name="talesia.kalnbach@gmail.com" userId="8e3231bb3838f629" providerId="LiveId" clId="{DDCD5049-D07A-4BC7-B586-E0C7EF63338A}" dt="2021-06-14T15:00:01.311" v="4946" actId="20577"/>
        <pc:sldMkLst>
          <pc:docMk/>
          <pc:sldMk cId="4065353136" sldId="258"/>
        </pc:sldMkLst>
        <pc:spChg chg="mod">
          <ac:chgData name="talesia.kalnbach@gmail.com" userId="8e3231bb3838f629" providerId="LiveId" clId="{DDCD5049-D07A-4BC7-B586-E0C7EF63338A}" dt="2021-06-07T08:08:08.781" v="29" actId="20577"/>
          <ac:spMkLst>
            <pc:docMk/>
            <pc:sldMk cId="4065353136" sldId="258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08:21.403" v="100" actId="20577"/>
          <ac:spMkLst>
            <pc:docMk/>
            <pc:sldMk cId="4065353136" sldId="258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14T15:00:01.311" v="4946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 mod">
        <pc:chgData name="talesia.kalnbach@gmail.com" userId="8e3231bb3838f629" providerId="LiveId" clId="{DDCD5049-D07A-4BC7-B586-E0C7EF63338A}" dt="2021-06-07T08:19:45.244" v="398" actId="20577"/>
        <pc:sldMkLst>
          <pc:docMk/>
          <pc:sldMk cId="2706585692" sldId="259"/>
        </pc:sldMkLst>
        <pc:spChg chg="mod">
          <ac:chgData name="talesia.kalnbach@gmail.com" userId="8e3231bb3838f629" providerId="LiveId" clId="{DDCD5049-D07A-4BC7-B586-E0C7EF63338A}" dt="2021-06-07T08:19:45.244" v="398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modSp add mod ord">
        <pc:chgData name="talesia.kalnbach@gmail.com" userId="8e3231bb3838f629" providerId="LiveId" clId="{DDCD5049-D07A-4BC7-B586-E0C7EF63338A}" dt="2021-06-09T19:02:10.053" v="3828" actId="20578"/>
        <pc:sldMkLst>
          <pc:docMk/>
          <pc:sldMk cId="1008023253" sldId="260"/>
        </pc:sldMkLst>
        <pc:spChg chg="mod">
          <ac:chgData name="talesia.kalnbach@gmail.com" userId="8e3231bb3838f629" providerId="LiveId" clId="{DDCD5049-D07A-4BC7-B586-E0C7EF63338A}" dt="2021-06-07T12:19:01.076" v="2584" actId="20577"/>
          <ac:spMkLst>
            <pc:docMk/>
            <pc:sldMk cId="1008023253" sldId="260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16:19.071" v="2477" actId="1076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addSp modSp add mod ord">
        <pc:chgData name="talesia.kalnbach@gmail.com" userId="8e3231bb3838f629" providerId="LiveId" clId="{DDCD5049-D07A-4BC7-B586-E0C7EF63338A}" dt="2021-06-07T12:36:35.900" v="3286" actId="113"/>
        <pc:sldMkLst>
          <pc:docMk/>
          <pc:sldMk cId="423381697" sldId="261"/>
        </pc:sldMkLst>
        <pc:spChg chg="mod">
          <ac:chgData name="talesia.kalnbach@gmail.com" userId="8e3231bb3838f629" providerId="LiveId" clId="{DDCD5049-D07A-4BC7-B586-E0C7EF63338A}" dt="2021-06-07T08:17:43.490" v="365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24:59.857" v="634" actId="20577"/>
          <ac:spMkLst>
            <pc:docMk/>
            <pc:sldMk cId="423381697" sldId="261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35.900" v="3286" actId="113"/>
          <ac:graphicFrameMkLst>
            <pc:docMk/>
            <pc:sldMk cId="423381697" sldId="261"/>
            <ac:graphicFrameMk id="6" creationId="{03FFBA2F-72AB-4EBC-88BB-32C62E3D10E1}"/>
          </ac:graphicFrameMkLst>
        </pc:graphicFrameChg>
      </pc:sldChg>
      <pc:sldChg chg="new del">
        <pc:chgData name="talesia.kalnbach@gmail.com" userId="8e3231bb3838f629" providerId="LiveId" clId="{DDCD5049-D07A-4BC7-B586-E0C7EF63338A}" dt="2021-06-07T08:08:57.776" v="103" actId="47"/>
        <pc:sldMkLst>
          <pc:docMk/>
          <pc:sldMk cId="2539924557" sldId="261"/>
        </pc:sldMkLst>
      </pc:sldChg>
      <pc:sldChg chg="addSp modSp add mod">
        <pc:chgData name="talesia.kalnbach@gmail.com" userId="8e3231bb3838f629" providerId="LiveId" clId="{DDCD5049-D07A-4BC7-B586-E0C7EF63338A}" dt="2021-06-07T12:36:23.585" v="3285" actId="113"/>
        <pc:sldMkLst>
          <pc:docMk/>
          <pc:sldMk cId="3497128652" sldId="262"/>
        </pc:sldMkLst>
        <pc:spChg chg="mod">
          <ac:chgData name="talesia.kalnbach@gmail.com" userId="8e3231bb3838f629" providerId="LiveId" clId="{DDCD5049-D07A-4BC7-B586-E0C7EF63338A}" dt="2021-06-07T08:28:08.303" v="681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9:04:18.276" v="1952" actId="20577"/>
          <ac:spMkLst>
            <pc:docMk/>
            <pc:sldMk cId="3497128652" sldId="262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23.585" v="3285" actId="113"/>
          <ac:graphicFrameMkLst>
            <pc:docMk/>
            <pc:sldMk cId="3497128652" sldId="262"/>
            <ac:graphicFrameMk id="6" creationId="{B53D8092-C335-4480-A8CB-876A0EACD35D}"/>
          </ac:graphicFrameMkLst>
        </pc:graphicFrameChg>
      </pc:sldChg>
      <pc:sldChg chg="addSp modSp add mod">
        <pc:chgData name="talesia.kalnbach@gmail.com" userId="8e3231bb3838f629" providerId="LiveId" clId="{DDCD5049-D07A-4BC7-B586-E0C7EF63338A}" dt="2021-06-14T14:44:59.899" v="4415" actId="14100"/>
        <pc:sldMkLst>
          <pc:docMk/>
          <pc:sldMk cId="837862607" sldId="263"/>
        </pc:sldMkLst>
        <pc:spChg chg="mod">
          <ac:chgData name="talesia.kalnbach@gmail.com" userId="8e3231bb3838f629" providerId="LiveId" clId="{DDCD5049-D07A-4BC7-B586-E0C7EF63338A}" dt="2021-06-07T08:28:34.948" v="729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14T14:44:59.899" v="4415" actId="14100"/>
          <ac:spMkLst>
            <pc:docMk/>
            <pc:sldMk cId="837862607" sldId="263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6" creationId="{B864BCF9-FCD0-4FB3-ABF3-D0A5CE19006B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7" creationId="{E74E2796-7F7A-42B9-8FB0-8D16D6096B9C}"/>
          </ac:spMkLst>
        </pc:spChg>
        <pc:grpChg chg="add mod">
          <ac:chgData name="talesia.kalnbach@gmail.com" userId="8e3231bb3838f629" providerId="LiveId" clId="{DDCD5049-D07A-4BC7-B586-E0C7EF63338A}" dt="2021-06-07T08:41:16.984" v="962" actId="1037"/>
          <ac:grpSpMkLst>
            <pc:docMk/>
            <pc:sldMk cId="837862607" sldId="263"/>
            <ac:grpSpMk id="9" creationId="{85B1D006-436E-4B22-AEDC-84A2DE038AFE}"/>
          </ac:grpSpMkLst>
        </pc:grpChg>
        <pc:picChg chg="add mod">
          <ac:chgData name="talesia.kalnbach@gmail.com" userId="8e3231bb3838f629" providerId="LiveId" clId="{DDCD5049-D07A-4BC7-B586-E0C7EF63338A}" dt="2021-06-07T08:41:16.984" v="962" actId="1037"/>
          <ac:picMkLst>
            <pc:docMk/>
            <pc:sldMk cId="837862607" sldId="263"/>
            <ac:picMk id="1026" creationId="{EB160F0C-B67E-458A-8274-15476147A2D6}"/>
          </ac:picMkLst>
        </pc:picChg>
      </pc:sldChg>
      <pc:sldChg chg="addSp delSp modSp add mod ord">
        <pc:chgData name="talesia.kalnbach@gmail.com" userId="8e3231bb3838f629" providerId="LiveId" clId="{DDCD5049-D07A-4BC7-B586-E0C7EF63338A}" dt="2021-06-10T08:24:56.929" v="4167"/>
        <pc:sldMkLst>
          <pc:docMk/>
          <pc:sldMk cId="2635014416" sldId="264"/>
        </pc:sldMkLst>
        <pc:spChg chg="mod">
          <ac:chgData name="talesia.kalnbach@gmail.com" userId="8e3231bb3838f629" providerId="LiveId" clId="{DDCD5049-D07A-4BC7-B586-E0C7EF63338A}" dt="2021-06-07T12:35:07.802" v="324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12:51:58.069" v="3825" actId="20577"/>
          <ac:spMkLst>
            <pc:docMk/>
            <pc:sldMk cId="2635014416" sldId="264"/>
            <ac:spMk id="3" creationId="{E1E24AFB-66B4-49AC-A054-DD7E47497A4C}"/>
          </ac:spMkLst>
        </pc:spChg>
        <pc:graphicFrameChg chg="del">
          <ac:chgData name="talesia.kalnbach@gmail.com" userId="8e3231bb3838f629" providerId="LiveId" clId="{DDCD5049-D07A-4BC7-B586-E0C7EF63338A}" dt="2021-06-07T12:22:17.552" v="2822" actId="478"/>
          <ac:graphicFrameMkLst>
            <pc:docMk/>
            <pc:sldMk cId="2635014416" sldId="264"/>
            <ac:graphicFrameMk id="6" creationId="{B53D8092-C335-4480-A8CB-876A0EACD35D}"/>
          </ac:graphicFrameMkLst>
        </pc:graphicFrameChg>
        <pc:graphicFrameChg chg="add mod modGraphic">
          <ac:chgData name="talesia.kalnbach@gmail.com" userId="8e3231bb3838f629" providerId="LiveId" clId="{DDCD5049-D07A-4BC7-B586-E0C7EF63338A}" dt="2021-06-07T12:41:48.811" v="3640" actId="14734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addSp delSp modSp add mod">
        <pc:chgData name="talesia.kalnbach@gmail.com" userId="8e3231bb3838f629" providerId="LiveId" clId="{DDCD5049-D07A-4BC7-B586-E0C7EF63338A}" dt="2021-06-14T14:52:22.008" v="4609" actId="255"/>
        <pc:sldMkLst>
          <pc:docMk/>
          <pc:sldMk cId="573864857" sldId="265"/>
        </pc:sldMkLst>
        <pc:spChg chg="mod">
          <ac:chgData name="talesia.kalnbach@gmail.com" userId="8e3231bb3838f629" providerId="LiveId" clId="{DDCD5049-D07A-4BC7-B586-E0C7EF63338A}" dt="2021-06-14T14:52:22.008" v="4609" actId="255"/>
          <ac:spMkLst>
            <pc:docMk/>
            <pc:sldMk cId="573864857" sldId="265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9T19:09:14.872" v="3900" actId="14100"/>
          <ac:spMkLst>
            <pc:docMk/>
            <pc:sldMk cId="573864857" sldId="265"/>
            <ac:spMk id="9" creationId="{DFC6C454-D3A9-4D29-A7B3-94AD31C61C07}"/>
          </ac:spMkLst>
        </pc:spChg>
        <pc:spChg chg="add mod">
          <ac:chgData name="talesia.kalnbach@gmail.com" userId="8e3231bb3838f629" providerId="LiveId" clId="{DDCD5049-D07A-4BC7-B586-E0C7EF63338A}" dt="2021-06-09T19:14:02.592" v="4022" actId="1038"/>
          <ac:spMkLst>
            <pc:docMk/>
            <pc:sldMk cId="573864857" sldId="265"/>
            <ac:spMk id="10" creationId="{3CECEDE8-2ABF-499E-A749-004C693D7B62}"/>
          </ac:spMkLst>
        </pc:spChg>
        <pc:spChg chg="add mod">
          <ac:chgData name="talesia.kalnbach@gmail.com" userId="8e3231bb3838f629" providerId="LiveId" clId="{DDCD5049-D07A-4BC7-B586-E0C7EF63338A}" dt="2021-06-09T19:13:57.289" v="4015" actId="1038"/>
          <ac:spMkLst>
            <pc:docMk/>
            <pc:sldMk cId="573864857" sldId="265"/>
            <ac:spMk id="11" creationId="{D9AD3C9C-3566-4DE5-AD8B-6DFA8B0C74C0}"/>
          </ac:spMkLst>
        </pc:spChg>
        <pc:spChg chg="add mod">
          <ac:chgData name="talesia.kalnbach@gmail.com" userId="8e3231bb3838f629" providerId="LiveId" clId="{DDCD5049-D07A-4BC7-B586-E0C7EF63338A}" dt="2021-06-09T19:13:48.096" v="3994" actId="1038"/>
          <ac:spMkLst>
            <pc:docMk/>
            <pc:sldMk cId="573864857" sldId="265"/>
            <ac:spMk id="12" creationId="{7625D35C-9476-4254-92AA-99EAC68B8298}"/>
          </ac:spMkLst>
        </pc:spChg>
        <pc:spChg chg="add mod">
          <ac:chgData name="talesia.kalnbach@gmail.com" userId="8e3231bb3838f629" providerId="LiveId" clId="{DDCD5049-D07A-4BC7-B586-E0C7EF63338A}" dt="2021-06-09T19:10:56.047" v="3920" actId="1037"/>
          <ac:spMkLst>
            <pc:docMk/>
            <pc:sldMk cId="573864857" sldId="265"/>
            <ac:spMk id="13" creationId="{6E278162-3D02-4D40-86DC-FB33288847D1}"/>
          </ac:spMkLst>
        </pc:spChg>
        <pc:spChg chg="add mod">
          <ac:chgData name="talesia.kalnbach@gmail.com" userId="8e3231bb3838f629" providerId="LiveId" clId="{DDCD5049-D07A-4BC7-B586-E0C7EF63338A}" dt="2021-06-09T19:10:59.430" v="3923" actId="1037"/>
          <ac:spMkLst>
            <pc:docMk/>
            <pc:sldMk cId="573864857" sldId="265"/>
            <ac:spMk id="14" creationId="{46161BA2-2E3B-4FB7-94BB-DF57A1892EB4}"/>
          </ac:spMkLst>
        </pc:spChg>
        <pc:spChg chg="add mod">
          <ac:chgData name="talesia.kalnbach@gmail.com" userId="8e3231bb3838f629" providerId="LiveId" clId="{DDCD5049-D07A-4BC7-B586-E0C7EF63338A}" dt="2021-06-09T19:12:11.312" v="3958" actId="20577"/>
          <ac:spMkLst>
            <pc:docMk/>
            <pc:sldMk cId="573864857" sldId="265"/>
            <ac:spMk id="21" creationId="{D87CF9ED-E145-4407-B8A3-411CD2A3C138}"/>
          </ac:spMkLst>
        </pc:spChg>
        <pc:spChg chg="add mod">
          <ac:chgData name="talesia.kalnbach@gmail.com" userId="8e3231bb3838f629" providerId="LiveId" clId="{DDCD5049-D07A-4BC7-B586-E0C7EF63338A}" dt="2021-06-09T19:12:29.243" v="3962" actId="1076"/>
          <ac:spMkLst>
            <pc:docMk/>
            <pc:sldMk cId="573864857" sldId="265"/>
            <ac:spMk id="22" creationId="{01011449-10F9-461A-94A7-93D26D727799}"/>
          </ac:spMkLst>
        </pc:spChg>
        <pc:spChg chg="add mod">
          <ac:chgData name="talesia.kalnbach@gmail.com" userId="8e3231bb3838f629" providerId="LiveId" clId="{DDCD5049-D07A-4BC7-B586-E0C7EF63338A}" dt="2021-06-09T19:12:47.326" v="3977" actId="1076"/>
          <ac:spMkLst>
            <pc:docMk/>
            <pc:sldMk cId="573864857" sldId="265"/>
            <ac:spMk id="23" creationId="{D9DAE5CF-68B6-4BF4-859A-2A623DA89775}"/>
          </ac:spMkLst>
        </pc:spChg>
        <pc:spChg chg="add mod">
          <ac:chgData name="talesia.kalnbach@gmail.com" userId="8e3231bb3838f629" providerId="LiveId" clId="{DDCD5049-D07A-4BC7-B586-E0C7EF63338A}" dt="2021-06-09T19:12:59.620" v="3981" actId="20577"/>
          <ac:spMkLst>
            <pc:docMk/>
            <pc:sldMk cId="573864857" sldId="265"/>
            <ac:spMk id="24" creationId="{8980BA83-4651-4113-865D-435DC08DB5B3}"/>
          </ac:spMkLst>
        </pc:spChg>
        <pc:picChg chg="add del mod">
          <ac:chgData name="talesia.kalnbach@gmail.com" userId="8e3231bb3838f629" providerId="LiveId" clId="{DDCD5049-D07A-4BC7-B586-E0C7EF63338A}" dt="2021-06-09T19:07:24.161" v="3839" actId="478"/>
          <ac:picMkLst>
            <pc:docMk/>
            <pc:sldMk cId="573864857" sldId="265"/>
            <ac:picMk id="7" creationId="{11901393-3C92-4006-95ED-BB982BF7C9F0}"/>
          </ac:picMkLst>
        </pc:picChg>
        <pc:cxnChg chg="add mod">
          <ac:chgData name="talesia.kalnbach@gmail.com" userId="8e3231bb3838f629" providerId="LiveId" clId="{DDCD5049-D07A-4BC7-B586-E0C7EF63338A}" dt="2021-06-09T19:10:52.421" v="3919" actId="1037"/>
          <ac:cxnSpMkLst>
            <pc:docMk/>
            <pc:sldMk cId="573864857" sldId="265"/>
            <ac:cxnSpMk id="16" creationId="{DEEA4FB5-17B4-4F05-AAA2-E8216C611FEC}"/>
          </ac:cxnSpMkLst>
        </pc:cxnChg>
        <pc:cxnChg chg="add mod">
          <ac:chgData name="talesia.kalnbach@gmail.com" userId="8e3231bb3838f629" providerId="LiveId" clId="{DDCD5049-D07A-4BC7-B586-E0C7EF63338A}" dt="2021-06-09T19:11:49.070" v="3936" actId="1035"/>
          <ac:cxnSpMkLst>
            <pc:docMk/>
            <pc:sldMk cId="573864857" sldId="265"/>
            <ac:cxnSpMk id="17" creationId="{1E31B0B7-4947-4024-A5EC-C7A5065691E6}"/>
          </ac:cxnSpMkLst>
        </pc:cxnChg>
        <pc:cxnChg chg="add mod">
          <ac:chgData name="talesia.kalnbach@gmail.com" userId="8e3231bb3838f629" providerId="LiveId" clId="{DDCD5049-D07A-4BC7-B586-E0C7EF63338A}" dt="2021-06-09T19:11:52.163" v="3940" actId="1035"/>
          <ac:cxnSpMkLst>
            <pc:docMk/>
            <pc:sldMk cId="573864857" sldId="265"/>
            <ac:cxnSpMk id="18" creationId="{51E58EAA-724A-44ED-AAD3-0CBDDB61133E}"/>
          </ac:cxnSpMkLst>
        </pc:cxnChg>
        <pc:cxnChg chg="add mod">
          <ac:chgData name="talesia.kalnbach@gmail.com" userId="8e3231bb3838f629" providerId="LiveId" clId="{DDCD5049-D07A-4BC7-B586-E0C7EF63338A}" dt="2021-06-09T19:11:44.360" v="3930" actId="1076"/>
          <ac:cxnSpMkLst>
            <pc:docMk/>
            <pc:sldMk cId="573864857" sldId="265"/>
            <ac:cxnSpMk id="20" creationId="{4BAE4E00-2E9B-465D-BB67-E04D68F93766}"/>
          </ac:cxnSpMkLst>
        </pc:cxnChg>
      </pc:sldChg>
      <pc:sldChg chg="addSp delSp modSp add mod">
        <pc:chgData name="talesia.kalnbach@gmail.com" userId="8e3231bb3838f629" providerId="LiveId" clId="{DDCD5049-D07A-4BC7-B586-E0C7EF63338A}" dt="2021-06-14T14:58:35.995" v="4924" actId="20577"/>
        <pc:sldMkLst>
          <pc:docMk/>
          <pc:sldMk cId="3458388281" sldId="266"/>
        </pc:sldMkLst>
        <pc:spChg chg="mod">
          <ac:chgData name="talesia.kalnbach@gmail.com" userId="8e3231bb3838f629" providerId="LiveId" clId="{DDCD5049-D07A-4BC7-B586-E0C7EF63338A}" dt="2021-06-09T19:17:58.638" v="4043" actId="20577"/>
          <ac:spMkLst>
            <pc:docMk/>
            <pc:sldMk cId="3458388281" sldId="266"/>
            <ac:spMk id="2" creationId="{06F932A4-1F8B-4BD5-872D-46EE47FF65A9}"/>
          </ac:spMkLst>
        </pc:spChg>
        <pc:spChg chg="del mod">
          <ac:chgData name="talesia.kalnbach@gmail.com" userId="8e3231bb3838f629" providerId="LiveId" clId="{DDCD5049-D07A-4BC7-B586-E0C7EF63338A}" dt="2021-06-14T14:56:40.904" v="4630" actId="478"/>
          <ac:spMkLst>
            <pc:docMk/>
            <pc:sldMk cId="3458388281" sldId="266"/>
            <ac:spMk id="3" creationId="{E1E24AFB-66B4-49AC-A054-DD7E47497A4C}"/>
          </ac:spMkLst>
        </pc:spChg>
        <pc:spChg chg="add del mod">
          <ac:chgData name="talesia.kalnbach@gmail.com" userId="8e3231bb3838f629" providerId="LiveId" clId="{DDCD5049-D07A-4BC7-B586-E0C7EF63338A}" dt="2021-06-14T14:56:50.711" v="4631" actId="478"/>
          <ac:spMkLst>
            <pc:docMk/>
            <pc:sldMk cId="3458388281" sldId="266"/>
            <ac:spMk id="7" creationId="{DED454E7-D393-4AD0-B0E0-23195158D603}"/>
          </ac:spMkLst>
        </pc:spChg>
        <pc:spChg chg="mod">
          <ac:chgData name="talesia.kalnbach@gmail.com" userId="8e3231bb3838f629" providerId="LiveId" clId="{DDCD5049-D07A-4BC7-B586-E0C7EF63338A}" dt="2021-06-14T14:53:52.454" v="4625" actId="20577"/>
          <ac:spMkLst>
            <pc:docMk/>
            <pc:sldMk cId="3458388281" sldId="266"/>
            <ac:spMk id="10" creationId="{3CECEDE8-2ABF-499E-A749-004C693D7B62}"/>
          </ac:spMkLst>
        </pc:spChg>
        <pc:spChg chg="mod">
          <ac:chgData name="talesia.kalnbach@gmail.com" userId="8e3231bb3838f629" providerId="LiveId" clId="{DDCD5049-D07A-4BC7-B586-E0C7EF63338A}" dt="2021-06-09T19:18:40.029" v="4061" actId="20577"/>
          <ac:spMkLst>
            <pc:docMk/>
            <pc:sldMk cId="3458388281" sldId="266"/>
            <ac:spMk id="11" creationId="{D9AD3C9C-3566-4DE5-AD8B-6DFA8B0C74C0}"/>
          </ac:spMkLst>
        </pc:spChg>
        <pc:spChg chg="mod">
          <ac:chgData name="talesia.kalnbach@gmail.com" userId="8e3231bb3838f629" providerId="LiveId" clId="{DDCD5049-D07A-4BC7-B586-E0C7EF63338A}" dt="2021-06-09T19:18:57.425" v="4076" actId="20577"/>
          <ac:spMkLst>
            <pc:docMk/>
            <pc:sldMk cId="3458388281" sldId="266"/>
            <ac:spMk id="12" creationId="{7625D35C-9476-4254-92AA-99EAC68B8298}"/>
          </ac:spMkLst>
        </pc:spChg>
        <pc:spChg chg="mod">
          <ac:chgData name="talesia.kalnbach@gmail.com" userId="8e3231bb3838f629" providerId="LiveId" clId="{DDCD5049-D07A-4BC7-B586-E0C7EF63338A}" dt="2021-06-09T19:18:29.963" v="4049" actId="14100"/>
          <ac:spMkLst>
            <pc:docMk/>
            <pc:sldMk cId="3458388281" sldId="266"/>
            <ac:spMk id="13" creationId="{6E278162-3D02-4D40-86DC-FB33288847D1}"/>
          </ac:spMkLst>
        </pc:spChg>
        <pc:spChg chg="mod">
          <ac:chgData name="talesia.kalnbach@gmail.com" userId="8e3231bb3838f629" providerId="LiveId" clId="{DDCD5049-D07A-4BC7-B586-E0C7EF63338A}" dt="2021-06-09T19:20:27.906" v="4125" actId="1076"/>
          <ac:spMkLst>
            <pc:docMk/>
            <pc:sldMk cId="3458388281" sldId="266"/>
            <ac:spMk id="21" creationId="{D87CF9ED-E145-4407-B8A3-411CD2A3C138}"/>
          </ac:spMkLst>
        </pc:spChg>
        <pc:spChg chg="mod">
          <ac:chgData name="talesia.kalnbach@gmail.com" userId="8e3231bb3838f629" providerId="LiveId" clId="{DDCD5049-D07A-4BC7-B586-E0C7EF63338A}" dt="2021-06-09T19:21:37.484" v="4156" actId="1076"/>
          <ac:spMkLst>
            <pc:docMk/>
            <pc:sldMk cId="3458388281" sldId="266"/>
            <ac:spMk id="22" creationId="{01011449-10F9-461A-94A7-93D26D727799}"/>
          </ac:spMkLst>
        </pc:spChg>
        <pc:spChg chg="mod">
          <ac:chgData name="talesia.kalnbach@gmail.com" userId="8e3231bb3838f629" providerId="LiveId" clId="{DDCD5049-D07A-4BC7-B586-E0C7EF63338A}" dt="2021-06-09T19:21:43.531" v="4157" actId="1076"/>
          <ac:spMkLst>
            <pc:docMk/>
            <pc:sldMk cId="3458388281" sldId="266"/>
            <ac:spMk id="23" creationId="{D9DAE5CF-68B6-4BF4-859A-2A623DA89775}"/>
          </ac:spMkLst>
        </pc:spChg>
        <pc:spChg chg="mod">
          <ac:chgData name="talesia.kalnbach@gmail.com" userId="8e3231bb3838f629" providerId="LiveId" clId="{DDCD5049-D07A-4BC7-B586-E0C7EF63338A}" dt="2021-06-09T19:20:21.941" v="4124" actId="1076"/>
          <ac:spMkLst>
            <pc:docMk/>
            <pc:sldMk cId="3458388281" sldId="266"/>
            <ac:spMk id="24" creationId="{8980BA83-4651-4113-865D-435DC08DB5B3}"/>
          </ac:spMkLst>
        </pc:spChg>
        <pc:spChg chg="add mod">
          <ac:chgData name="talesia.kalnbach@gmail.com" userId="8e3231bb3838f629" providerId="LiveId" clId="{DDCD5049-D07A-4BC7-B586-E0C7EF63338A}" dt="2021-06-14T14:58:35.995" v="4924" actId="20577"/>
          <ac:spMkLst>
            <pc:docMk/>
            <pc:sldMk cId="3458388281" sldId="266"/>
            <ac:spMk id="25" creationId="{68D59400-10D2-44E7-B949-B061C1A58F42}"/>
          </ac:spMkLst>
        </pc:spChg>
        <pc:cxnChg chg="mod">
          <ac:chgData name="talesia.kalnbach@gmail.com" userId="8e3231bb3838f629" providerId="LiveId" clId="{DDCD5049-D07A-4BC7-B586-E0C7EF63338A}" dt="2021-06-09T19:21:20.616" v="4153" actId="14100"/>
          <ac:cxnSpMkLst>
            <pc:docMk/>
            <pc:sldMk cId="3458388281" sldId="266"/>
            <ac:cxnSpMk id="17" creationId="{1E31B0B7-4947-4024-A5EC-C7A5065691E6}"/>
          </ac:cxnSpMkLst>
        </pc:cxnChg>
        <pc:cxnChg chg="mod">
          <ac:chgData name="talesia.kalnbach@gmail.com" userId="8e3231bb3838f629" providerId="LiveId" clId="{DDCD5049-D07A-4BC7-B586-E0C7EF63338A}" dt="2021-06-09T19:21:30.267" v="4154" actId="14100"/>
          <ac:cxnSpMkLst>
            <pc:docMk/>
            <pc:sldMk cId="3458388281" sldId="266"/>
            <ac:cxnSpMk id="18" creationId="{51E58EAA-724A-44ED-AAD3-0CBDDB61133E}"/>
          </ac:cxnSpMkLst>
        </pc:cxnChg>
        <pc:cxnChg chg="mod">
          <ac:chgData name="talesia.kalnbach@gmail.com" userId="8e3231bb3838f629" providerId="LiveId" clId="{DDCD5049-D07A-4BC7-B586-E0C7EF63338A}" dt="2021-06-09T19:20:12.639" v="4123" actId="1076"/>
          <ac:cxnSpMkLst>
            <pc:docMk/>
            <pc:sldMk cId="3458388281" sldId="266"/>
            <ac:cxnSpMk id="20" creationId="{4BAE4E00-2E9B-465D-BB67-E04D68F93766}"/>
          </ac:cxnSpMkLst>
        </pc:cxnChg>
      </pc:sldChg>
      <pc:sldChg chg="new del">
        <pc:chgData name="talesia.kalnbach@gmail.com" userId="8e3231bb3838f629" providerId="LiveId" clId="{DDCD5049-D07A-4BC7-B586-E0C7EF63338A}" dt="2021-06-14T13:46:11.541" v="4330" actId="680"/>
        <pc:sldMkLst>
          <pc:docMk/>
          <pc:sldMk cId="3911526491" sldId="267"/>
        </pc:sldMkLst>
      </pc:sldChg>
    </pc:docChg>
  </pc:docChgLst>
  <pc:docChgLst>
    <pc:chgData name="vdimova05" userId="S::vdimova05_gmail.com#ext#@inakalnbachgutbuchenhofde.onmicrosoft.com::2386fe1f-764d-4183-be08-91217d426715" providerId="AD" clId="Web-{E6E4A560-51C3-497E-B288-52DF47493583}"/>
    <pc:docChg chg="addSld modSld sldOrd modMainMaster">
      <pc:chgData name="vdimova05" userId="S::vdimova05_gmail.com#ext#@inakalnbachgutbuchenhofde.onmicrosoft.com::2386fe1f-764d-4183-be08-91217d426715" providerId="AD" clId="Web-{E6E4A560-51C3-497E-B288-52DF47493583}" dt="2021-06-19T10:56:19.698" v="43" actId="20577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721375040" sldId="256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065353136" sldId="258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06585692" sldId="259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8023253" sldId="260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23381697" sldId="261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97128652" sldId="262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837862607" sldId="263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635014416" sldId="26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573864857" sldId="26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58388281" sldId="266"/>
        </pc:sldMkLst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19.461" v="6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19.461" v="6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8.289" v="2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8.289" v="20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28.164" v="10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28.164" v="10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40.789" v="13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40.789" v="13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0.242" v="17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0.242" v="17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1:07.914" v="24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1:07.914" v="24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29091742" sldId="27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3589173" sldId="27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128492870" sldId="276"/>
        </pc:sldMkLst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2:47.243" v="30" actId="20577"/>
        <pc:sldMkLst>
          <pc:docMk/>
          <pc:sldMk cId="1717666163" sldId="27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2:47.243" v="30" actId="20577"/>
          <ac:spMkLst>
            <pc:docMk/>
            <pc:sldMk cId="1717666163" sldId="277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2:36.071" v="29" actId="20577"/>
          <ac:spMkLst>
            <pc:docMk/>
            <pc:sldMk cId="1717666163" sldId="277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4:14.572" v="35" actId="20577"/>
        <pc:sldMkLst>
          <pc:docMk/>
          <pc:sldMk cId="2975846842" sldId="27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4:14.572" v="35" actId="20577"/>
          <ac:spMkLst>
            <pc:docMk/>
            <pc:sldMk cId="2975846842" sldId="278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4:08.291" v="34" actId="20577"/>
          <ac:spMkLst>
            <pc:docMk/>
            <pc:sldMk cId="2975846842" sldId="278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5:09.275" v="38" actId="20577"/>
        <pc:sldMkLst>
          <pc:docMk/>
          <pc:sldMk cId="2191377258" sldId="279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5:09.275" v="38" actId="20577"/>
          <ac:spMkLst>
            <pc:docMk/>
            <pc:sldMk cId="2191377258" sldId="279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5:01.932" v="37" actId="20577"/>
          <ac:spMkLst>
            <pc:docMk/>
            <pc:sldMk cId="2191377258" sldId="279"/>
            <ac:spMk id="7" creationId="{4488C50D-EF91-43D9-A66F-12DC7AF95CD3}"/>
          </ac:spMkLst>
        </pc:spChg>
      </pc:sldChg>
      <pc:sldChg chg="modSp add replId modTransition">
        <pc:chgData name="vdimova05" userId="S::vdimova05_gmail.com#ext#@inakalnbachgutbuchenhofde.onmicrosoft.com::2386fe1f-764d-4183-be08-91217d426715" providerId="AD" clId="Web-{E6E4A560-51C3-497E-B288-52DF47493583}" dt="2021-06-19T10:56:19.698" v="43" actId="20577"/>
        <pc:sldMkLst>
          <pc:docMk/>
          <pc:sldMk cId="2684299523" sldId="28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6:19.698" v="43" actId="20577"/>
          <ac:spMkLst>
            <pc:docMk/>
            <pc:sldMk cId="2684299523" sldId="280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6:13.854" v="42" actId="20577"/>
          <ac:spMkLst>
            <pc:docMk/>
            <pc:sldMk cId="2684299523" sldId="280"/>
            <ac:spMk id="7" creationId="{4488C50D-EF91-43D9-A66F-12DC7AF95CD3}"/>
          </ac:spMkLst>
        </pc:spChg>
      </pc:sldChg>
      <pc:sldMasterChg chg="modTransition modSldLayout">
        <pc:chgData name="vdimova05" userId="S::vdimova05_gmail.com#ext#@inakalnbachgutbuchenhofde.onmicrosoft.com::2386fe1f-764d-4183-be08-91217d426715" providerId="AD" clId="Web-{E6E4A560-51C3-497E-B288-52DF47493583}" dt="2021-06-19T10:48:27.257" v="2"/>
        <pc:sldMasterMkLst>
          <pc:docMk/>
          <pc:sldMasterMk cId="4022614776" sldId="2147483696"/>
        </pc:sldMasterMkLst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81719911" sldId="2147483697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043336500" sldId="2147483698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923131185" sldId="2147483699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226193000" sldId="2147483700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287230958" sldId="2147483701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61548433" sldId="2147483702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025905" sldId="2147483703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4251728" sldId="2147483704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641822925" sldId="2147483705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846953085" sldId="2147483706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name="vdimova05" userId="S::vdimova05_gmail.com#ext#@inakalnbachgutbuchenhofde.onmicrosoft.com::2386fe1f-764d-4183-be08-91217d426715" providerId="AD" clId="Web-{20E1278C-0B90-4523-9145-C0E539B51350}"/>
    <pc:docChg chg="modSld">
      <pc:chgData name="vdimova05" userId="S::vdimova05_gmail.com#ext#@inakalnbachgutbuchenhofde.onmicrosoft.com::2386fe1f-764d-4183-be08-91217d426715" providerId="AD" clId="Web-{20E1278C-0B90-4523-9145-C0E539B51350}" dt="2021-06-15T22:45:57.827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0E1278C-0B90-4523-9145-C0E539B51350}" dt="2021-06-15T22:45:57.827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20E1278C-0B90-4523-9145-C0E539B51350}" dt="2021-06-15T22:45:57.827" v="0" actId="20577"/>
          <ac:spMkLst>
            <pc:docMk/>
            <pc:sldMk cId="3721375040" sldId="256"/>
            <ac:spMk id="3" creationId="{6E4398BA-31ED-47AC-8F70-18F367936F96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76256554-71C1-44F7-B8DB-9E6861ADC8F3}"/>
    <pc:docChg chg="mod addSld modSld addMainMaster delMainMaster modMainMaster">
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<pc:docMkLst>
        <pc:docMk/>
      </pc:docMkLst>
      <pc:sldChg chg="addSp del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<pc:sldMkLst>
          <pc:docMk/>
          <pc:sldMk cId="3721375040" sldId="256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16.260" v="182" actId="20577"/>
          <ac:spMkLst>
            <pc:docMk/>
            <pc:sldMk cId="3721375040" sldId="256"/>
            <ac:spMk id="2" creationId="{CEA3A556-5179-4BF8-A8EA-2AA599555731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26.058" v="183" actId="1076"/>
          <ac:spMkLst>
            <pc:docMk/>
            <pc:sldMk cId="3721375040" sldId="256"/>
            <ac:spMk id="3" creationId="{6E4398BA-31ED-47AC-8F70-18F367936F96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4" creationId="{C8FF0B96-BC66-4E00-AD42-78CFC394FEF1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5" creationId="{565CD61E-153B-4160-9E3D-432F34873E64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4:35.127" v="225" actId="1076"/>
          <ac:spMkLst>
            <pc:docMk/>
            <pc:sldMk cId="3721375040" sldId="256"/>
            <ac:spMk id="7" creationId="{1E685DEC-14D2-494F-920B-941B203DFAEC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3:41.030" v="218" actId="14100"/>
          <ac:spMkLst>
            <pc:docMk/>
            <pc:sldMk cId="3721375040" sldId="256"/>
            <ac:spMk id="9" creationId="{2799B785-3573-4FF6-AF3F-32ADA9B0D8F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  <ac:spMkLst>
            <pc:docMk/>
            <pc:sldMk cId="3721375040" sldId="256"/>
            <ac:spMk id="10" creationId="{C7B92956-3104-4A11-A1AD-F2C3BBBCE44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48:44.618" v="202"/>
          <ac:spMkLst>
            <pc:docMk/>
            <pc:sldMk cId="3721375040" sldId="256"/>
            <ac:spMk id="11" creationId="{FD9CEFE0-4FCC-41AA-A337-40CDAA6B995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08.755" v="229" actId="1076"/>
          <ac:spMkLst>
            <pc:docMk/>
            <pc:sldMk cId="3721375040" sldId="256"/>
            <ac:spMk id="12" creationId="{C79D02FB-52D8-449C-8328-A81ED9A59284}"/>
          </ac:spMkLst>
        </pc:spChg>
        <pc:picChg chg="add mod">
          <ac:chgData name="talesia.kalnbach" userId="S::talesia.kalnbach_gmail.com#ext#@inakalnbachgutbuchenhofde.onmicrosoft.com::8e4b6346-0d64-423f-8a6c-12397c682c26" providerId="AD" clId="Web-{76256554-71C1-44F7-B8DB-9E6861ADC8F3}" dt="2021-06-04T08:45:35.480" v="185" actId="1076"/>
          <ac:picMkLst>
            <pc:docMk/>
            <pc:sldMk cId="3721375040" sldId="256"/>
            <ac:picMk id="6" creationId="{C79FCD30-825A-4C42-8A4D-67030B45FA65}"/>
          </ac:picMkLst>
        </pc:picChg>
        <pc:picChg chg="add del mod">
          <ac:chgData name="talesia.kalnbach" userId="S::talesia.kalnbach_gmail.com#ext#@inakalnbachgutbuchenhofde.onmicrosoft.com::8e4b6346-0d64-423f-8a6c-12397c682c26" providerId="AD" clId="Web-{76256554-71C1-44F7-B8DB-9E6861ADC8F3}" dt="2021-06-04T08:47:21.988" v="191"/>
          <ac:picMkLst>
            <pc:docMk/>
            <pc:sldMk cId="3721375040" sldId="256"/>
            <ac:picMk id="8" creationId="{18E6A2F0-472F-4A99-9589-994F8F274D17}"/>
          </ac:picMkLst>
        </pc:picChg>
      </pc:sldChg>
      <pc:sldChg chg="add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kLst>
          <pc:docMk/>
          <pc:sldMk cId="136635978" sldId="257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2" creationId="{7785657C-C813-4CAE-B382-212F3BCEA410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3" creationId="{BA01C962-0CF1-4000-99F6-44A6353735C8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4" creationId="{15037105-0FF6-412E-B5FA-BB8E9321BCFB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5" creationId="{5EFD49D9-4E0E-480D-A037-6BD695513E52}"/>
          </ac:spMkLst>
        </pc:spChg>
      </pc:sldChg>
      <pc:sldChg chg="addSp delSp modSp new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<pc:sldMkLst>
          <pc:docMk/>
          <pc:sldMk cId="4065353136" sldId="258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2:56.245" v="215" actId="20577"/>
          <ac:spMkLst>
            <pc:docMk/>
            <pc:sldMk cId="4065353136" sldId="258"/>
            <ac:spMk id="2" creationId="{06F932A4-1F8B-4BD5-872D-46EE47FF65A9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  <ac:spMkLst>
            <pc:docMk/>
            <pc:sldMk cId="4065353136" sldId="258"/>
            <ac:spMk id="3" creationId="{E1E24AFB-66B4-49AC-A054-DD7E47497A4C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4" creationId="{F74396AB-40CF-4CEA-B472-317B047CC10F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5" creationId="{7A939258-F164-41CC-ADE2-9261C80E340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8.502" v="242"/>
          <ac:spMkLst>
            <pc:docMk/>
            <pc:sldMk cId="4065353136" sldId="258"/>
            <ac:spMk id="6" creationId="{AE62694D-DE79-4F25-9B41-B1B8BF8EAA1F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5.845" v="241"/>
          <ac:spMkLst>
            <pc:docMk/>
            <pc:sldMk cId="4065353136" sldId="258"/>
            <ac:spMk id="7" creationId="{D91A9CE6-8F89-4246-A3B3-B76D74F8B8FF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0:07.499" v="213"/>
          <ac:spMkLst>
            <pc:docMk/>
            <pc:sldMk cId="4065353136" sldId="258"/>
            <ac:spMk id="8" creationId="{774FB420-FDB0-4AC7-8EB8-63545710F91C}"/>
          </ac:spMkLst>
        </pc:spChg>
      </pc:sldChg>
      <pc:sldChg chg="delSp modSp add replId">
        <pc:chgData name="talesia.kalnbach" userId="S::talesia.kalnbach_gmail.com#ext#@inakalnbachgutbuchenhofde.onmicrosoft.com::8e4b6346-0d64-423f-8a6c-12397c682c26" providerId="AD" clId="Web-{76256554-71C1-44F7-B8DB-9E6861ADC8F3}" dt="2021-06-04T08:58:11.440" v="245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17.202" v="235" actId="20577"/>
          <ac:spMkLst>
            <pc:docMk/>
            <pc:sldMk cId="2706585692" sldId="259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48.532" v="240" actId="20577"/>
          <ac:spMkLst>
            <pc:docMk/>
            <pc:sldMk cId="2706585692" sldId="259"/>
            <ac:spMk id="3" creationId="{E1E24AFB-66B4-49AC-A054-DD7E47497A4C}"/>
          </ac:spMkLst>
        </pc:spChg>
        <pc:spChg chg="del">
          <ac:chgData name="talesia.kalnbach" userId="S::talesia.kalnbach_gmail.com#ext#@inakalnbachgutbuchenhofde.onmicrosoft.com::8e4b6346-0d64-423f-8a6c-12397c682c26" providerId="AD" clId="Web-{76256554-71C1-44F7-B8DB-9E6861ADC8F3}" dt="2021-06-04T08:58:11.440" v="245"/>
          <ac:spMkLst>
            <pc:docMk/>
            <pc:sldMk cId="2706585692" sldId="259"/>
            <ac:spMk id="6" creationId="{AE62694D-DE79-4F25-9B41-B1B8BF8EAA1F}"/>
          </ac:spMkLst>
        </pc:spChg>
        <pc:spChg chg="del mod">
          <ac:chgData name="talesia.kalnbach" userId="S::talesia.kalnbach_gmail.com#ext#@inakalnbachgutbuchenhofde.onmicrosoft.com::8e4b6346-0d64-423f-8a6c-12397c682c26" providerId="AD" clId="Web-{76256554-71C1-44F7-B8DB-9E6861ADC8F3}" dt="2021-06-04T08:58:09.034" v="244"/>
          <ac:spMkLst>
            <pc:docMk/>
            <pc:sldMk cId="2706585692" sldId="259"/>
            <ac:spMk id="7" creationId="{D91A9CE6-8F89-4246-A3B3-B76D74F8B8FF}"/>
          </ac:spMkLst>
        </pc:spChg>
      </pc:sldChg>
      <pc:sldMasterChg chg="modSp del mod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<pc:sldMasterMkLst>
          <pc:docMk/>
          <pc:sldMasterMk cId="2720025245" sldId="2147483648"/>
        </pc:sldMaster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<ac:spMkLst>
            <pc:docMk/>
            <pc:sldMasterMk cId="2720025245" sldId="2147483648"/>
            <ac:spMk id="5" creationId="{B42D07A0-E8BD-4E37-82C3-2CFBE44F55C6}"/>
          </ac:spMkLst>
        </pc:sp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699429592" sldId="214748364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699429592" sldId="2147483649"/>
              <ac:spMk id="5" creationId="{47E650FE-7E4E-48EA-9F30-CE7FFAC25BF1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850920591" sldId="2147483650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850920591" sldId="2147483650"/>
              <ac:spMk id="5" creationId="{D0215003-9B21-49A2-BA35-30AB926C80FC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969730271" sldId="2147483651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969730271" sldId="2147483651"/>
              <ac:spMk id="5" creationId="{302FA214-8D2C-41AA-9645-B549BB5AFF57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42540826" sldId="2147483652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42540826" sldId="2147483652"/>
              <ac:spMk id="6" creationId="{F3D8AB70-F06D-4733-84AA-6FD03838B42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016913379" sldId="2147483653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016913379" sldId="2147483653"/>
              <ac:spMk id="8" creationId="{BC296D85-DFB6-43B0-B12E-2331215305B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35056364" sldId="2147483654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35056364" sldId="2147483654"/>
              <ac:spMk id="4" creationId="{96EDC115-18B3-4FF8-8BAB-43DE710C454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041431957" sldId="2147483655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041431957" sldId="2147483655"/>
              <ac:spMk id="3" creationId="{4B34B5DA-4D0A-4DD8-A8CD-A349A8C36B9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74454765" sldId="2147483656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74454765" sldId="2147483656"/>
              <ac:spMk id="6" creationId="{E929B4DC-2C2F-43A0-84A5-8939D4B04C7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199698976" sldId="2147483657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199698976" sldId="2147483657"/>
              <ac:spMk id="6" creationId="{82C0FB1A-722B-4D89-BB0F-413C0A0FA1B5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1529035" sldId="2147483658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1529035" sldId="2147483658"/>
              <ac:spMk id="5" creationId="{6EED1035-06BE-401B-9EB7-E14191CFFB6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028516825" sldId="214748365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028516825" sldId="2147483659"/>
              <ac:spMk id="5" creationId="{13FCD1CF-D283-4093-A5BB-6B27D61FAE3B}"/>
            </ac:spMkLst>
          </pc:spChg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<pc:sldMasterMkLst>
          <pc:docMk/>
          <pc:sldMasterMk cId="3797068304" sldId="2147483660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896942544" sldId="214748366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366729600" sldId="214748366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4168978162" sldId="214748366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236920252" sldId="214748366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727527475" sldId="214748366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564233813" sldId="214748366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434731330" sldId="214748366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18827101" sldId="214748366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91502903" sldId="214748366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36935464" sldId="214748367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478971316" sldId="2147483671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<pc:sldMasterMkLst>
          <pc:docMk/>
          <pc:sldMasterMk cId="2239443911" sldId="2147483672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16357956" sldId="214748367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248562872" sldId="214748367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076464861" sldId="214748367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69697542" sldId="214748367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89117731" sldId="214748367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102513266" sldId="214748367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493103350" sldId="214748367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04270980" sldId="214748368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150724192" sldId="214748368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80568071" sldId="214748368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381112542" sldId="2147483683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1247168581" sldId="2147483684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5967958" sldId="214748368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38323713" sldId="214748368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581814214" sldId="214748368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17920135" sldId="214748368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006267022" sldId="214748368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653713024" sldId="214748369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047424582" sldId="214748369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626023960" sldId="214748369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10819894" sldId="214748369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51606275" sldId="214748369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46760453" sldId="2147483695"/>
          </pc:sldLayoutMkLst>
        </pc:sldLayoutChg>
      </pc:sldMasterChg>
      <pc:sldMasterChg chg="add add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4022614776" sldId="2147483696"/>
        </pc:sldMasterMkLst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81719911" sldId="2147483697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043336500" sldId="2147483698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923131185" sldId="2147483699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226193000" sldId="2147483700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287230958" sldId="2147483701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61548433" sldId="2147483702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025905" sldId="2147483703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4251728" sldId="2147483704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641822925" sldId="2147483705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846953085" sldId="2147483706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clId="Web-{AA72EB45-F7F2-4507-B884-C1E07DD6F33D}"/>
    <pc:docChg chg="modSld">
      <pc:chgData name="" userId="" providerId="" clId="Web-{AA72EB45-F7F2-4507-B884-C1E07DD6F33D}" dt="2021-06-04T08:08:01.274" v="0" actId="20577"/>
      <pc:docMkLst>
        <pc:docMk/>
      </pc:docMkLst>
      <pc:sldChg chg="modSp">
        <pc:chgData name="" userId="" providerId="" clId="Web-{AA72EB45-F7F2-4507-B884-C1E07DD6F33D}" dt="2021-06-04T08:08:01.274" v="0" actId="20577"/>
        <pc:sldMkLst>
          <pc:docMk/>
          <pc:sldMk cId="3721375040" sldId="256"/>
        </pc:sldMkLst>
        <pc:spChg chg="mod">
          <ac:chgData name="" userId="" providerId="" clId="Web-{AA72EB45-F7F2-4507-B884-C1E07DD6F33D}" dt="2021-06-04T08:08:01.274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A2CFC45-43B5-40EF-81AE-EDA3360D2D6E}"/>
    <pc:docChg chg="modSld">
      <pc:chgData name="vdimova05" userId="S::vdimova05_gmail.com#ext#@inakalnbachgutbuchenhofde.onmicrosoft.com::2386fe1f-764d-4183-be08-91217d426715" providerId="AD" clId="Web-{2A2CFC45-43B5-40EF-81AE-EDA3360D2D6E}" dt="2021-06-20T11:28:32.682" v="17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A2CFC45-43B5-40EF-81AE-EDA3360D2D6E}" dt="2021-06-20T11:28:32.682" v="17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8:32.682" v="17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2A2CFC45-43B5-40EF-81AE-EDA3360D2D6E}" dt="2021-06-20T11:25:20.340" v="13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5:20.340" v="13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addSp modSp">
        <pc:chgData name="vdimova05" userId="S::vdimova05_gmail.com#ext#@inakalnbachgutbuchenhofde.onmicrosoft.com::2386fe1f-764d-4183-be08-91217d426715" providerId="AD" clId="Web-{2A2CFC45-43B5-40EF-81AE-EDA3360D2D6E}" dt="2021-06-20T11:09:57.399" v="9" actId="14100"/>
        <pc:sldMkLst>
          <pc:docMk/>
          <pc:sldMk cId="660555125" sldId="270"/>
        </pc:sldMkLst>
        <pc:cxnChg chg="mod">
          <ac:chgData name="vdimova05" userId="S::vdimova05_gmail.com#ext#@inakalnbachgutbuchenhofde.onmicrosoft.com::2386fe1f-764d-4183-be08-91217d426715" providerId="AD" clId="Web-{2A2CFC45-43B5-40EF-81AE-EDA3360D2D6E}" dt="2021-06-20T11:08:32.205" v="0" actId="14100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2A2CFC45-43B5-40EF-81AE-EDA3360D2D6E}" dt="2021-06-20T11:09:57.399" v="9" actId="14100"/>
          <ac:cxnSpMkLst>
            <pc:docMk/>
            <pc:sldMk cId="660555125" sldId="270"/>
            <ac:cxnSpMk id="11" creationId="{AD963804-DA77-4762-A1F9-DA51882DECCF}"/>
          </ac:cxnSpMkLst>
        </pc:cxnChg>
      </pc:sldChg>
    </pc:docChg>
  </pc:docChgLst>
  <pc:docChgLst>
    <pc:chgData name="vdimova05" userId="S::vdimova05_gmail.com#ext#@inakalnbachgutbuchenhofde.onmicrosoft.com::2386fe1f-764d-4183-be08-91217d426715" providerId="AD" clId="Web-{81657C46-4E52-45FB-96DD-9623EC305549}"/>
    <pc:docChg chg="modSld">
      <pc:chgData name="vdimova05" userId="S::vdimova05_gmail.com#ext#@inakalnbachgutbuchenhofde.onmicrosoft.com::2386fe1f-764d-4183-be08-91217d426715" providerId="AD" clId="Web-{81657C46-4E52-45FB-96DD-9623EC305549}" dt="2021-06-20T12:12:23.239" v="16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81657C46-4E52-45FB-96DD-9623EC305549}" dt="2021-06-20T12:12:23.239" v="1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2:23.239" v="1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25.285" v="7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25.285" v="7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11.832" v="2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11.832" v="2" actId="20577"/>
          <ac:spMkLst>
            <pc:docMk/>
            <pc:sldMk cId="2729091742" sldId="274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9D9416D6-2D1C-4CAC-AC8E-5D407B0F79D3}"/>
    <pc:docChg chg="addSld modSld sldOrd modMainMaster">
      <pc:chgData name="talesia.kalnbach" userId="S::talesia.kalnbach_gmail.com#ext#@inakalnbachgutbuchenhofde.onmicrosoft.com::8e4b6346-0d64-423f-8a6c-12397c682c26" providerId="AD" clId="Web-{9D9416D6-2D1C-4CAC-AC8E-5D407B0F79D3}" dt="2021-06-19T08:42:03.677" v="293"/>
      <pc:docMkLst>
        <pc:docMk/>
      </pc:docMkLst>
      <pc:sldChg chg="addSp modSp">
        <p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<pc:sldMkLst>
          <pc:docMk/>
          <pc:sldMk cId="4065353136" sldId="25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1.599" v="1"/>
          <ac:spMkLst>
            <pc:docMk/>
            <pc:sldMk cId="4065353136" sldId="258"/>
            <ac:spMk id="5" creationId="{7A939258-F164-41CC-ADE2-9261C80E3402}"/>
          </ac:spMkLst>
        </pc:spChg>
        <pc:spChg chg="add mod">
          <a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  <ac:spMkLst>
            <pc:docMk/>
            <pc:sldMk cId="4065353136" sldId="258"/>
            <ac:spMk id="6" creationId="{2BAF6D6D-D477-4877-BB32-EA673D0469A4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1:47.803" v="7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06585692" sldId="259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42:03.677" v="293"/>
        <pc:sldMkLst>
          <pc:docMk/>
          <pc:sldMk cId="1008023253" sldId="26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2.111" v="75" actId="20577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8023253" sldId="260"/>
            <ac:spMk id="5" creationId="{7A939258-F164-41CC-ADE2-9261C80E3402}"/>
          </ac:spMkLst>
        </pc:spChg>
        <pc:graphicFrameChg chg="mod modGraphic">
          <ac:chgData name="talesia.kalnbach" userId="S::talesia.kalnbach_gmail.com#ext#@inakalnbachgutbuchenhofde.onmicrosoft.com::8e4b6346-0d64-423f-8a6c-12397c682c26" providerId="AD" clId="Web-{9D9416D6-2D1C-4CAC-AC8E-5D407B0F79D3}" dt="2021-06-19T08:42:03.677" v="293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423381697" sldId="26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97128652" sldId="26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<pc:sldMkLst>
          <pc:docMk/>
          <pc:sldMk cId="837862607" sldId="26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837862607" sldId="26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<pc:sldMkLst>
          <pc:docMk/>
          <pc:sldMk cId="2635014416" sldId="26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635014416" sldId="26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<pc:sldMkLst>
          <pc:docMk/>
          <pc:sldMk cId="573864857" sldId="26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  <ac:spMkLst>
            <pc:docMk/>
            <pc:sldMk cId="573864857" sldId="265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573864857" sldId="265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<pc:sldMkLst>
          <pc:docMk/>
          <pc:sldMk cId="3458388281" sldId="26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  <ac:spMkLst>
            <pc:docMk/>
            <pc:sldMk cId="3458388281" sldId="266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58388281" sldId="266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666320008" sldId="267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861870397" sldId="268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660555125" sldId="27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660555125" sldId="270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379211111" sldId="27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379211111" sldId="27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357366732" sldId="27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357366732" sldId="27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3823330299" sldId="27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823330299" sldId="27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29091742" sldId="27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29091742" sldId="27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003589173" sldId="27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3589173" sldId="275"/>
            <ac:spMk id="5" creationId="{7A939258-F164-41CC-ADE2-9261C80E3402}"/>
          </ac:spMkLst>
        </pc:spChg>
      </pc:sldChg>
      <pc:sldChg chg="delSp modSp add ord replId">
        <p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<pc:sldMkLst>
          <pc:docMk/>
          <pc:sldMk cId="3128492870" sldId="27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  <ac:spMkLst>
            <pc:docMk/>
            <pc:sldMk cId="3128492870" sldId="276"/>
            <ac:spMk id="2" creationId="{CEA3A556-5179-4BF8-A8EA-2AA599555731}"/>
          </ac:spMkLst>
        </pc:spChg>
        <pc:spChg chg="del mod">
          <ac:chgData name="talesia.kalnbach" userId="S::talesia.kalnbach_gmail.com#ext#@inakalnbachgutbuchenhofde.onmicrosoft.com::8e4b6346-0d64-423f-8a6c-12397c682c26" providerId="AD" clId="Web-{9D9416D6-2D1C-4CAC-AC8E-5D407B0F79D3}" dt="2021-06-19T08:35:23.142" v="67"/>
          <ac:spMkLst>
            <pc:docMk/>
            <pc:sldMk cId="3128492870" sldId="276"/>
            <ac:spMk id="3" creationId="{6E4398BA-31ED-47AC-8F70-18F367936F96}"/>
          </ac:spMkLst>
        </pc:spChg>
      </pc:sldChg>
      <pc:sldMasterChg chg="modSp mod modSldLayout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asterMkLst>
          <pc:docMk/>
          <pc:sldMasterMk cId="4022614776" sldId="2147483696"/>
        </pc:sldMaster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asterMk cId="4022614776" sldId="2147483696"/>
            <ac:spMk id="5" creationId="{00000000-0000-0000-0000-000000000000}"/>
          </ac:spMkLst>
        </pc:sp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81719911" sldId="214748369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81719911" sldId="2147483697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043336500" sldId="2147483698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043336500" sldId="2147483698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923131185" sldId="2147483699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923131185" sldId="2147483699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226193000" sldId="2147483700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226193000" sldId="2147483700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287230958" sldId="2147483701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287230958" sldId="2147483701"/>
              <ac:spMk id="8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61548433" sldId="2147483702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61548433" sldId="2147483702"/>
              <ac:spMk id="4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025905" sldId="2147483703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025905" sldId="2147483703"/>
              <ac:spMk id="3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4251728" sldId="2147483704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4251728" sldId="2147483704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641822925" sldId="2147483705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641822925" sldId="2147483705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846953085" sldId="2147483706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846953085" sldId="2147483706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13219974" sldId="214748370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13219974" sldId="2147483707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A343-9C3A-45B4-8EBC-6E4C3945152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5A19-7498-4A68-895E-D3AD36C18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93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CB48-4E94-4A2A-B242-72A002A4A40C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D53-F14A-44BC-9C82-1B7985BE2EA0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392E-B463-477C-BB99-6A671DE88E17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2877-9AEC-44F5-B1C3-9BE0D2E568F7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1541-3D6A-42CF-B179-7A4AD76EE546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9F09-DAE5-4205-BC6C-1A01B3C39340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9EC3-376E-41AE-A433-8C129DAE5153}" type="datetime1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C21F-E9A1-41A6-BBDD-4EA3841F8A0C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6A6B-A9DD-4852-8244-D52C6092F2B6}" type="datetime1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572-D94D-4979-8836-3BE19DA0B2C8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37FB-B201-4B33-A073-6C5A0D06F93E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9D70-A9EE-419F-8CE6-35E776D58FFC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ldungsserver.berlin-brandenburg.de/codierung-fehlerkorrektu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3035300"/>
            <a:ext cx="9144000" cy="855663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>
                <a:latin typeface="Calibri"/>
                <a:cs typeface="Calibri Light"/>
              </a:rPr>
              <a:t>FEHLERKORRIEGIERENDE CODES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4398BA-31ED-47AC-8F70-18F36793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12" y="39433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cs typeface="Calibri"/>
              </a:rPr>
              <a:t>Vortrag von Victoria </a:t>
            </a:r>
            <a:r>
              <a:rPr lang="de-DE" sz="2000" dirty="0" err="1">
                <a:cs typeface="Calibri"/>
              </a:rPr>
              <a:t>Dimova</a:t>
            </a:r>
            <a:r>
              <a:rPr lang="de-DE" sz="2000" dirty="0">
                <a:cs typeface="Calibri"/>
              </a:rPr>
              <a:t>, Talesia Kalnbach und Lukas Baumann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1.5. Aufgabenteilung DNS</a:t>
            </a:r>
          </a:p>
          <a:p>
            <a:pPr marL="0" indent="0">
              <a:buNone/>
            </a:pPr>
            <a:r>
              <a:rPr lang="de-DE">
                <a:cs typeface="Calibri" panose="020F0502020204030204"/>
              </a:rPr>
              <a:t>2. Namensauflösung 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 Reverse-Lookup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3.1. Allgemeines und Funktionsweise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3.2. Beispiel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3.3. Tools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3.4. Verwendung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3.5. Aufgabenteilung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 Erweiterungen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4.1. dynamisches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4.2. Internationalisierung der Domainnamen</a:t>
            </a:r>
            <a:endParaRPr lang="de-DE" sz="26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6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2.1. REKURSIVE NAMENSAUFLÖSUNG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74" y="4184463"/>
            <a:ext cx="9974451" cy="1992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Übergabe DNS-Request von Client an zuständigen DNS-Resolver</a:t>
            </a:r>
          </a:p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keine Auflösung möglich → Befragung weiterer DNS-Server</a:t>
            </a:r>
          </a:p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Auflösung Domain-Name möglich</a:t>
            </a:r>
          </a:p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Zurücklieferung Antwort an Client</a:t>
            </a:r>
          </a:p>
          <a:p>
            <a:pPr marL="0" indent="0">
              <a:buNone/>
            </a:pPr>
            <a:endParaRPr lang="de-DE" sz="240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C6C454-D3A9-4D29-A7B3-94AD31C61C07}"/>
              </a:ext>
            </a:extLst>
          </p:cNvPr>
          <p:cNvSpPr/>
          <p:nvPr/>
        </p:nvSpPr>
        <p:spPr>
          <a:xfrm>
            <a:off x="1263112" y="1887838"/>
            <a:ext cx="116237" cy="1541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ECEDE8-2ABF-499E-A749-004C693D7B62}"/>
              </a:ext>
            </a:extLst>
          </p:cNvPr>
          <p:cNvSpPr txBox="1"/>
          <p:nvPr/>
        </p:nvSpPr>
        <p:spPr>
          <a:xfrm>
            <a:off x="929899" y="1509822"/>
            <a:ext cx="230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Client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AD3C9C-3566-4DE5-AD8B-6DFA8B0C74C0}"/>
              </a:ext>
            </a:extLst>
          </p:cNvPr>
          <p:cNvSpPr txBox="1"/>
          <p:nvPr/>
        </p:nvSpPr>
        <p:spPr>
          <a:xfrm>
            <a:off x="4956872" y="1509822"/>
            <a:ext cx="230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DNS-Resolver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25D35C-9476-4254-92AA-99EAC68B8298}"/>
              </a:ext>
            </a:extLst>
          </p:cNvPr>
          <p:cNvSpPr txBox="1"/>
          <p:nvPr/>
        </p:nvSpPr>
        <p:spPr>
          <a:xfrm>
            <a:off x="9322251" y="1509822"/>
            <a:ext cx="230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DNS-Server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278162-3D02-4D40-86DC-FB33288847D1}"/>
              </a:ext>
            </a:extLst>
          </p:cNvPr>
          <p:cNvSpPr/>
          <p:nvPr/>
        </p:nvSpPr>
        <p:spPr>
          <a:xfrm>
            <a:off x="5519979" y="1887838"/>
            <a:ext cx="116237" cy="1541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161BA2-2E3B-4FB7-94BB-DF57A1892EB4}"/>
              </a:ext>
            </a:extLst>
          </p:cNvPr>
          <p:cNvSpPr/>
          <p:nvPr/>
        </p:nvSpPr>
        <p:spPr>
          <a:xfrm>
            <a:off x="9877587" y="1887838"/>
            <a:ext cx="116237" cy="1541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EA4FB5-17B4-4F05-AAA2-E8216C611FEC}"/>
              </a:ext>
            </a:extLst>
          </p:cNvPr>
          <p:cNvCxnSpPr/>
          <p:nvPr/>
        </p:nvCxnSpPr>
        <p:spPr>
          <a:xfrm>
            <a:off x="1549833" y="2169763"/>
            <a:ext cx="376608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1B0B7-4947-4024-A5EC-C7A5065691E6}"/>
              </a:ext>
            </a:extLst>
          </p:cNvPr>
          <p:cNvCxnSpPr/>
          <p:nvPr/>
        </p:nvCxnSpPr>
        <p:spPr>
          <a:xfrm>
            <a:off x="5902272" y="2446151"/>
            <a:ext cx="376608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1E58EAA-724A-44ED-AAD3-0CBDDB61133E}"/>
              </a:ext>
            </a:extLst>
          </p:cNvPr>
          <p:cNvCxnSpPr>
            <a:cxnSpLocks/>
          </p:cNvCxnSpPr>
          <p:nvPr/>
        </p:nvCxnSpPr>
        <p:spPr>
          <a:xfrm flipH="1">
            <a:off x="5902272" y="2908516"/>
            <a:ext cx="37656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AE4E00-2E9B-465D-BB67-E04D68F93766}"/>
              </a:ext>
            </a:extLst>
          </p:cNvPr>
          <p:cNvCxnSpPr>
            <a:cxnSpLocks/>
          </p:cNvCxnSpPr>
          <p:nvPr/>
        </p:nvCxnSpPr>
        <p:spPr>
          <a:xfrm flipH="1">
            <a:off x="1549833" y="3343760"/>
            <a:ext cx="37656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87CF9ED-E145-4407-B8A3-411CD2A3C138}"/>
              </a:ext>
            </a:extLst>
          </p:cNvPr>
          <p:cNvSpPr txBox="1"/>
          <p:nvPr/>
        </p:nvSpPr>
        <p:spPr>
          <a:xfrm>
            <a:off x="2131017" y="1690688"/>
            <a:ext cx="21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DNS-Request (1)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011449-10F9-461A-94A7-93D26D727799}"/>
              </a:ext>
            </a:extLst>
          </p:cNvPr>
          <p:cNvSpPr txBox="1"/>
          <p:nvPr/>
        </p:nvSpPr>
        <p:spPr>
          <a:xfrm>
            <a:off x="6878686" y="1981848"/>
            <a:ext cx="21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DNS-Request (2)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9DAE5CF-68B6-4BF4-859A-2A623DA89775}"/>
              </a:ext>
            </a:extLst>
          </p:cNvPr>
          <p:cNvSpPr txBox="1"/>
          <p:nvPr/>
        </p:nvSpPr>
        <p:spPr>
          <a:xfrm>
            <a:off x="6878686" y="2999805"/>
            <a:ext cx="21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DNS-Response (3)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980BA83-4651-4113-865D-435DC08DB5B3}"/>
              </a:ext>
            </a:extLst>
          </p:cNvPr>
          <p:cNvSpPr txBox="1"/>
          <p:nvPr/>
        </p:nvSpPr>
        <p:spPr>
          <a:xfrm>
            <a:off x="2084499" y="2811278"/>
            <a:ext cx="21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DNS-Response (4)</a:t>
            </a:r>
          </a:p>
        </p:txBody>
      </p:sp>
    </p:spTree>
    <p:extLst>
      <p:ext uri="{BB962C8B-B14F-4D97-AF65-F5344CB8AC3E}">
        <p14:creationId xmlns:p14="http://schemas.microsoft.com/office/powerpoint/2010/main" val="5738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2.2. ITERATIVE NAMENSAUFLÖSUNG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C6C454-D3A9-4D29-A7B3-94AD31C61C07}"/>
              </a:ext>
            </a:extLst>
          </p:cNvPr>
          <p:cNvSpPr/>
          <p:nvPr/>
        </p:nvSpPr>
        <p:spPr>
          <a:xfrm>
            <a:off x="1263112" y="1887838"/>
            <a:ext cx="116237" cy="1541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ECEDE8-2ABF-499E-A749-004C693D7B62}"/>
              </a:ext>
            </a:extLst>
          </p:cNvPr>
          <p:cNvSpPr txBox="1"/>
          <p:nvPr/>
        </p:nvSpPr>
        <p:spPr>
          <a:xfrm>
            <a:off x="929899" y="1509822"/>
            <a:ext cx="230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DNS-Server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AD3C9C-3566-4DE5-AD8B-6DFA8B0C74C0}"/>
              </a:ext>
            </a:extLst>
          </p:cNvPr>
          <p:cNvSpPr txBox="1"/>
          <p:nvPr/>
        </p:nvSpPr>
        <p:spPr>
          <a:xfrm>
            <a:off x="4956872" y="1509822"/>
            <a:ext cx="230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DNS-Server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25D35C-9476-4254-92AA-99EAC68B8298}"/>
              </a:ext>
            </a:extLst>
          </p:cNvPr>
          <p:cNvSpPr txBox="1"/>
          <p:nvPr/>
        </p:nvSpPr>
        <p:spPr>
          <a:xfrm>
            <a:off x="8462072" y="1509822"/>
            <a:ext cx="316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autoritativer DNS-Server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278162-3D02-4D40-86DC-FB33288847D1}"/>
              </a:ext>
            </a:extLst>
          </p:cNvPr>
          <p:cNvSpPr/>
          <p:nvPr/>
        </p:nvSpPr>
        <p:spPr>
          <a:xfrm>
            <a:off x="5519979" y="1887838"/>
            <a:ext cx="115200" cy="93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161BA2-2E3B-4FB7-94BB-DF57A1892EB4}"/>
              </a:ext>
            </a:extLst>
          </p:cNvPr>
          <p:cNvSpPr/>
          <p:nvPr/>
        </p:nvSpPr>
        <p:spPr>
          <a:xfrm>
            <a:off x="9877587" y="1887838"/>
            <a:ext cx="116237" cy="1541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EA4FB5-17B4-4F05-AAA2-E8216C611FEC}"/>
              </a:ext>
            </a:extLst>
          </p:cNvPr>
          <p:cNvCxnSpPr/>
          <p:nvPr/>
        </p:nvCxnSpPr>
        <p:spPr>
          <a:xfrm>
            <a:off x="1549833" y="2169763"/>
            <a:ext cx="376608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1B0B7-4947-4024-A5EC-C7A5065691E6}"/>
              </a:ext>
            </a:extLst>
          </p:cNvPr>
          <p:cNvCxnSpPr/>
          <p:nvPr/>
        </p:nvCxnSpPr>
        <p:spPr>
          <a:xfrm>
            <a:off x="1617509" y="3135395"/>
            <a:ext cx="8028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1E58EAA-724A-44ED-AAD3-0CBDDB61133E}"/>
              </a:ext>
            </a:extLst>
          </p:cNvPr>
          <p:cNvCxnSpPr>
            <a:cxnSpLocks/>
          </p:cNvCxnSpPr>
          <p:nvPr/>
        </p:nvCxnSpPr>
        <p:spPr>
          <a:xfrm flipH="1">
            <a:off x="1617509" y="3408336"/>
            <a:ext cx="8028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AE4E00-2E9B-465D-BB67-E04D68F93766}"/>
              </a:ext>
            </a:extLst>
          </p:cNvPr>
          <p:cNvCxnSpPr>
            <a:cxnSpLocks/>
          </p:cNvCxnSpPr>
          <p:nvPr/>
        </p:nvCxnSpPr>
        <p:spPr>
          <a:xfrm flipH="1">
            <a:off x="1549833" y="2446151"/>
            <a:ext cx="37656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87CF9ED-E145-4407-B8A3-411CD2A3C138}"/>
              </a:ext>
            </a:extLst>
          </p:cNvPr>
          <p:cNvSpPr txBox="1"/>
          <p:nvPr/>
        </p:nvSpPr>
        <p:spPr>
          <a:xfrm>
            <a:off x="1924880" y="1719988"/>
            <a:ext cx="21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DNS-Request (1)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011449-10F9-461A-94A7-93D26D727799}"/>
              </a:ext>
            </a:extLst>
          </p:cNvPr>
          <p:cNvSpPr txBox="1"/>
          <p:nvPr/>
        </p:nvSpPr>
        <p:spPr>
          <a:xfrm>
            <a:off x="6593771" y="2624093"/>
            <a:ext cx="21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DNS-Request (3)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9DAE5CF-68B6-4BF4-859A-2A623DA89775}"/>
              </a:ext>
            </a:extLst>
          </p:cNvPr>
          <p:cNvSpPr txBox="1"/>
          <p:nvPr/>
        </p:nvSpPr>
        <p:spPr>
          <a:xfrm>
            <a:off x="6593771" y="3502112"/>
            <a:ext cx="21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DNS-Response (4)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980BA83-4651-4113-865D-435DC08DB5B3}"/>
              </a:ext>
            </a:extLst>
          </p:cNvPr>
          <p:cNvSpPr txBox="1"/>
          <p:nvPr/>
        </p:nvSpPr>
        <p:spPr>
          <a:xfrm>
            <a:off x="1922297" y="2533665"/>
            <a:ext cx="315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Adresse autoritativer Server (2)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68D59400-10D2-44E7-B949-B061C1A5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74" y="4184463"/>
            <a:ext cx="9974451" cy="1992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Übergabe DNS-Request von DNS-Server an höheren DNS-Server</a:t>
            </a:r>
          </a:p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Verweis auf andere Nameserver, die Domain auflösen können</a:t>
            </a:r>
          </a:p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erneute DNS-Request</a:t>
            </a:r>
          </a:p>
          <a:p>
            <a:pPr marL="457200" indent="-457200">
              <a:buFont typeface="+mj-lt"/>
              <a:buAutoNum type="arabicParenBoth"/>
            </a:pPr>
            <a:r>
              <a:rPr lang="de-DE" sz="2400">
                <a:cs typeface="Calibri" panose="020F0502020204030204"/>
              </a:rPr>
              <a:t>bis vollständige Namensauflösung möglich</a:t>
            </a:r>
          </a:p>
          <a:p>
            <a:pPr marL="0" indent="0">
              <a:buNone/>
            </a:pPr>
            <a:endParaRPr lang="de-DE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83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1.5. Aufgabenteilung DNS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 Namensauflösung 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3. Reverse-Lookup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3.1. Allgemeines und Funktionsweise</a:t>
            </a:r>
            <a:endParaRPr lang="en-US" sz="260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3.2. Beispiel</a:t>
            </a:r>
            <a:endParaRPr lang="en-US" sz="260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3.3. Tools</a:t>
            </a:r>
            <a:endParaRPr lang="en-US" sz="260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3.4. Verwendung</a:t>
            </a:r>
            <a:endParaRPr lang="en-US" sz="260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3.5. Aufgabenteilung DNS</a:t>
            </a:r>
            <a:endParaRPr lang="en-US" sz="2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 Erweiterungen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4.1. dynamisches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4.2. Internationalisierung der Domainnamen</a:t>
            </a:r>
            <a:endParaRPr lang="de-DE" sz="26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8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3.1. ALLGEMEINES UND FUNKTIONSWEISE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000">
                <a:ea typeface="+mn-lt"/>
                <a:cs typeface="+mn-lt"/>
              </a:rPr>
              <a:t>Gegenteil von Namensauflösung</a:t>
            </a:r>
          </a:p>
          <a:p>
            <a:pPr lvl="1"/>
            <a:r>
              <a:rPr lang="de-DE" sz="2800">
                <a:ea typeface="+mn-lt"/>
                <a:cs typeface="+mn-lt"/>
              </a:rPr>
              <a:t>Domainname zur IP-Adresse gesucht</a:t>
            </a:r>
            <a:endParaRPr lang="de-DE" sz="2800">
              <a:cs typeface="Calibri" panose="020F0502020204030204"/>
            </a:endParaRPr>
          </a:p>
          <a:p>
            <a:r>
              <a:rPr lang="de-DE" sz="3000">
                <a:ea typeface="+mn-lt"/>
                <a:cs typeface="+mn-lt"/>
              </a:rPr>
              <a:t>Voraussetzung: zu Internetadresse existiert PTR-</a:t>
            </a:r>
            <a:r>
              <a:rPr lang="de-DE" sz="3000" err="1">
                <a:ea typeface="+mn-lt"/>
                <a:cs typeface="+mn-lt"/>
              </a:rPr>
              <a:t>Record</a:t>
            </a:r>
            <a:r>
              <a:rPr lang="de-DE" sz="3000">
                <a:ea typeface="+mn-lt"/>
                <a:cs typeface="+mn-lt"/>
              </a:rPr>
              <a:t>, der so eine Abfrage erst ermöglicht</a:t>
            </a:r>
          </a:p>
          <a:p>
            <a:r>
              <a:rPr lang="de-DE" sz="3000">
                <a:ea typeface="+mn-lt"/>
                <a:cs typeface="+mn-lt"/>
              </a:rPr>
              <a:t>wäre sehr zeitaufwendig gesamtes DNS nach IP-Adresse zu durchsuchen</a:t>
            </a:r>
            <a:endParaRPr lang="de-DE"/>
          </a:p>
          <a:p>
            <a:r>
              <a:rPr lang="de-DE" sz="3000">
                <a:ea typeface="+mn-lt"/>
                <a:cs typeface="+mn-lt"/>
              </a:rPr>
              <a:t>eigene Domain für solche inversen Suchen</a:t>
            </a:r>
          </a:p>
          <a:p>
            <a:pPr lvl="1"/>
            <a:r>
              <a:rPr lang="de-DE" sz="2800">
                <a:ea typeface="+mn-lt"/>
                <a:cs typeface="+mn-lt"/>
              </a:rPr>
              <a:t>in-</a:t>
            </a:r>
            <a:r>
              <a:rPr lang="de-DE" sz="2800" err="1">
                <a:ea typeface="+mn-lt"/>
                <a:cs typeface="+mn-lt"/>
              </a:rPr>
              <a:t>addr.arpa</a:t>
            </a:r>
            <a:r>
              <a:rPr lang="de-DE" sz="2800">
                <a:ea typeface="+mn-lt"/>
                <a:cs typeface="+mn-lt"/>
              </a:rPr>
              <a:t> Domain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3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"/>
              </a:rPr>
              <a:t>3.1. ALLGEMEINES UND FUNKTIONSWEISE</a:t>
            </a:r>
            <a:endParaRPr lang="de-DE" sz="380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in-</a:t>
            </a:r>
            <a:r>
              <a:rPr lang="de-DE" err="1">
                <a:ea typeface="+mn-lt"/>
                <a:cs typeface="+mn-lt"/>
              </a:rPr>
              <a:t>addr.arpa</a:t>
            </a:r>
            <a:r>
              <a:rPr lang="de-DE">
                <a:ea typeface="+mn-lt"/>
                <a:cs typeface="+mn-lt"/>
              </a:rPr>
              <a:t> Domain hat 3 Subdomains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ea typeface="+mn-lt"/>
                <a:cs typeface="+mn-lt"/>
              </a:rPr>
              <a:t>Auflösung der Adresse in maximal 3 Schritten möglich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einzelne Komponenten der IP-Adresse werden in umgekehrter Reihenfolge links neben Hauptdomain angeordnet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EC280597-FF6C-4E12-9388-D9107D0F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47439"/>
              </p:ext>
            </p:extLst>
          </p:nvPr>
        </p:nvGraphicFramePr>
        <p:xfrm>
          <a:off x="911902" y="2923081"/>
          <a:ext cx="105156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0265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128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2000" b="1" i="0" u="none" strike="noStrike" noProof="0">
                          <a:latin typeface="Calibri"/>
                        </a:rPr>
                        <a:t>rDNS-Subdomain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2000" b="1" i="0" u="none" strike="noStrike" noProof="0">
                          <a:latin typeface="Calibri"/>
                        </a:rPr>
                        <a:t>Ebene der IP Adresse</a:t>
                      </a:r>
                      <a:endParaRPr lang="de-DE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662563"/>
                  </a:ext>
                </a:extLst>
              </a:tr>
              <a:tr h="1290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de-DE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de-DE" sz="2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8495"/>
                  </a:ext>
                </a:extLst>
              </a:tr>
              <a:tr h="129081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95485"/>
                  </a:ext>
                </a:extLst>
              </a:tr>
              <a:tr h="129081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20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0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3.2.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IP-Adresse:         </a:t>
            </a:r>
            <a:r>
              <a:rPr lang="de-DE">
                <a:solidFill>
                  <a:srgbClr val="000000"/>
                </a:solidFill>
                <a:ea typeface="+mn-lt"/>
                <a:cs typeface="+mn-lt"/>
              </a:rPr>
              <a:t>                 </a:t>
            </a:r>
            <a:r>
              <a:rPr lang="de-DE">
                <a:solidFill>
                  <a:srgbClr val="FF0000"/>
                </a:solidFill>
                <a:ea typeface="+mn-lt"/>
                <a:cs typeface="+mn-lt"/>
              </a:rPr>
              <a:t>217</a:t>
            </a:r>
            <a:r>
              <a:rPr lang="de-DE">
                <a:ea typeface="+mn-lt"/>
                <a:cs typeface="+mn-lt"/>
              </a:rPr>
              <a:t>.</a:t>
            </a:r>
            <a:r>
              <a:rPr lang="de-DE">
                <a:solidFill>
                  <a:srgbClr val="00B050"/>
                </a:solidFill>
                <a:ea typeface="+mn-lt"/>
                <a:cs typeface="+mn-lt"/>
              </a:rPr>
              <a:t>160</a:t>
            </a:r>
            <a:r>
              <a:rPr lang="de-DE">
                <a:ea typeface="+mn-lt"/>
                <a:cs typeface="+mn-lt"/>
              </a:rPr>
              <a:t>.0.</a:t>
            </a:r>
            <a:r>
              <a:rPr lang="de-DE">
                <a:solidFill>
                  <a:srgbClr val="7030A0"/>
                </a:solidFill>
                <a:ea typeface="+mn-lt"/>
                <a:cs typeface="+mn-lt"/>
              </a:rPr>
              <a:t>128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>
                <a:solidFill>
                  <a:srgbClr val="7030A0"/>
                </a:solidFill>
                <a:ea typeface="+mn-lt"/>
                <a:cs typeface="+mn-lt"/>
              </a:rPr>
              <a:t>                                        128</a:t>
            </a:r>
            <a:r>
              <a:rPr lang="de-DE">
                <a:ea typeface="+mn-lt"/>
                <a:cs typeface="+mn-lt"/>
              </a:rPr>
              <a:t>.0.</a:t>
            </a:r>
            <a:r>
              <a:rPr lang="de-DE">
                <a:solidFill>
                  <a:srgbClr val="00B050"/>
                </a:solidFill>
                <a:ea typeface="+mn-lt"/>
                <a:cs typeface="+mn-lt"/>
              </a:rPr>
              <a:t>160</a:t>
            </a:r>
            <a:r>
              <a:rPr lang="de-DE">
                <a:ea typeface="+mn-lt"/>
                <a:cs typeface="+mn-lt"/>
              </a:rPr>
              <a:t>.</a:t>
            </a:r>
            <a:r>
              <a:rPr lang="de-DE">
                <a:solidFill>
                  <a:srgbClr val="FF0000"/>
                </a:solidFill>
                <a:ea typeface="+mn-lt"/>
                <a:cs typeface="+mn-lt"/>
              </a:rPr>
              <a:t>217</a:t>
            </a:r>
            <a:r>
              <a:rPr lang="de-DE">
                <a:ea typeface="+mn-lt"/>
                <a:cs typeface="+mn-lt"/>
              </a:rPr>
              <a:t>.in-addr.arpa</a:t>
            </a:r>
            <a:endParaRPr lang="de-DE"/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ea typeface="+mn-lt"/>
                <a:cs typeface="+mn-lt"/>
              </a:rPr>
              <a:t>in Reverse Lookup Tool geben</a:t>
            </a: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diese IP-Adresse gehört zu elastic-ssl.ui-r.com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EA4D26-2342-4F1F-95A7-1B015CF61A1D}"/>
              </a:ext>
            </a:extLst>
          </p:cNvPr>
          <p:cNvCxnSpPr/>
          <p:nvPr/>
        </p:nvCxnSpPr>
        <p:spPr>
          <a:xfrm flipH="1">
            <a:off x="4329659" y="2222290"/>
            <a:ext cx="2333468" cy="6770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5FB34A-09F9-4EEA-8674-0127B08874CD}"/>
              </a:ext>
            </a:extLst>
          </p:cNvPr>
          <p:cNvCxnSpPr>
            <a:cxnSpLocks/>
          </p:cNvCxnSpPr>
          <p:nvPr/>
        </p:nvCxnSpPr>
        <p:spPr>
          <a:xfrm flipH="1">
            <a:off x="5403954" y="2184815"/>
            <a:ext cx="359763" cy="70204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77A9E39-076F-4648-B98F-9606570A3B3E}"/>
              </a:ext>
            </a:extLst>
          </p:cNvPr>
          <p:cNvCxnSpPr>
            <a:cxnSpLocks/>
          </p:cNvCxnSpPr>
          <p:nvPr/>
        </p:nvCxnSpPr>
        <p:spPr>
          <a:xfrm>
            <a:off x="5139126" y="2209798"/>
            <a:ext cx="914400" cy="7020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D963804-DA77-4762-A1F9-DA51882DECCF}"/>
              </a:ext>
            </a:extLst>
          </p:cNvPr>
          <p:cNvCxnSpPr>
            <a:cxnSpLocks/>
          </p:cNvCxnSpPr>
          <p:nvPr/>
        </p:nvCxnSpPr>
        <p:spPr>
          <a:xfrm flipH="1">
            <a:off x="4904279" y="2209797"/>
            <a:ext cx="1271665" cy="702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3.3.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ea typeface="+mn-lt"/>
                <a:cs typeface="+mn-lt"/>
              </a:rPr>
              <a:t>nslookup</a:t>
            </a:r>
          </a:p>
          <a:p>
            <a:pPr lvl="1"/>
            <a:r>
              <a:rPr lang="de-DE">
                <a:ea typeface="+mn-lt"/>
                <a:cs typeface="+mn-lt"/>
              </a:rPr>
              <a:t>bei den meisten Linux-, Windows- &amp;Mac Systemen schon vorinstalliert</a:t>
            </a:r>
          </a:p>
          <a:p>
            <a:pPr lvl="1"/>
            <a:r>
              <a:rPr lang="de-DE">
                <a:ea typeface="+mn-lt"/>
                <a:cs typeface="+mn-lt"/>
              </a:rPr>
              <a:t>kann </a:t>
            </a:r>
            <a:r>
              <a:rPr lang="de-DE" err="1">
                <a:ea typeface="+mn-lt"/>
                <a:cs typeface="+mn-lt"/>
              </a:rPr>
              <a:t>Standart</a:t>
            </a:r>
            <a:r>
              <a:rPr lang="de-DE">
                <a:ea typeface="+mn-lt"/>
                <a:cs typeface="+mn-lt"/>
              </a:rPr>
              <a:t> DNS Abfragen, aber auch Reverse Lookup</a:t>
            </a: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Online Tools, die im Browser laufen:</a:t>
            </a:r>
          </a:p>
          <a:p>
            <a:pPr lvl="1"/>
            <a:r>
              <a:rPr lang="de-DE" err="1">
                <a:ea typeface="+mn-lt"/>
                <a:cs typeface="+mn-lt"/>
              </a:rPr>
              <a:t>MxToolBox</a:t>
            </a:r>
          </a:p>
          <a:p>
            <a:pPr lvl="1"/>
            <a:r>
              <a:rPr lang="de-DE">
                <a:ea typeface="+mn-lt"/>
                <a:cs typeface="+mn-lt"/>
              </a:rPr>
              <a:t>WhatIsMyIP.com</a:t>
            </a:r>
          </a:p>
          <a:p>
            <a:pPr lvl="1"/>
            <a:r>
              <a:rPr lang="de-DE" err="1">
                <a:ea typeface="+mn-lt"/>
                <a:cs typeface="+mn-lt"/>
              </a:rPr>
              <a:t>Debouncer</a:t>
            </a:r>
            <a:endParaRPr lang="de-DE" err="1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2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3.4.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von E-Mail Servern zum Filtern von Spam E-Mails</a:t>
            </a:r>
          </a:p>
          <a:p>
            <a:pPr lvl="1"/>
            <a:r>
              <a:rPr lang="de-DE">
                <a:ea typeface="+mn-lt"/>
                <a:cs typeface="+mn-lt"/>
              </a:rPr>
              <a:t>Spammer benutzen normalerweise ungültige IP Adressen</a:t>
            </a:r>
          </a:p>
          <a:p>
            <a:pPr lvl="1"/>
            <a:r>
              <a:rPr lang="de-DE">
                <a:ea typeface="+mn-lt"/>
                <a:cs typeface="+mn-lt"/>
              </a:rPr>
              <a:t>die unterstützen kein Reverse Lookup, da sie von ungültigem Server kommen</a:t>
            </a: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Protokollierungssoftwares</a:t>
            </a:r>
          </a:p>
          <a:p>
            <a:pPr lvl="1"/>
            <a:r>
              <a:rPr lang="de-DE">
                <a:ea typeface="+mn-lt"/>
                <a:cs typeface="+mn-lt"/>
              </a:rPr>
              <a:t>um Benutzern lesbare Domains anstatt IP Adressen zu liefern</a:t>
            </a:r>
            <a:endParaRPr lang="de-DE">
              <a:cs typeface="Calibri" panose="020F0502020204030204"/>
            </a:endParaRPr>
          </a:p>
          <a:p>
            <a:r>
              <a:rPr lang="de-DE">
                <a:cs typeface="Calibri" panose="020F0502020204030204"/>
              </a:rPr>
              <a:t>Marketingzwecke</a:t>
            </a:r>
          </a:p>
          <a:p>
            <a:pPr lvl="1"/>
            <a:r>
              <a:rPr lang="de-DE">
                <a:cs typeface="Calibri" panose="020F0502020204030204"/>
              </a:rPr>
              <a:t>geografische Zuordnung der IP Adresse möglich </a:t>
            </a:r>
          </a:p>
          <a:p>
            <a:pPr lvl="1"/>
            <a:r>
              <a:rPr lang="de-DE">
                <a:cs typeface="Calibri" panose="020F0502020204030204"/>
              </a:rPr>
              <a:t>Rückschlüsse zu anzustrebenden Zielmärkten</a:t>
            </a:r>
          </a:p>
          <a:p>
            <a:endParaRPr lang="de-DE">
              <a:ea typeface="+mn-lt"/>
              <a:cs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1.5. Aufgabenteilung DNS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 Namensauflösung 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 Reverse-Lookup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3.1. Allgemeines und Funktionsweise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3.2. Beispiel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3.3. Tools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3.4. Verwendung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3.5. Aufgabenteilung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4. Erweiterungen DNS</a:t>
            </a:r>
            <a:endParaRPr lang="en-US" sz="260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4.1. dynamisches DNS</a:t>
            </a:r>
            <a:endParaRPr lang="en-US" sz="260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ea typeface="+mn-lt"/>
                <a:cs typeface="+mn-lt"/>
              </a:rPr>
              <a:t>4.2. Internationalisierung der Domainnamen</a:t>
            </a:r>
            <a:endParaRPr lang="de-DE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3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1.5. Aufgabenteilung DNS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 Namensauflösung 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3.1. Allgemeines und Funktionsweise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3.2. Beispiel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3.3. Tools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3.4. Verwendung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3.5. Aufgabenteilung DNS</a:t>
            </a:r>
            <a:endParaRPr lang="en-US" sz="26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 Erweiterungen DNS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4.1. dynamisches DNS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4.2. Internationalisierung der Domainnamen</a:t>
            </a:r>
            <a:endParaRPr lang="de-DE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3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4.1. DYNAMISCHES DNS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ordnet einer dynamischen IP-Adresse einen festen Domainnamen zu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Funktionsweise:</a:t>
            </a:r>
            <a:endParaRPr lang="de-DE">
              <a:cs typeface="Calibri"/>
            </a:endParaRPr>
          </a:p>
          <a:p>
            <a:pPr lvl="1"/>
            <a:r>
              <a:rPr lang="de-DE">
                <a:ea typeface="+mn-lt"/>
                <a:cs typeface="+mn-lt"/>
              </a:rPr>
              <a:t>immer wenn sich IP-Adresse ändert, meldet Router neue IP Adresse an Dienst</a:t>
            </a:r>
            <a:endParaRPr lang="de-DE">
              <a:cs typeface="Calibri" panose="020F0502020204030204"/>
            </a:endParaRPr>
          </a:p>
          <a:p>
            <a:pPr lvl="1"/>
            <a:r>
              <a:rPr lang="de-DE">
                <a:ea typeface="+mn-lt"/>
                <a:cs typeface="+mn-lt"/>
              </a:rPr>
              <a:t>dieser aktualisiert IP-Adresse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findet z.B. bei Remote Desktop Verbindung Verwendung</a:t>
            </a:r>
            <a:endParaRPr lang="de-DE">
              <a:cs typeface="Calibri"/>
            </a:endParaRPr>
          </a:p>
          <a:p>
            <a:pPr lvl="1"/>
            <a:r>
              <a:rPr lang="de-DE">
                <a:cs typeface="Calibri"/>
              </a:rPr>
              <a:t>dadurch Rechner immer erreichbar, auch wenn momentane IP-Adresse unbekannt 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700" b="1">
                <a:latin typeface="Calibri"/>
                <a:cs typeface="Calibri Light"/>
              </a:rPr>
              <a:t>4.2. INTERNATIONALISIERUNG DER DOMAINNAMEN</a:t>
            </a:r>
            <a:endParaRPr lang="de-DE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Internet in den USA entwickelt, deswegen anfangs nur lateinisches Alphabet als Domainnamen</a:t>
            </a:r>
          </a:p>
          <a:p>
            <a:r>
              <a:rPr lang="de-DE">
                <a:ea typeface="+mn-lt"/>
                <a:cs typeface="+mn-lt"/>
              </a:rPr>
              <a:t>internationale Domainnamen</a:t>
            </a:r>
          </a:p>
          <a:p>
            <a:pPr lvl="1"/>
            <a:r>
              <a:rPr lang="de-DE">
                <a:ea typeface="+mn-lt"/>
                <a:cs typeface="+mn-lt"/>
              </a:rPr>
              <a:t>Umlaute, Schriftzeichen aus anderen Alphabeten &amp; Sonderzeichen</a:t>
            </a:r>
          </a:p>
          <a:p>
            <a:r>
              <a:rPr lang="de-DE">
                <a:ea typeface="+mn-lt"/>
                <a:cs typeface="+mn-lt"/>
              </a:rPr>
              <a:t>Funktionsweise:</a:t>
            </a:r>
          </a:p>
          <a:p>
            <a:pPr lvl="1"/>
            <a:r>
              <a:rPr lang="de-DE">
                <a:ea typeface="+mn-lt"/>
                <a:cs typeface="+mn-lt"/>
              </a:rPr>
              <a:t>Domainname wird beim Client in ASCII (</a:t>
            </a:r>
            <a:r>
              <a:rPr lang="de-DE"/>
              <a:t>American Standard Code </a:t>
            </a:r>
            <a:r>
              <a:rPr lang="de-DE" err="1"/>
              <a:t>for</a:t>
            </a:r>
            <a:r>
              <a:rPr lang="de-DE"/>
              <a:t> Information Interchange) umgewandelt</a:t>
            </a:r>
            <a:endParaRPr lang="de-DE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keine Serverstrukturanpassung notwendig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3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700" b="1">
                <a:latin typeface="Calibri"/>
                <a:cs typeface="Calibri"/>
              </a:rPr>
              <a:t>4.2. INTERNATIONALISIERUNG DER DOMAINNAMEN</a:t>
            </a:r>
            <a:endParaRPr lang="de-DE" sz="370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8">
            <a:extLst>
              <a:ext uri="{FF2B5EF4-FFF2-40B4-BE49-F238E27FC236}">
                <a16:creationId xmlns:a16="http://schemas.microsoft.com/office/drawing/2014/main" id="{A8BBECBF-075F-4DF6-97BA-41B4A9A9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98970"/>
              </p:ext>
            </p:extLst>
          </p:nvPr>
        </p:nvGraphicFramePr>
        <p:xfrm>
          <a:off x="824460" y="1486524"/>
          <a:ext cx="105156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0265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128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2000" b="1" i="0" u="none" strike="noStrike" noProof="0">
                          <a:latin typeface="Calibri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2000" b="1" i="0" u="none" strike="noStrike" noProof="0"/>
                        <a:t>erlaubte nicht-ASCII-Zeichen</a:t>
                      </a:r>
                      <a:endParaRPr lang="de-D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662563"/>
                  </a:ext>
                </a:extLst>
              </a:tr>
              <a:tr h="1290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de-DE" sz="2000"/>
                        <a:t>.com &amp; 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1600" b="0" i="0" u="none" strike="noStrike" noProof="0"/>
                        <a:t>à á â ã ä å æ ā ă ą ç ć ĉ ċ č ď đ è é ê ë ē ĕ ė ę ě ĝ ğ ġ ģ ĥ ħ ì í î ï ĩ ī ĭ į ı ð ĵ ķ ĸ ĺ ļ ľ ł ñ ń ņ ň ŋ ò ó ô õ ö ø ō ŏ ő œ ŕ ŗ ř ś ŝ ş š ţ ť ŧ ù ú û ü ũ ū ŭ ů ű ų ŵ ý ŷ ÿ ź ż ž þ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8495"/>
                  </a:ext>
                </a:extLst>
              </a:tr>
              <a:tr h="129081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2000"/>
                        <a:t>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1600" b="0" i="0" u="none" strike="noStrike" noProof="0">
                          <a:latin typeface="Calibri"/>
                        </a:rPr>
                        <a:t>ä ö ü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95485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2000"/>
                        <a:t>.de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1600" b="0" i="0" u="none" strike="noStrike" noProof="0">
                          <a:latin typeface="Calibri"/>
                        </a:rPr>
                        <a:t>à á â ã ä å æ ā ă ą ç ć ĉ ċ č ď đ è é ê ë ē ĕ ė ę ě ĝ ğ ġ ģ ĥ ħ ì í î ï ĩ ī ĭ į ı ð ĵ ķ ĸ ĺ ļ ľ ł ñ ń ņ ň ŋ ò ó ô õ ö ø ō ŏ ő œ ŕ ŗ ř ś ŝ ş š ţ ť ŧ ù ú û ü ũ ū ŭ ů ű ų ŵ ý ŷ ÿ ź ż ž þ ß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4118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2000"/>
                        <a:t>.eu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 sz="1600" b="0" i="0" u="none" strike="noStrike" noProof="0">
                          <a:latin typeface="Calibri"/>
                        </a:rPr>
                        <a:t>à á â ã ä å æ ā ă ą ç ć ĉ ċ č ď đ è é ê ë ē ĕ ė ę ě ĝ ğ ġ ģ ĥ ħ ì í î ï ĩ ī ĭ į ı ð ĵ ķ ĺ ļ ľ ŀ ł ñ ń ņ ň ŉ ŋ ò ó ô õ ö ø ō ŏ ő œ ŕ ŗ ř ś ŝ š ș ť ŧ ț ù ú û ü ũ ū ŭ ů ű ų ŵ ý ŷ ÿ ź ż ž þ ΐ ά έ ή ί ΰ α β γ δ ε ζ η θ ι κ λ μ ν ξ ο π ρ ς σ τ υ φ χ ψ ω ϊ ϋ ό ύ ώ а б в г д е ж з и й к л м н о п р с т у ф х ц ч ш щ ъ ы ь э ю я ἀ ἁ ἂ ἃ ἄ ἅ ἆ ἇ ἐ ἑ ἒ ἓ ἔ ἕ ἠ ἡ ἢ ἣ ἤ ἥ ἦ ἧ ἰ ἱ ἲ ἳ ἴ ἵ ἶ ἷ ὀ ὁ ὂ ὃ ὄ ὅ ὐ ὑ ὒ ὓ ὔ ὕ ὖ ὗ ὠ ὡ ὢ ὣ ὤ ὥ ὦ ὧ ὰ ά ὲ έ ὴ ή ὶ ί ὸ ό ὺ ύ ὼ ώ ᾀ ᾁ ᾂ ᾃ ᾄ ᾅ ᾆ ᾇ ᾐ ᾑ ᾒ ᾓ ᾔ ᾕ ᾖ ᾗ ᾠ ᾡ ᾢ ᾣ ᾤ ᾥ ᾦ ᾧ ᾰ ᾱ ᾲ ᾳ ᾴ ᾶ ᾷ ῂ ῃ ῄ ῆ ῇ ῐ ῑ ῒ ΐ ῖ ῗ ῠ ῡ ῢ ΰ ῤ ῥ ῦ ῧ ῲ ῳ ῴ ῶ ῷ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47787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C308FE3-2B03-4432-A906-86C0EF39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609"/>
            <a:ext cx="10515600" cy="616291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2828925"/>
            <a:ext cx="10358437" cy="1601788"/>
          </a:xfrm>
        </p:spPr>
        <p:txBody>
          <a:bodyPr>
            <a:normAutofit/>
          </a:bodyPr>
          <a:lstStyle/>
          <a:p>
            <a:pPr algn="l"/>
            <a:r>
              <a:rPr lang="de-DE" sz="4400" b="1">
                <a:latin typeface="Calibri"/>
                <a:cs typeface="Calibri Light"/>
              </a:rPr>
              <a:t>VIELEN DANK FÜR IHRE/EURE AUFMERKSAMKEIT!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QUELLEN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2"/>
              </a:rPr>
              <a:t>https://bildungsserver.berlin-brandenburg.de/codierung-fehlerkorrektur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1.5. Aufgabenteilung DNS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 Namensauflösung 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 Reverse-Lookup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3.1. Allgemeines und Funktionsweise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3.2. Beispiel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3.3. Tools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3.4. Verwendung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3.5. Aufgabenteilung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 Erweiterungen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4.1. dynamisches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4.2. Internationalisierung der Domainnamen</a:t>
            </a:r>
            <a:endParaRPr lang="de-DE" sz="26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2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ALLGEMEINES UND FUNKTIONSWEISE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gleiches Prinzip fehlererkennende Codes + Möglichkeit, Fehler zu beheben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Bsp.: 0110 → 000 111 111 000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⇒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Bestimmung richtiger Klartext, obwohl falsche Übertragung einzelner Bits</a:t>
                </a:r>
              </a:p>
              <a:p>
                <a:r>
                  <a:rPr lang="de-DE" sz="2000" dirty="0">
                    <a:cs typeface="Calibri" panose="020F0502020204030204"/>
                  </a:rPr>
                  <a:t>Schutz vor Übertragungsfehlern, aber mehr Übertragungsaufwand</a:t>
                </a:r>
              </a:p>
              <a:p>
                <a:r>
                  <a:rPr lang="de-DE" sz="2000" dirty="0">
                    <a:cs typeface="Calibri" panose="020F0502020204030204"/>
                  </a:rPr>
                  <a:t>keine einzelne Codierung Bits, sondern Gruppierung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78149"/>
              </p:ext>
            </p:extLst>
          </p:nvPr>
        </p:nvGraphicFramePr>
        <p:xfrm>
          <a:off x="1164096" y="2687951"/>
          <a:ext cx="32529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28595"/>
              </p:ext>
            </p:extLst>
          </p:nvPr>
        </p:nvGraphicFramePr>
        <p:xfrm>
          <a:off x="6096000" y="2687951"/>
          <a:ext cx="3515317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636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8068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</a:t>
                      </a:r>
                      <a:r>
                        <a:rPr lang="de-DE" dirty="0"/>
                        <a:t>          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</a:t>
                      </a:r>
                      <a:r>
                        <a:rPr lang="de-DE" dirty="0"/>
                        <a:t>          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ALLGEMEINES UND FUNKTIONSWEISE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Bsp:: 0110 → 000 111 111 000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Verhältnis Klartext-Codierung: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5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→ vorher: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3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96794"/>
              </p:ext>
            </p:extLst>
          </p:nvPr>
        </p:nvGraphicFramePr>
        <p:xfrm>
          <a:off x="1100595" y="2400931"/>
          <a:ext cx="325292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5205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913"/>
              </p:ext>
            </p:extLst>
          </p:nvPr>
        </p:nvGraphicFramePr>
        <p:xfrm>
          <a:off x="5274589" y="2400930"/>
          <a:ext cx="6343800" cy="338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83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40373">
                  <a:extLst>
                    <a:ext uri="{9D8B030D-6E8A-4147-A177-3AD203B41FA5}">
                      <a16:colId xmlns:a16="http://schemas.microsoft.com/office/drawing/2014/main" val="2520638595"/>
                    </a:ext>
                  </a:extLst>
                </a:gridCol>
                <a:gridCol w="1475783">
                  <a:extLst>
                    <a:ext uri="{9D8B030D-6E8A-4147-A177-3AD203B41FA5}">
                      <a16:colId xmlns:a16="http://schemas.microsoft.com/office/drawing/2014/main" val="244764297"/>
                    </a:ext>
                  </a:extLst>
                </a:gridCol>
                <a:gridCol w="165186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43939">
                <a:tc gridSpan="3"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00000 </a:t>
                      </a:r>
                      <a:r>
                        <a:rPr lang="de-DE" dirty="0"/>
                        <a:t>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0000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00111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111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0011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871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11100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100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91407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11011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011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1101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7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1.2. EIGENSCHAFTEN NAMESERVER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9009"/>
            <a:ext cx="10515600" cy="1697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cs typeface="Calibri" panose="020F0502020204030204"/>
              </a:rPr>
              <a:t>DNS-Resolver = „Vermittlungsstelle“ zwischen Anwendung und DNS</a:t>
            </a:r>
          </a:p>
          <a:p>
            <a:r>
              <a:rPr lang="de-DE" sz="2000">
                <a:cs typeface="Calibri" panose="020F0502020204030204"/>
              </a:rPr>
              <a:t>auf lokalem Computer oder als Server-Funktion in Router in lokalem Netzwerk</a:t>
            </a:r>
          </a:p>
          <a:p>
            <a:r>
              <a:rPr lang="de-DE" sz="2000">
                <a:cs typeface="Calibri" panose="020F0502020204030204"/>
              </a:rPr>
              <a:t>Namensauflösung der Clients</a:t>
            </a:r>
          </a:p>
          <a:p>
            <a:endParaRPr lang="de-DE" sz="2000">
              <a:cs typeface="Calibri" panose="020F0502020204030204"/>
            </a:endParaRPr>
          </a:p>
          <a:p>
            <a:pPr marL="0" indent="0">
              <a:buNone/>
            </a:pPr>
            <a:endParaRPr lang="de-DE" sz="2000">
              <a:cs typeface="Calibri" panose="020F0502020204030204"/>
            </a:endParaRPr>
          </a:p>
          <a:p>
            <a:pPr marL="0" indent="0">
              <a:buNone/>
            </a:pPr>
            <a:endParaRPr lang="de-DE" sz="200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84794966-E004-4B8C-AE93-FEF6D22A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29364"/>
              </p:ext>
            </p:extLst>
          </p:nvPr>
        </p:nvGraphicFramePr>
        <p:xfrm>
          <a:off x="838199" y="1646238"/>
          <a:ext cx="10515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0265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128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/>
                        <a:t>Caching-Server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err="1"/>
                        <a:t>Forwarding</a:t>
                      </a:r>
                      <a:r>
                        <a:rPr lang="de-DE" sz="2000" b="1"/>
                        <a:t>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6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5738" indent="-185738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Erhalt Informationen von anderen Nameserver und Zwischenspeicherung für bestimmte Zeit</a:t>
                      </a:r>
                    </a:p>
                    <a:p>
                      <a:pPr marL="185738" indent="-185738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Einholung von Informationen erst dann nötig, wenn nicht mehr verfügbar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→ Verfügbarkeitsdauer (=Time-</a:t>
                      </a:r>
                      <a:r>
                        <a:rPr lang="de-DE" sz="2000" err="1"/>
                        <a:t>To</a:t>
                      </a:r>
                      <a:r>
                        <a:rPr lang="de-DE" sz="2000"/>
                        <a:t>-Live, TTL) von autoritativem Nameserver bestimmt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indent="-185738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Weiterleitung aller DNS-Anfragen an anderen Nameserver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1.3. BEISPIEL: SUCHEN WEBSITE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 panose="020F0502020204030204"/>
              </a:rPr>
              <a:t>Besuch Website www.goetheschule-ilmenau.de</a:t>
            </a:r>
          </a:p>
          <a:p>
            <a:r>
              <a:rPr lang="de-DE">
                <a:cs typeface="Calibri" panose="020F0502020204030204"/>
              </a:rPr>
              <a:t>Anfrage von Browser an DNS-Server:</a:t>
            </a:r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  <a:p>
            <a:r>
              <a:rPr lang="de-DE">
                <a:cs typeface="Calibri" panose="020F0502020204030204"/>
              </a:rPr>
              <a:t>keine Namensauflösung möglich → kein Verbindungsaufbau (außer bei bekannter IP-Adresse)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3FFBA2F-72AB-4EBC-88BB-32C62E3D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47264"/>
              </p:ext>
            </p:extLst>
          </p:nvPr>
        </p:nvGraphicFramePr>
        <p:xfrm>
          <a:off x="1055605" y="3058160"/>
          <a:ext cx="10165168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229">
                  <a:extLst>
                    <a:ext uri="{9D8B030D-6E8A-4147-A177-3AD203B41FA5}">
                      <a16:colId xmlns:a16="http://schemas.microsoft.com/office/drawing/2014/main" val="1336070489"/>
                    </a:ext>
                  </a:extLst>
                </a:gridCol>
                <a:gridCol w="5129939">
                  <a:extLst>
                    <a:ext uri="{9D8B030D-6E8A-4147-A177-3AD203B41FA5}">
                      <a16:colId xmlns:a16="http://schemas.microsoft.com/office/drawing/2014/main" val="249446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b="1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/>
                        <a:t>Lieferung IP-Adresse an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/>
                        <a:t>Anfrage an weiteren DNS-Server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0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1.4. DOMAIN BZW. DOMAIN-NAME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cs typeface="Calibri" panose="020F0502020204030204"/>
              </a:rPr>
              <a:t>Computer mit kaum merkbaren IP-Adressen adressiert</a:t>
            </a:r>
          </a:p>
          <a:p>
            <a:pPr marL="0" indent="0">
              <a:buNone/>
            </a:pPr>
            <a:r>
              <a:rPr lang="de-DE" sz="2000">
                <a:cs typeface="Calibri" panose="020F0502020204030204"/>
              </a:rPr>
              <a:t>→ Einführung Domain-Namen, Unterteilung in hierarchische Struktur möglich</a:t>
            </a:r>
          </a:p>
          <a:p>
            <a:r>
              <a:rPr lang="de-DE" sz="2000">
                <a:cs typeface="Calibri" panose="020F0502020204030204"/>
              </a:rPr>
              <a:t>min. 3 Teile, Trennung Teile durch Punkte (am Anfang Punkt=Wurzel/Root)</a:t>
            </a:r>
          </a:p>
          <a:p>
            <a:endParaRPr lang="de-DE" sz="2000">
              <a:cs typeface="Calibri" panose="020F0502020204030204"/>
            </a:endParaRPr>
          </a:p>
          <a:p>
            <a:endParaRPr lang="de-DE" sz="2000">
              <a:cs typeface="Calibri" panose="020F0502020204030204"/>
            </a:endParaRPr>
          </a:p>
          <a:p>
            <a:endParaRPr lang="de-DE" sz="2000">
              <a:cs typeface="Calibri" panose="020F0502020204030204"/>
            </a:endParaRPr>
          </a:p>
          <a:p>
            <a:endParaRPr lang="de-DE" sz="2000">
              <a:cs typeface="Calibri" panose="020F0502020204030204"/>
            </a:endParaRPr>
          </a:p>
          <a:p>
            <a:endParaRPr lang="de-DE" sz="2000">
              <a:cs typeface="Calibri" panose="020F0502020204030204"/>
            </a:endParaRPr>
          </a:p>
          <a:p>
            <a:endParaRPr lang="de-DE" sz="2000">
              <a:cs typeface="Calibri" panose="020F0502020204030204"/>
            </a:endParaRPr>
          </a:p>
          <a:p>
            <a:pPr marL="0" indent="0">
              <a:buNone/>
            </a:pPr>
            <a:r>
              <a:rPr lang="de-DE" sz="2000">
                <a:cs typeface="Calibri" panose="020F0502020204030204"/>
              </a:rPr>
              <a:t>= Fully </a:t>
            </a:r>
            <a:r>
              <a:rPr lang="de-DE" sz="2000" err="1">
                <a:cs typeface="Calibri" panose="020F0502020204030204"/>
              </a:rPr>
              <a:t>Qualified</a:t>
            </a:r>
            <a:r>
              <a:rPr lang="de-DE" sz="2000">
                <a:cs typeface="Calibri" panose="020F0502020204030204"/>
              </a:rPr>
              <a:t> Domain Name (FQDN)</a:t>
            </a:r>
          </a:p>
          <a:p>
            <a:endParaRPr lang="de-DE" sz="2000">
              <a:cs typeface="Calibri" panose="020F0502020204030204"/>
            </a:endParaRPr>
          </a:p>
          <a:p>
            <a:pPr marL="0" indent="0">
              <a:buNone/>
            </a:pPr>
            <a:endParaRPr lang="de-DE" sz="2000">
              <a:cs typeface="Calibri" panose="020F0502020204030204"/>
            </a:endParaRPr>
          </a:p>
          <a:p>
            <a:pPr marL="0" indent="0">
              <a:buNone/>
            </a:pPr>
            <a:endParaRPr lang="de-DE" sz="200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53D8092-C335-4480-A8CB-876A0EACD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64879"/>
              </p:ext>
            </p:extLst>
          </p:nvPr>
        </p:nvGraphicFramePr>
        <p:xfrm>
          <a:off x="993612" y="3227526"/>
          <a:ext cx="10360188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3918">
                  <a:extLst>
                    <a:ext uri="{9D8B030D-6E8A-4147-A177-3AD203B41FA5}">
                      <a16:colId xmlns:a16="http://schemas.microsoft.com/office/drawing/2014/main" val="3107400180"/>
                    </a:ext>
                  </a:extLst>
                </a:gridCol>
                <a:gridCol w="2123268">
                  <a:extLst>
                    <a:ext uri="{9D8B030D-6E8A-4147-A177-3AD203B41FA5}">
                      <a16:colId xmlns:a16="http://schemas.microsoft.com/office/drawing/2014/main" val="1430654285"/>
                    </a:ext>
                  </a:extLst>
                </a:gridCol>
                <a:gridCol w="2758698">
                  <a:extLst>
                    <a:ext uri="{9D8B030D-6E8A-4147-A177-3AD203B41FA5}">
                      <a16:colId xmlns:a16="http://schemas.microsoft.com/office/drawing/2014/main" val="3537854303"/>
                    </a:ext>
                  </a:extLst>
                </a:gridCol>
                <a:gridCol w="2194304">
                  <a:extLst>
                    <a:ext uri="{9D8B030D-6E8A-4147-A177-3AD203B41FA5}">
                      <a16:colId xmlns:a16="http://schemas.microsoft.com/office/drawing/2014/main" val="265707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/>
                        <a:t>Computername (Host/Dienst)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/>
                        <a:t>Sub-Level-Domain (Subdomain)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/>
                        <a:t>Second-Level-Domain (SLD)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/>
                        <a:t>Top-Level-Domain (TLD)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6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www.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err="1"/>
                        <a:t>goetheschule</a:t>
                      </a:r>
                      <a:r>
                        <a:rPr lang="de-DE" sz="2000"/>
                        <a:t>-ilmenau.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3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www.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err="1"/>
                        <a:t>eisenschmidt</a:t>
                      </a:r>
                      <a:r>
                        <a:rPr lang="de-DE" sz="20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err="1"/>
                        <a:t>aero</a:t>
                      </a:r>
                      <a:endParaRPr lang="de-DE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6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www.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err="1"/>
                        <a:t>dse-faq</a:t>
                      </a:r>
                      <a:r>
                        <a:rPr lang="de-DE" sz="20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elektronik-kompendium.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0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1.5. AUFGABENTEILUNG IM DNS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4037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 panose="020F0502020204030204"/>
              </a:rPr>
              <a:t>DNS-Zone = Verwaltungseinheit (meist an Teil Domain-Namen gebunden)</a:t>
            </a:r>
          </a:p>
          <a:p>
            <a:r>
              <a:rPr lang="de-DE">
                <a:cs typeface="Calibri" panose="020F0502020204030204"/>
              </a:rPr>
              <a:t>Root-Server → TLD</a:t>
            </a:r>
          </a:p>
          <a:p>
            <a:r>
              <a:rPr lang="de-DE">
                <a:cs typeface="Calibri" panose="020F0502020204030204"/>
              </a:rPr>
              <a:t>autoritative Nameserver → (Sub-) </a:t>
            </a:r>
            <a:r>
              <a:rPr lang="de-DE" err="1">
                <a:cs typeface="Calibri" panose="020F0502020204030204"/>
              </a:rPr>
              <a:t>domains</a:t>
            </a:r>
            <a:endParaRPr lang="de-DE">
              <a:cs typeface="Calibri" panose="020F0502020204030204"/>
            </a:endParaRPr>
          </a:p>
          <a:p>
            <a:pPr marL="0" indent="0">
              <a:buNone/>
            </a:pPr>
            <a:r>
              <a:rPr lang="de-DE">
                <a:cs typeface="Calibri" panose="020F0502020204030204"/>
              </a:rPr>
              <a:t>  </a:t>
            </a:r>
          </a:p>
          <a:p>
            <a:pPr marL="0" indent="0">
              <a:buNone/>
            </a:pPr>
            <a:r>
              <a:rPr lang="de-DE">
                <a:cs typeface="Calibri" panose="020F0502020204030204"/>
              </a:rPr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5B1D006-436E-4B22-AEDC-84A2DE038AFE}"/>
              </a:ext>
            </a:extLst>
          </p:cNvPr>
          <p:cNvGrpSpPr/>
          <p:nvPr/>
        </p:nvGrpSpPr>
        <p:grpSpPr>
          <a:xfrm>
            <a:off x="1053728" y="1690688"/>
            <a:ext cx="4114800" cy="4572178"/>
            <a:chOff x="1627161" y="1690688"/>
            <a:chExt cx="4114800" cy="4572178"/>
          </a:xfrm>
        </p:grpSpPr>
        <p:pic>
          <p:nvPicPr>
            <p:cNvPr id="1026" name="Picture 2" descr="DNS-Zonen">
              <a:extLst>
                <a:ext uri="{FF2B5EF4-FFF2-40B4-BE49-F238E27FC236}">
                  <a16:creationId xmlns:a16="http://schemas.microsoft.com/office/drawing/2014/main" id="{EB160F0C-B67E-458A-8274-15476147A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161" y="1690688"/>
              <a:ext cx="4114800" cy="447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864BCF9-FCD0-4FB3-ABF3-D0A5CE19006B}"/>
                </a:ext>
              </a:extLst>
            </p:cNvPr>
            <p:cNvSpPr/>
            <p:nvPr/>
          </p:nvSpPr>
          <p:spPr>
            <a:xfrm>
              <a:off x="1968286" y="4094282"/>
              <a:ext cx="2355741" cy="3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err="1">
                  <a:solidFill>
                    <a:sysClr val="windowText" lastClr="000000"/>
                  </a:solidFill>
                </a:rPr>
                <a:t>goetheschule</a:t>
              </a:r>
              <a:r>
                <a:rPr lang="de-DE" b="1">
                  <a:solidFill>
                    <a:sysClr val="windowText" lastClr="000000"/>
                  </a:solidFill>
                </a:rPr>
                <a:t>-ilmenau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74E2796-7F7A-42B9-8FB0-8D16D6096B9C}"/>
                </a:ext>
              </a:extLst>
            </p:cNvPr>
            <p:cNvSpPr/>
            <p:nvPr/>
          </p:nvSpPr>
          <p:spPr>
            <a:xfrm>
              <a:off x="1627161" y="5888656"/>
              <a:ext cx="3797246" cy="374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>
                  <a:solidFill>
                    <a:sysClr val="windowText" lastClr="000000"/>
                  </a:solidFill>
                </a:rPr>
                <a:t>www.goetheschule-ilmenau.de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8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1A66316A5D244A98C9A1ED47AC0F74" ma:contentTypeVersion="2" ma:contentTypeDescription="Ein neues Dokument erstellen." ma:contentTypeScope="" ma:versionID="40b4884524e6854a502aa029451e7879">
  <xsd:schema xmlns:xsd="http://www.w3.org/2001/XMLSchema" xmlns:xs="http://www.w3.org/2001/XMLSchema" xmlns:p="http://schemas.microsoft.com/office/2006/metadata/properties" xmlns:ns2="72bd9237-0627-471d-ab38-191e19b38280" targetNamespace="http://schemas.microsoft.com/office/2006/metadata/properties" ma:root="true" ma:fieldsID="7db74c8a2000042351b79c7c2c8802c5" ns2:_="">
    <xsd:import namespace="72bd9237-0627-471d-ab38-191e19b38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d9237-0627-471d-ab38-191e19b38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0F883C-CF19-46DC-B92B-21D3E640E5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5668FC-083E-4A5E-89B0-182A7B14D1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AEDEB1-18F4-4003-968B-D9E262A04E86}">
  <ds:schemaRefs>
    <ds:schemaRef ds:uri="72bd9237-0627-471d-ab38-191e19b382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Microsoft Office PowerPoint</Application>
  <PresentationFormat>Breitbild</PresentationFormat>
  <Paragraphs>387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FEHLERKORRIEGIERENDE CODES</vt:lpstr>
      <vt:lpstr>GLIEDERUNG</vt:lpstr>
      <vt:lpstr>GLIEDERUNG</vt:lpstr>
      <vt:lpstr>3.1. ALLGEMEINES UND FUNKTIONSWEISE</vt:lpstr>
      <vt:lpstr>3.1. ALLGEMEINES UND FUNKTIONSWEISE</vt:lpstr>
      <vt:lpstr>1.2. EIGENSCHAFTEN NAMESERVER</vt:lpstr>
      <vt:lpstr>1.3. BEISPIEL: SUCHEN WEBSITE</vt:lpstr>
      <vt:lpstr>1.4. DOMAIN BZW. DOMAIN-NAME</vt:lpstr>
      <vt:lpstr>1.5. AUFGABENTEILUNG IM DNS</vt:lpstr>
      <vt:lpstr>GLIEDERUNG</vt:lpstr>
      <vt:lpstr>2.1. REKURSIVE NAMENSAUFLÖSUNG</vt:lpstr>
      <vt:lpstr>2.2. ITERATIVE NAMENSAUFLÖSUNG</vt:lpstr>
      <vt:lpstr>GLIEDERUNG</vt:lpstr>
      <vt:lpstr>3.1. ALLGEMEINES UND FUNKTIONSWEISE</vt:lpstr>
      <vt:lpstr>3.1. ALLGEMEINES UND FUNKTIONSWEISE</vt:lpstr>
      <vt:lpstr>3.2. BEISPIEL</vt:lpstr>
      <vt:lpstr>3.3. TOOLS</vt:lpstr>
      <vt:lpstr>3.4. VERWENDUNG</vt:lpstr>
      <vt:lpstr>GLIEDERUNG</vt:lpstr>
      <vt:lpstr>4.1. DYNAMISCHES DNS</vt:lpstr>
      <vt:lpstr>4.2. INTERNATIONALISIERUNG DER DOMAINNAMEN</vt:lpstr>
      <vt:lpstr>4.2. INTERNATIONALISIERUNG DER DOMAINNAMEN</vt:lpstr>
      <vt:lpstr>VIELEN DANK FÜR IHRE/EURE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talesia.kalnbach@gmail.com</dc:creator>
  <cp:lastModifiedBy>talesia.kalnbach@gmail.com</cp:lastModifiedBy>
  <cp:revision>5</cp:revision>
  <dcterms:created xsi:type="dcterms:W3CDTF">2021-06-04T07:30:18Z</dcterms:created>
  <dcterms:modified xsi:type="dcterms:W3CDTF">2021-10-08T08:17:07Z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0x010100BF1A66316A5D244A98C9A1ED47AC0F74</vt:lpwstr>
  </property>
</Properties>
</file>