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26"/>
  </p:notesMasterIdLst>
  <p:sldIdLst>
    <p:sldId id="256" r:id="rId5"/>
    <p:sldId id="258" r:id="rId6"/>
    <p:sldId id="293" r:id="rId7"/>
    <p:sldId id="289" r:id="rId8"/>
    <p:sldId id="290" r:id="rId9"/>
    <p:sldId id="291" r:id="rId10"/>
    <p:sldId id="294" r:id="rId11"/>
    <p:sldId id="260" r:id="rId12"/>
    <p:sldId id="288" r:id="rId13"/>
    <p:sldId id="292" r:id="rId14"/>
    <p:sldId id="261" r:id="rId15"/>
    <p:sldId id="295" r:id="rId16"/>
    <p:sldId id="287" r:id="rId17"/>
    <p:sldId id="284" r:id="rId18"/>
    <p:sldId id="286" r:id="rId19"/>
    <p:sldId id="281" r:id="rId20"/>
    <p:sldId id="264" r:id="rId21"/>
    <p:sldId id="285" r:id="rId22"/>
    <p:sldId id="296" r:id="rId23"/>
    <p:sldId id="276" r:id="rId24"/>
    <p:sldId id="25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dimova05" userId="S::vdimova05_gmail.com#ext#@inakalnbachgutbuchenhofde.onmicrosoft.com::2386fe1f-764d-4183-be08-91217d426715" providerId="AD" clId="Web-{1D146FD4-C652-41E9-A038-06598276E708}"/>
    <pc:docChg chg="addSld delSld modSld sldOrd">
      <pc:chgData name="vdimova05" userId="S::vdimova05_gmail.com#ext#@inakalnbachgutbuchenhofde.onmicrosoft.com::2386fe1f-764d-4183-be08-91217d426715" providerId="AD" clId="Web-{1D146FD4-C652-41E9-A038-06598276E708}" dt="2021-06-19T07:40:31.390" v="1149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1D146FD4-C652-41E9-A038-06598276E708}" dt="2021-06-19T04:56:16.851" v="218" actId="20577"/>
        <pc:sldMkLst>
          <pc:docMk/>
          <pc:sldMk cId="4065353136" sldId="258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4:56:16.851" v="218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">
        <pc:chgData name="vdimova05" userId="S::vdimova05_gmail.com#ext#@inakalnbachgutbuchenhofde.onmicrosoft.com::2386fe1f-764d-4183-be08-91217d426715" providerId="AD" clId="Web-{1D146FD4-C652-41E9-A038-06598276E708}" dt="2021-06-19T07:10:11.527" v="957" actId="20577"/>
        <pc:sldMkLst>
          <pc:docMk/>
          <pc:sldMk cId="2706585692" sldId="259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10:11.527" v="957" actId="20577"/>
          <ac:spMkLst>
            <pc:docMk/>
            <pc:sldMk cId="2706585692" sldId="259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1D146FD4-C652-41E9-A038-06598276E708}" dt="2021-06-19T07:31:28.270" v="1100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31:28.270" v="1100" actId="20577"/>
          <ac:spMkLst>
            <pc:docMk/>
            <pc:sldMk cId="1666320008" sldId="267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1D146FD4-C652-41E9-A038-06598276E708}" dt="2021-06-19T06:40:57.686" v="756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6:40:57.686" v="756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modSp add del replId">
        <pc:chgData name="vdimova05" userId="S::vdimova05_gmail.com#ext#@inakalnbachgutbuchenhofde.onmicrosoft.com::2386fe1f-764d-4183-be08-91217d426715" providerId="AD" clId="Web-{1D146FD4-C652-41E9-A038-06598276E708}" dt="2021-06-19T07:29:53.770" v="1066"/>
        <pc:sldMkLst>
          <pc:docMk/>
          <pc:sldMk cId="675530879" sldId="269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4:48:44.997" v="148" actId="20577"/>
          <ac:spMkLst>
            <pc:docMk/>
            <pc:sldMk cId="675530879" sldId="269"/>
            <ac:spMk id="3" creationId="{E1E24AFB-66B4-49AC-A054-DD7E47497A4C}"/>
          </ac:spMkLst>
        </pc:spChg>
      </pc:sldChg>
      <pc:sldChg chg="addSp modSp add ord replId">
        <pc:chgData name="vdimova05" userId="S::vdimova05_gmail.com#ext#@inakalnbachgutbuchenhofde.onmicrosoft.com::2386fe1f-764d-4183-be08-91217d426715" providerId="AD" clId="Web-{1D146FD4-C652-41E9-A038-06598276E708}" dt="2021-06-19T07:40:31.390" v="1149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40:31.390" v="1149" actId="20577"/>
          <ac:spMkLst>
            <pc:docMk/>
            <pc:sldMk cId="660555125" sldId="270"/>
            <ac:spMk id="3" creationId="{E1E24AFB-66B4-49AC-A054-DD7E47497A4C}"/>
          </ac:spMkLst>
        </pc:spChg>
        <pc:cxnChg chg="add mod">
          <ac:chgData name="vdimova05" userId="S::vdimova05_gmail.com#ext#@inakalnbachgutbuchenhofde.onmicrosoft.com::2386fe1f-764d-4183-be08-91217d426715" providerId="AD" clId="Web-{1D146FD4-C652-41E9-A038-06598276E708}" dt="2021-06-19T07:37:55.498" v="1145" actId="1076"/>
          <ac:cxnSpMkLst>
            <pc:docMk/>
            <pc:sldMk cId="660555125" sldId="270"/>
            <ac:cxnSpMk id="6" creationId="{7AEA4D26-2342-4F1F-95A7-1B015CF61A1D}"/>
          </ac:cxnSpMkLst>
        </pc:cxnChg>
        <pc:cxnChg chg="add mod">
          <ac:chgData name="vdimova05" userId="S::vdimova05_gmail.com#ext#@inakalnbachgutbuchenhofde.onmicrosoft.com::2386fe1f-764d-4183-be08-91217d426715" providerId="AD" clId="Web-{1D146FD4-C652-41E9-A038-06598276E708}" dt="2021-06-19T07:37:31.732" v="1143"/>
          <ac:cxnSpMkLst>
            <pc:docMk/>
            <pc:sldMk cId="660555125" sldId="270"/>
            <ac:cxnSpMk id="9" creationId="{285FB34A-09F9-4EEA-8674-0127B08874CD}"/>
          </ac:cxnSpMkLst>
        </pc:cxnChg>
        <pc:cxnChg chg="add mod">
          <ac:chgData name="vdimova05" userId="S::vdimova05_gmail.com#ext#@inakalnbachgutbuchenhofde.onmicrosoft.com::2386fe1f-764d-4183-be08-91217d426715" providerId="AD" clId="Web-{1D146FD4-C652-41E9-A038-06598276E708}" dt="2021-06-19T07:37:43.561" v="1144" actId="1076"/>
          <ac:cxnSpMkLst>
            <pc:docMk/>
            <pc:sldMk cId="660555125" sldId="270"/>
            <ac:cxnSpMk id="10" creationId="{A77A9E39-076F-4648-B98F-9606570A3B3E}"/>
          </ac:cxnSpMkLst>
        </pc:cxnChg>
      </pc:sldChg>
      <pc:sldChg chg="modSp add replId">
        <pc:chgData name="vdimova05" userId="S::vdimova05_gmail.com#ext#@inakalnbachgutbuchenhofde.onmicrosoft.com::2386fe1f-764d-4183-be08-91217d426715" providerId="AD" clId="Web-{1D146FD4-C652-41E9-A038-06598276E708}" dt="2021-06-19T06:32:49.776" v="726" actId="20577"/>
        <pc:sldMkLst>
          <pc:docMk/>
          <pc:sldMk cId="2379211111" sldId="271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6:32:49.776" v="726" actId="20577"/>
          <ac:spMkLst>
            <pc:docMk/>
            <pc:sldMk cId="2379211111" sldId="271"/>
            <ac:spMk id="3" creationId="{E1E24AFB-66B4-49AC-A054-DD7E47497A4C}"/>
          </ac:spMkLst>
        </pc:spChg>
      </pc:sldChg>
      <pc:sldChg chg="modSp add replId">
        <pc:chgData name="vdimova05" userId="S::vdimova05_gmail.com#ext#@inakalnbachgutbuchenhofde.onmicrosoft.com::2386fe1f-764d-4183-be08-91217d426715" providerId="AD" clId="Web-{1D146FD4-C652-41E9-A038-06598276E708}" dt="2021-06-19T06:35:09.309" v="731" actId="20577"/>
        <pc:sldMkLst>
          <pc:docMk/>
          <pc:sldMk cId="1357366732" sldId="272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6:35:09.309" v="731" actId="20577"/>
          <ac:spMkLst>
            <pc:docMk/>
            <pc:sldMk cId="1357366732" sldId="272"/>
            <ac:spMk id="3" creationId="{E1E24AFB-66B4-49AC-A054-DD7E47497A4C}"/>
          </ac:spMkLst>
        </pc:spChg>
      </pc:sldChg>
      <pc:sldChg chg="modSp add replId">
        <pc:chgData name="vdimova05" userId="S::vdimova05_gmail.com#ext#@inakalnbachgutbuchenhofde.onmicrosoft.com::2386fe1f-764d-4183-be08-91217d426715" providerId="AD" clId="Web-{1D146FD4-C652-41E9-A038-06598276E708}" dt="2021-06-19T07:29:20.019" v="1065" actId="20577"/>
        <pc:sldMkLst>
          <pc:docMk/>
          <pc:sldMk cId="3823330299" sldId="273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29:20.019" v="1065" actId="20577"/>
          <ac:spMkLst>
            <pc:docMk/>
            <pc:sldMk cId="3823330299" sldId="273"/>
            <ac:spMk id="3" creationId="{E1E24AFB-66B4-49AC-A054-DD7E47497A4C}"/>
          </ac:spMkLst>
        </pc:spChg>
      </pc:sldChg>
      <pc:sldChg chg="addSp delSp modSp add replId">
        <pc:chgData name="vdimova05" userId="S::vdimova05_gmail.com#ext#@inakalnbachgutbuchenhofde.onmicrosoft.com::2386fe1f-764d-4183-be08-91217d426715" providerId="AD" clId="Web-{1D146FD4-C652-41E9-A038-06598276E708}" dt="2021-06-19T07:40:02.296" v="1147" actId="20577"/>
        <pc:sldMkLst>
          <pc:docMk/>
          <pc:sldMk cId="2729091742" sldId="274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40:02.296" v="1147" actId="20577"/>
          <ac:spMkLst>
            <pc:docMk/>
            <pc:sldMk cId="2729091742" sldId="274"/>
            <ac:spMk id="3" creationId="{E1E24AFB-66B4-49AC-A054-DD7E47497A4C}"/>
          </ac:spMkLst>
        </pc:spChg>
        <pc:graphicFrameChg chg="add del modGraphic">
          <ac:chgData name="vdimova05" userId="S::vdimova05_gmail.com#ext#@inakalnbachgutbuchenhofde.onmicrosoft.com::2386fe1f-764d-4183-be08-91217d426715" providerId="AD" clId="Web-{1D146FD4-C652-41E9-A038-06598276E708}" dt="2021-06-19T06:20:36.390" v="596"/>
          <ac:graphicFrameMkLst>
            <pc:docMk/>
            <pc:sldMk cId="2729091742" sldId="274"/>
            <ac:graphicFrameMk id="6" creationId="{F2E3F7A3-6393-4B9C-93D5-B381E8A9A59B}"/>
          </ac:graphicFrameMkLst>
        </pc:graphicFrameChg>
        <pc:graphicFrameChg chg="add mod modGraphic">
          <ac:chgData name="vdimova05" userId="S::vdimova05_gmail.com#ext#@inakalnbachgutbuchenhofde.onmicrosoft.com::2386fe1f-764d-4183-be08-91217d426715" providerId="AD" clId="Web-{1D146FD4-C652-41E9-A038-06598276E708}" dt="2021-06-19T06:30:29.146" v="716"/>
          <ac:graphicFrameMkLst>
            <pc:docMk/>
            <pc:sldMk cId="2729091742" sldId="274"/>
            <ac:graphicFrameMk id="7" creationId="{EC280597-FF6C-4E12-9388-D9107D0F1839}"/>
          </ac:graphicFrameMkLst>
        </pc:graphicFrameChg>
      </pc:sldChg>
      <pc:sldChg chg="addSp delSp modSp add replId">
        <pc:chgData name="vdimova05" userId="S::vdimova05_gmail.com#ext#@inakalnbachgutbuchenhofde.onmicrosoft.com::2386fe1f-764d-4183-be08-91217d426715" providerId="AD" clId="Web-{1D146FD4-C652-41E9-A038-06598276E708}" dt="2021-06-19T06:52:28.222" v="947" actId="1076"/>
        <pc:sldMkLst>
          <pc:docMk/>
          <pc:sldMk cId="1003589173" sldId="275"/>
        </pc:sldMkLst>
        <pc:spChg chg="del mod">
          <ac:chgData name="vdimova05" userId="S::vdimova05_gmail.com#ext#@inakalnbachgutbuchenhofde.onmicrosoft.com::2386fe1f-764d-4183-be08-91217d426715" providerId="AD" clId="Web-{1D146FD4-C652-41E9-A038-06598276E708}" dt="2021-06-19T06:51:29.159" v="935"/>
          <ac:spMkLst>
            <pc:docMk/>
            <pc:sldMk cId="1003589173" sldId="275"/>
            <ac:spMk id="3" creationId="{E1E24AFB-66B4-49AC-A054-DD7E47497A4C}"/>
          </ac:spMkLst>
        </pc:spChg>
        <pc:spChg chg="add mod">
          <ac:chgData name="vdimova05" userId="S::vdimova05_gmail.com#ext#@inakalnbachgutbuchenhofde.onmicrosoft.com::2386fe1f-764d-4183-be08-91217d426715" providerId="AD" clId="Web-{1D146FD4-C652-41E9-A038-06598276E708}" dt="2021-06-19T06:52:13.128" v="945" actId="1076"/>
          <ac:spMkLst>
            <pc:docMk/>
            <pc:sldMk cId="1003589173" sldId="275"/>
            <ac:spMk id="10" creationId="{4C308FE3-2B03-4432-A906-86C0EF394362}"/>
          </ac:spMkLst>
        </pc:spChg>
        <pc:graphicFrameChg chg="add mod modGraphic">
          <ac:chgData name="vdimova05" userId="S::vdimova05_gmail.com#ext#@inakalnbachgutbuchenhofde.onmicrosoft.com::2386fe1f-764d-4183-be08-91217d426715" providerId="AD" clId="Web-{1D146FD4-C652-41E9-A038-06598276E708}" dt="2021-06-19T06:52:28.222" v="947" actId="1076"/>
          <ac:graphicFrameMkLst>
            <pc:docMk/>
            <pc:sldMk cId="1003589173" sldId="275"/>
            <ac:graphicFrameMk id="6" creationId="{A8BBECBF-075F-4DF6-97BA-41B4A9A92CE4}"/>
          </ac:graphicFrameMkLst>
        </pc:graphicFrameChg>
      </pc:sldChg>
    </pc:docChg>
  </pc:docChgLst>
  <pc:docChgLst>
    <pc:chgData name="talesia.kalnbach" userId="S::talesia.kalnbach_gmail.com#ext#@inakalnbachgutbuchenhofde.onmicrosoft.com::8e4b6346-0d64-423f-8a6c-12397c682c26" providerId="AD" clId="Web-{9D9416D6-2D1C-4CAC-AC8E-5D407B0F79D3}"/>
    <pc:docChg chg="addSld modSld sldOrd modMainMaster">
      <pc:chgData name="talesia.kalnbach" userId="S::talesia.kalnbach_gmail.com#ext#@inakalnbachgutbuchenhofde.onmicrosoft.com::8e4b6346-0d64-423f-8a6c-12397c682c26" providerId="AD" clId="Web-{9D9416D6-2D1C-4CAC-AC8E-5D407B0F79D3}" dt="2021-06-19T08:42:03.677" v="293"/>
      <pc:docMkLst>
        <pc:docMk/>
      </pc:docMkLst>
      <pc:sldChg chg="addSp modSp">
        <pc:chgData name="talesia.kalnbach" userId="S::talesia.kalnbach_gmail.com#ext#@inakalnbachgutbuchenhofde.onmicrosoft.com::8e4b6346-0d64-423f-8a6c-12397c682c26" providerId="AD" clId="Web-{9D9416D6-2D1C-4CAC-AC8E-5D407B0F79D3}" dt="2021-06-19T08:40:05.848" v="239" actId="14100"/>
        <pc:sldMkLst>
          <pc:docMk/>
          <pc:sldMk cId="4065353136" sldId="258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1.599" v="1"/>
          <ac:spMkLst>
            <pc:docMk/>
            <pc:sldMk cId="4065353136" sldId="258"/>
            <ac:spMk id="5" creationId="{7A939258-F164-41CC-ADE2-9261C80E3402}"/>
          </ac:spMkLst>
        </pc:spChg>
        <pc:spChg chg="add mod">
          <ac:chgData name="talesia.kalnbach" userId="S::talesia.kalnbach_gmail.com#ext#@inakalnbachgutbuchenhofde.onmicrosoft.com::8e4b6346-0d64-423f-8a6c-12397c682c26" providerId="AD" clId="Web-{9D9416D6-2D1C-4CAC-AC8E-5D407B0F79D3}" dt="2021-06-19T08:40:05.848" v="239" actId="14100"/>
          <ac:spMkLst>
            <pc:docMk/>
            <pc:sldMk cId="4065353136" sldId="258"/>
            <ac:spMk id="6" creationId="{2BAF6D6D-D477-4877-BB32-EA673D0469A4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1:47.803" v="7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2706585692" sldId="259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706585692" sldId="259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42:03.677" v="293"/>
        <pc:sldMkLst>
          <pc:docMk/>
          <pc:sldMk cId="1008023253" sldId="260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6:52.111" v="75" actId="20577"/>
          <ac:spMkLst>
            <pc:docMk/>
            <pc:sldMk cId="1008023253" sldId="260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008023253" sldId="260"/>
            <ac:spMk id="5" creationId="{7A939258-F164-41CC-ADE2-9261C80E3402}"/>
          </ac:spMkLst>
        </pc:spChg>
        <pc:graphicFrameChg chg="mod modGraphic">
          <ac:chgData name="talesia.kalnbach" userId="S::talesia.kalnbach_gmail.com#ext#@inakalnbachgutbuchenhofde.onmicrosoft.com::8e4b6346-0d64-423f-8a6c-12397c682c26" providerId="AD" clId="Web-{9D9416D6-2D1C-4CAC-AC8E-5D407B0F79D3}" dt="2021-06-19T08:42:03.677" v="293"/>
          <ac:graphicFrameMkLst>
            <pc:docMk/>
            <pc:sldMk cId="1008023253" sldId="260"/>
            <ac:graphicFrameMk id="6" creationId="{3F3FFEA7-A009-4DC4-9DE9-47EBBB096162}"/>
          </ac:graphicFrameMkLst>
        </pc:graphicFrame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03.017" v="82" actId="20577"/>
        <pc:sldMkLst>
          <pc:docMk/>
          <pc:sldMk cId="423381697" sldId="261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03.017" v="82" actId="20577"/>
          <ac:spMkLst>
            <pc:docMk/>
            <pc:sldMk cId="423381697" sldId="261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423381697" sldId="261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10.424" v="86" actId="20577"/>
        <pc:sldMkLst>
          <pc:docMk/>
          <pc:sldMk cId="3497128652" sldId="262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10.424" v="86" actId="20577"/>
          <ac:spMkLst>
            <pc:docMk/>
            <pc:sldMk cId="3497128652" sldId="262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3497128652" sldId="262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15.158" v="90" actId="20577"/>
        <pc:sldMkLst>
          <pc:docMk/>
          <pc:sldMk cId="837862607" sldId="263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15.158" v="90" actId="20577"/>
          <ac:spMkLst>
            <pc:docMk/>
            <pc:sldMk cId="837862607" sldId="263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837862607" sldId="263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6:57.861" v="79" actId="20577"/>
        <pc:sldMkLst>
          <pc:docMk/>
          <pc:sldMk cId="2635014416" sldId="264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6:57.861" v="79" actId="20577"/>
          <ac:spMkLst>
            <pc:docMk/>
            <pc:sldMk cId="2635014416" sldId="264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635014416" sldId="264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21.018" v="95" actId="20577"/>
        <pc:sldMkLst>
          <pc:docMk/>
          <pc:sldMk cId="573864857" sldId="265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21.018" v="95" actId="20577"/>
          <ac:spMkLst>
            <pc:docMk/>
            <pc:sldMk cId="573864857" sldId="265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573864857" sldId="265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25.986" v="99" actId="20577"/>
        <pc:sldMkLst>
          <pc:docMk/>
          <pc:sldMk cId="3458388281" sldId="266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25.986" v="99" actId="20577"/>
          <ac:spMkLst>
            <pc:docMk/>
            <pc:sldMk cId="3458388281" sldId="266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3458388281" sldId="266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666320008" sldId="267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666320008" sldId="267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861870397" sldId="268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861870397" sldId="268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660555125" sldId="270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660555125" sldId="270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2379211111" sldId="271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379211111" sldId="271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357366732" sldId="272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357366732" sldId="272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3823330299" sldId="273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3823330299" sldId="273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2729091742" sldId="274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729091742" sldId="274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003589173" sldId="275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003589173" sldId="275"/>
            <ac:spMk id="5" creationId="{7A939258-F164-41CC-ADE2-9261C80E3402}"/>
          </ac:spMkLst>
        </pc:spChg>
      </pc:sldChg>
      <pc:sldChg chg="delSp modSp add ord replId">
        <pc:chgData name="talesia.kalnbach" userId="S::talesia.kalnbach_gmail.com#ext#@inakalnbachgutbuchenhofde.onmicrosoft.com::8e4b6346-0d64-423f-8a6c-12397c682c26" providerId="AD" clId="Web-{9D9416D6-2D1C-4CAC-AC8E-5D407B0F79D3}" dt="2021-06-19T08:36:10.517" v="70" actId="1076"/>
        <pc:sldMkLst>
          <pc:docMk/>
          <pc:sldMk cId="3128492870" sldId="276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6:10.517" v="70" actId="1076"/>
          <ac:spMkLst>
            <pc:docMk/>
            <pc:sldMk cId="3128492870" sldId="276"/>
            <ac:spMk id="2" creationId="{CEA3A556-5179-4BF8-A8EA-2AA599555731}"/>
          </ac:spMkLst>
        </pc:spChg>
        <pc:spChg chg="del mod">
          <ac:chgData name="talesia.kalnbach" userId="S::talesia.kalnbach_gmail.com#ext#@inakalnbachgutbuchenhofde.onmicrosoft.com::8e4b6346-0d64-423f-8a6c-12397c682c26" providerId="AD" clId="Web-{9D9416D6-2D1C-4CAC-AC8E-5D407B0F79D3}" dt="2021-06-19T08:35:23.142" v="67"/>
          <ac:spMkLst>
            <pc:docMk/>
            <pc:sldMk cId="3128492870" sldId="276"/>
            <ac:spMk id="3" creationId="{6E4398BA-31ED-47AC-8F70-18F367936F96}"/>
          </ac:spMkLst>
        </pc:spChg>
      </pc:sldChg>
      <pc:sldMasterChg chg="modSp mod modSldLayout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asterMkLst>
          <pc:docMk/>
          <pc:sldMasterMk cId="4022614776" sldId="2147483696"/>
        </pc:sldMaster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asterMk cId="4022614776" sldId="2147483696"/>
            <ac:spMk id="5" creationId="{00000000-0000-0000-0000-000000000000}"/>
          </ac:spMkLst>
        </pc:sp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581719911" sldId="2147483697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581719911" sldId="2147483697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3043336500" sldId="2147483698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3043336500" sldId="2147483698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3923131185" sldId="2147483699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3923131185" sldId="2147483699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3226193000" sldId="2147483700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3226193000" sldId="2147483700"/>
              <ac:spMk id="6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1287230958" sldId="2147483701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1287230958" sldId="2147483701"/>
              <ac:spMk id="8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61548433" sldId="2147483702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61548433" sldId="2147483702"/>
              <ac:spMk id="4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174025905" sldId="2147483703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174025905" sldId="2147483703"/>
              <ac:spMk id="3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1744251728" sldId="2147483704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1744251728" sldId="2147483704"/>
              <ac:spMk id="6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2641822925" sldId="2147483705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2641822925" sldId="2147483705"/>
              <ac:spMk id="6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2846953085" sldId="2147483706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2846953085" sldId="2147483706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513219974" sldId="2147483707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513219974" sldId="2147483707"/>
              <ac:spMk id="5" creationId="{00000000-0000-0000-0000-000000000000}"/>
            </ac:spMkLst>
          </pc:spChg>
        </pc:sldLayoutChg>
      </pc:sldMasterChg>
    </pc:docChg>
  </pc:docChgLst>
  <pc:docChgLst>
    <pc:chgData name="talesia.kalnbach" userId="S::talesia.kalnbach_gmail.com#ext#@inakalnbachgutbuchenhofde.onmicrosoft.com::8e4b6346-0d64-423f-8a6c-12397c682c26" providerId="AD" clId="Web-{428759AF-A972-4128-BAC3-DCEC6EA22F80}"/>
    <pc:docChg chg="addSld modSld">
      <pc:chgData name="talesia.kalnbach" userId="S::talesia.kalnbach_gmail.com#ext#@inakalnbachgutbuchenhofde.onmicrosoft.com::8e4b6346-0d64-423f-8a6c-12397c682c26" providerId="AD" clId="Web-{428759AF-A972-4128-BAC3-DCEC6EA22F80}" dt="2021-06-04T08:10:32.049" v="111" actId="20577"/>
      <pc:docMkLst>
        <pc:docMk/>
      </pc:docMkLst>
      <pc:sldChg chg="modSp new">
        <pc:chgData name="talesia.kalnbach" userId="S::talesia.kalnbach_gmail.com#ext#@inakalnbachgutbuchenhofde.onmicrosoft.com::8e4b6346-0d64-423f-8a6c-12397c682c26" providerId="AD" clId="Web-{428759AF-A972-4128-BAC3-DCEC6EA22F80}" dt="2021-06-04T08:10:32.049" v="111" actId="20577"/>
        <pc:sldMkLst>
          <pc:docMk/>
          <pc:sldMk cId="136635978" sldId="257"/>
        </pc:sldMkLst>
        <pc:spChg chg="mod">
          <ac:chgData name="talesia.kalnbach" userId="S::talesia.kalnbach_gmail.com#ext#@inakalnbachgutbuchenhofde.onmicrosoft.com::8e4b6346-0d64-423f-8a6c-12397c682c26" providerId="AD" clId="Web-{428759AF-A972-4128-BAC3-DCEC6EA22F80}" dt="2021-06-04T08:06:58.985" v="9" actId="20577"/>
          <ac:spMkLst>
            <pc:docMk/>
            <pc:sldMk cId="136635978" sldId="257"/>
            <ac:spMk id="2" creationId="{7785657C-C813-4CAE-B382-212F3BCEA410}"/>
          </ac:spMkLst>
        </pc:spChg>
        <pc:spChg chg="mod">
          <ac:chgData name="talesia.kalnbach" userId="S::talesia.kalnbach_gmail.com#ext#@inakalnbachgutbuchenhofde.onmicrosoft.com::8e4b6346-0d64-423f-8a6c-12397c682c26" providerId="AD" clId="Web-{428759AF-A972-4128-BAC3-DCEC6EA22F80}" dt="2021-06-04T08:10:32.049" v="111" actId="20577"/>
          <ac:spMkLst>
            <pc:docMk/>
            <pc:sldMk cId="136635978" sldId="257"/>
            <ac:spMk id="3" creationId="{BA01C962-0CF1-4000-99F6-44A6353735C8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81657C46-4E52-45FB-96DD-9623EC305549}"/>
    <pc:docChg chg="modSld">
      <pc:chgData name="vdimova05" userId="S::vdimova05_gmail.com#ext#@inakalnbachgutbuchenhofde.onmicrosoft.com::2386fe1f-764d-4183-be08-91217d426715" providerId="AD" clId="Web-{81657C46-4E52-45FB-96DD-9623EC305549}" dt="2021-06-20T12:12:23.239" v="16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81657C46-4E52-45FB-96DD-9623EC305549}" dt="2021-06-20T12:12:23.239" v="16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81657C46-4E52-45FB-96DD-9623EC305549}" dt="2021-06-20T12:12:23.239" v="16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81657C46-4E52-45FB-96DD-9623EC305549}" dt="2021-06-20T12:11:25.285" v="7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81657C46-4E52-45FB-96DD-9623EC305549}" dt="2021-06-20T12:11:25.285" v="7" actId="20577"/>
          <ac:spMkLst>
            <pc:docMk/>
            <pc:sldMk cId="660555125" sldId="270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81657C46-4E52-45FB-96DD-9623EC305549}" dt="2021-06-20T12:11:11.832" v="2" actId="20577"/>
        <pc:sldMkLst>
          <pc:docMk/>
          <pc:sldMk cId="2729091742" sldId="274"/>
        </pc:sldMkLst>
        <pc:spChg chg="mod">
          <ac:chgData name="vdimova05" userId="S::vdimova05_gmail.com#ext#@inakalnbachgutbuchenhofde.onmicrosoft.com::2386fe1f-764d-4183-be08-91217d426715" providerId="AD" clId="Web-{81657C46-4E52-45FB-96DD-9623EC305549}" dt="2021-06-20T12:11:11.832" v="2" actId="20577"/>
          <ac:spMkLst>
            <pc:docMk/>
            <pc:sldMk cId="2729091742" sldId="274"/>
            <ac:spMk id="3" creationId="{E1E24AFB-66B4-49AC-A054-DD7E47497A4C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76256554-71C1-44F7-B8DB-9E6861ADC8F3}"/>
    <pc:docChg chg="mod addSld modSld addMainMaster delMainMaster modMainMaster">
      <pc:chgData name="talesia.kalnbach" userId="S::talesia.kalnbach_gmail.com#ext#@inakalnbachgutbuchenhofde.onmicrosoft.com::8e4b6346-0d64-423f-8a6c-12397c682c26" providerId="AD" clId="Web-{76256554-71C1-44F7-B8DB-9E6861ADC8F3}" dt="2021-06-04T08:58:59.178" v="297" actId="20577"/>
      <pc:docMkLst>
        <pc:docMk/>
      </pc:docMkLst>
      <pc:sldChg chg="addSp delSp modSp mod modClrScheme chgLayout">
        <pc:chgData name="talesia.kalnbach" userId="S::talesia.kalnbach_gmail.com#ext#@inakalnbachgutbuchenhofde.onmicrosoft.com::8e4b6346-0d64-423f-8a6c-12397c682c26" providerId="AD" clId="Web-{76256554-71C1-44F7-B8DB-9E6861ADC8F3}" dt="2021-06-04T08:55:15.974" v="230" actId="1076"/>
        <pc:sldMkLst>
          <pc:docMk/>
          <pc:sldMk cId="3721375040" sldId="256"/>
        </pc:sldMkLst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45:16.260" v="182" actId="20577"/>
          <ac:spMkLst>
            <pc:docMk/>
            <pc:sldMk cId="3721375040" sldId="256"/>
            <ac:spMk id="2" creationId="{CEA3A556-5179-4BF8-A8EA-2AA599555731}"/>
          </ac:spMkLst>
        </pc:spChg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45:26.058" v="183" actId="1076"/>
          <ac:spMkLst>
            <pc:docMk/>
            <pc:sldMk cId="3721375040" sldId="256"/>
            <ac:spMk id="3" creationId="{6E4398BA-31ED-47AC-8F70-18F367936F96}"/>
          </ac:spMkLst>
        </pc:spChg>
        <pc:spChg chg="add del mod">
          <ac:chgData name="talesia.kalnbach" userId="S::talesia.kalnbach_gmail.com#ext#@inakalnbachgutbuchenhofde.onmicrosoft.com::8e4b6346-0d64-423f-8a6c-12397c682c26" providerId="AD" clId="Web-{76256554-71C1-44F7-B8DB-9E6861ADC8F3}" dt="2021-06-04T08:34:38.401" v="102"/>
          <ac:spMkLst>
            <pc:docMk/>
            <pc:sldMk cId="3721375040" sldId="256"/>
            <ac:spMk id="4" creationId="{C8FF0B96-BC66-4E00-AD42-78CFC394FEF1}"/>
          </ac:spMkLst>
        </pc:spChg>
        <pc:spChg chg="add del mod">
          <ac:chgData name="talesia.kalnbach" userId="S::talesia.kalnbach_gmail.com#ext#@inakalnbachgutbuchenhofde.onmicrosoft.com::8e4b6346-0d64-423f-8a6c-12397c682c26" providerId="AD" clId="Web-{76256554-71C1-44F7-B8DB-9E6861ADC8F3}" dt="2021-06-04T08:34:38.401" v="102"/>
          <ac:spMkLst>
            <pc:docMk/>
            <pc:sldMk cId="3721375040" sldId="256"/>
            <ac:spMk id="5" creationId="{565CD61E-153B-4160-9E3D-432F34873E64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4:35.127" v="225" actId="1076"/>
          <ac:spMkLst>
            <pc:docMk/>
            <pc:sldMk cId="3721375040" sldId="256"/>
            <ac:spMk id="7" creationId="{1E685DEC-14D2-494F-920B-941B203DFAEC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3:41.030" v="218" actId="14100"/>
          <ac:spMkLst>
            <pc:docMk/>
            <pc:sldMk cId="3721375040" sldId="256"/>
            <ac:spMk id="9" creationId="{2799B785-3573-4FF6-AF3F-32ADA9B0D8FE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5:15.974" v="230" actId="1076"/>
          <ac:spMkLst>
            <pc:docMk/>
            <pc:sldMk cId="3721375040" sldId="256"/>
            <ac:spMk id="10" creationId="{C7B92956-3104-4A11-A1AD-F2C3BBBCE442}"/>
          </ac:spMkLst>
        </pc:spChg>
        <pc:spChg chg="add del">
          <ac:chgData name="talesia.kalnbach" userId="S::talesia.kalnbach_gmail.com#ext#@inakalnbachgutbuchenhofde.onmicrosoft.com::8e4b6346-0d64-423f-8a6c-12397c682c26" providerId="AD" clId="Web-{76256554-71C1-44F7-B8DB-9E6861ADC8F3}" dt="2021-06-04T08:48:44.618" v="202"/>
          <ac:spMkLst>
            <pc:docMk/>
            <pc:sldMk cId="3721375040" sldId="256"/>
            <ac:spMk id="11" creationId="{FD9CEFE0-4FCC-41AA-A337-40CDAA6B995E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5:08.755" v="229" actId="1076"/>
          <ac:spMkLst>
            <pc:docMk/>
            <pc:sldMk cId="3721375040" sldId="256"/>
            <ac:spMk id="12" creationId="{C79D02FB-52D8-449C-8328-A81ED9A59284}"/>
          </ac:spMkLst>
        </pc:spChg>
        <pc:picChg chg="add mod">
          <ac:chgData name="talesia.kalnbach" userId="S::talesia.kalnbach_gmail.com#ext#@inakalnbachgutbuchenhofde.onmicrosoft.com::8e4b6346-0d64-423f-8a6c-12397c682c26" providerId="AD" clId="Web-{76256554-71C1-44F7-B8DB-9E6861ADC8F3}" dt="2021-06-04T08:45:35.480" v="185" actId="1076"/>
          <ac:picMkLst>
            <pc:docMk/>
            <pc:sldMk cId="3721375040" sldId="256"/>
            <ac:picMk id="6" creationId="{C79FCD30-825A-4C42-8A4D-67030B45FA65}"/>
          </ac:picMkLst>
        </pc:picChg>
        <pc:picChg chg="add del mod">
          <ac:chgData name="talesia.kalnbach" userId="S::talesia.kalnbach_gmail.com#ext#@inakalnbachgutbuchenhofde.onmicrosoft.com::8e4b6346-0d64-423f-8a6c-12397c682c26" providerId="AD" clId="Web-{76256554-71C1-44F7-B8DB-9E6861ADC8F3}" dt="2021-06-04T08:47:21.988" v="191"/>
          <ac:picMkLst>
            <pc:docMk/>
            <pc:sldMk cId="3721375040" sldId="256"/>
            <ac:picMk id="8" creationId="{18E6A2F0-472F-4A99-9589-994F8F274D17}"/>
          </ac:picMkLst>
        </pc:picChg>
      </pc:sldChg>
      <pc:sldChg chg="addSp modSp mod modClrScheme chgLayout">
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<pc:sldMkLst>
          <pc:docMk/>
          <pc:sldMk cId="136635978" sldId="257"/>
        </pc:sldMkLst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2" creationId="{7785657C-C813-4CAE-B382-212F3BCEA410}"/>
          </ac:spMkLst>
        </pc:spChg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3" creationId="{BA01C962-0CF1-4000-99F6-44A6353735C8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4" creationId="{15037105-0FF6-412E-B5FA-BB8E9321BCFB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5" creationId="{5EFD49D9-4E0E-480D-A037-6BD695513E52}"/>
          </ac:spMkLst>
        </pc:spChg>
      </pc:sldChg>
      <pc:sldChg chg="addSp delSp modSp new mod modClrScheme chgLayout">
        <pc:chgData name="talesia.kalnbach" userId="S::talesia.kalnbach_gmail.com#ext#@inakalnbachgutbuchenhofde.onmicrosoft.com::8e4b6346-0d64-423f-8a6c-12397c682c26" providerId="AD" clId="Web-{76256554-71C1-44F7-B8DB-9E6861ADC8F3}" dt="2021-06-04T08:58:59.178" v="297" actId="20577"/>
        <pc:sldMkLst>
          <pc:docMk/>
          <pc:sldMk cId="4065353136" sldId="258"/>
        </pc:sldMkLst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52:56.245" v="215" actId="20577"/>
          <ac:spMkLst>
            <pc:docMk/>
            <pc:sldMk cId="4065353136" sldId="258"/>
            <ac:spMk id="2" creationId="{06F932A4-1F8B-4BD5-872D-46EE47FF65A9}"/>
          </ac:spMkLst>
        </pc:spChg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58:59.178" v="297" actId="20577"/>
          <ac:spMkLst>
            <pc:docMk/>
            <pc:sldMk cId="4065353136" sldId="258"/>
            <ac:spMk id="3" creationId="{E1E24AFB-66B4-49AC-A054-DD7E47497A4C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4065353136" sldId="258"/>
            <ac:spMk id="4" creationId="{F74396AB-40CF-4CEA-B472-317B047CC10F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4065353136" sldId="258"/>
            <ac:spMk id="5" creationId="{7A939258-F164-41CC-ADE2-9261C80E3402}"/>
          </ac:spMkLst>
        </pc:spChg>
        <pc:spChg chg="add del">
          <ac:chgData name="talesia.kalnbach" userId="S::talesia.kalnbach_gmail.com#ext#@inakalnbachgutbuchenhofde.onmicrosoft.com::8e4b6346-0d64-423f-8a6c-12397c682c26" providerId="AD" clId="Web-{76256554-71C1-44F7-B8DB-9E6861ADC8F3}" dt="2021-06-04T08:57:58.502" v="242"/>
          <ac:spMkLst>
            <pc:docMk/>
            <pc:sldMk cId="4065353136" sldId="258"/>
            <ac:spMk id="6" creationId="{AE62694D-DE79-4F25-9B41-B1B8BF8EAA1F}"/>
          </ac:spMkLst>
        </pc:spChg>
        <pc:spChg chg="add del">
          <ac:chgData name="talesia.kalnbach" userId="S::talesia.kalnbach_gmail.com#ext#@inakalnbachgutbuchenhofde.onmicrosoft.com::8e4b6346-0d64-423f-8a6c-12397c682c26" providerId="AD" clId="Web-{76256554-71C1-44F7-B8DB-9E6861ADC8F3}" dt="2021-06-04T08:57:55.845" v="241"/>
          <ac:spMkLst>
            <pc:docMk/>
            <pc:sldMk cId="4065353136" sldId="258"/>
            <ac:spMk id="7" creationId="{D91A9CE6-8F89-4246-A3B3-B76D74F8B8FF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0:07.499" v="213"/>
          <ac:spMkLst>
            <pc:docMk/>
            <pc:sldMk cId="4065353136" sldId="258"/>
            <ac:spMk id="8" creationId="{774FB420-FDB0-4AC7-8EB8-63545710F91C}"/>
          </ac:spMkLst>
        </pc:spChg>
      </pc:sldChg>
      <pc:sldChg chg="delSp modSp add replId">
        <pc:chgData name="talesia.kalnbach" userId="S::talesia.kalnbach_gmail.com#ext#@inakalnbachgutbuchenhofde.onmicrosoft.com::8e4b6346-0d64-423f-8a6c-12397c682c26" providerId="AD" clId="Web-{76256554-71C1-44F7-B8DB-9E6861ADC8F3}" dt="2021-06-04T08:58:11.440" v="245"/>
        <pc:sldMkLst>
          <pc:docMk/>
          <pc:sldMk cId="2706585692" sldId="259"/>
        </pc:sldMkLst>
        <pc:spChg chg="mod">
          <ac:chgData name="talesia.kalnbach" userId="S::talesia.kalnbach_gmail.com#ext#@inakalnbachgutbuchenhofde.onmicrosoft.com::8e4b6346-0d64-423f-8a6c-12397c682c26" providerId="AD" clId="Web-{76256554-71C1-44F7-B8DB-9E6861ADC8F3}" dt="2021-06-04T08:57:17.202" v="235" actId="20577"/>
          <ac:spMkLst>
            <pc:docMk/>
            <pc:sldMk cId="2706585692" sldId="259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76256554-71C1-44F7-B8DB-9E6861ADC8F3}" dt="2021-06-04T08:57:48.532" v="240" actId="20577"/>
          <ac:spMkLst>
            <pc:docMk/>
            <pc:sldMk cId="2706585692" sldId="259"/>
            <ac:spMk id="3" creationId="{E1E24AFB-66B4-49AC-A054-DD7E47497A4C}"/>
          </ac:spMkLst>
        </pc:spChg>
        <pc:spChg chg="del">
          <ac:chgData name="talesia.kalnbach" userId="S::talesia.kalnbach_gmail.com#ext#@inakalnbachgutbuchenhofde.onmicrosoft.com::8e4b6346-0d64-423f-8a6c-12397c682c26" providerId="AD" clId="Web-{76256554-71C1-44F7-B8DB-9E6861ADC8F3}" dt="2021-06-04T08:58:11.440" v="245"/>
          <ac:spMkLst>
            <pc:docMk/>
            <pc:sldMk cId="2706585692" sldId="259"/>
            <ac:spMk id="6" creationId="{AE62694D-DE79-4F25-9B41-B1B8BF8EAA1F}"/>
          </ac:spMkLst>
        </pc:spChg>
        <pc:spChg chg="del mod">
          <ac:chgData name="talesia.kalnbach" userId="S::talesia.kalnbach_gmail.com#ext#@inakalnbachgutbuchenhofde.onmicrosoft.com::8e4b6346-0d64-423f-8a6c-12397c682c26" providerId="AD" clId="Web-{76256554-71C1-44F7-B8DB-9E6861ADC8F3}" dt="2021-06-04T08:58:09.034" v="244"/>
          <ac:spMkLst>
            <pc:docMk/>
            <pc:sldMk cId="2706585692" sldId="259"/>
            <ac:spMk id="7" creationId="{D91A9CE6-8F89-4246-A3B3-B76D74F8B8FF}"/>
          </ac:spMkLst>
        </pc:spChg>
      </pc:sldChg>
      <pc:sldMasterChg chg="modSp del mod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<pc:sldMasterMkLst>
          <pc:docMk/>
          <pc:sldMasterMk cId="2720025245" sldId="2147483648"/>
        </pc:sldMasterMkLst>
        <pc:spChg chg="mod">
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<ac:spMkLst>
            <pc:docMk/>
            <pc:sldMasterMk cId="2720025245" sldId="2147483648"/>
            <ac:spMk id="5" creationId="{B42D07A0-E8BD-4E37-82C3-2CFBE44F55C6}"/>
          </ac:spMkLst>
        </pc:sp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2699429592" sldId="2147483649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2699429592" sldId="2147483649"/>
              <ac:spMk id="5" creationId="{47E650FE-7E4E-48EA-9F30-CE7FFAC25BF1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850920591" sldId="2147483650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850920591" sldId="2147483650"/>
              <ac:spMk id="5" creationId="{D0215003-9B21-49A2-BA35-30AB926C80FC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3969730271" sldId="2147483651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3969730271" sldId="2147483651"/>
              <ac:spMk id="5" creationId="{302FA214-8D2C-41AA-9645-B549BB5AFF57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242540826" sldId="2147483652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242540826" sldId="2147483652"/>
              <ac:spMk id="6" creationId="{F3D8AB70-F06D-4733-84AA-6FD03838B422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1016913379" sldId="2147483653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1016913379" sldId="2147483653"/>
              <ac:spMk id="8" creationId="{BC296D85-DFB6-43B0-B12E-2331215305B9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135056364" sldId="2147483654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135056364" sldId="2147483654"/>
              <ac:spMk id="4" creationId="{96EDC115-18B3-4FF8-8BAB-43DE710C4540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3041431957" sldId="2147483655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3041431957" sldId="2147483655"/>
              <ac:spMk id="3" creationId="{4B34B5DA-4D0A-4DD8-A8CD-A349A8C36B90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4274454765" sldId="2147483656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4274454765" sldId="2147483656"/>
              <ac:spMk id="6" creationId="{E929B4DC-2C2F-43A0-84A5-8939D4B04C72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1199698976" sldId="2147483657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1199698976" sldId="2147483657"/>
              <ac:spMk id="6" creationId="{82C0FB1A-722B-4D89-BB0F-413C0A0FA1B5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421529035" sldId="2147483658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421529035" sldId="2147483658"/>
              <ac:spMk id="5" creationId="{6EED1035-06BE-401B-9EB7-E14191CFFB69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2028516825" sldId="2147483659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2028516825" sldId="2147483659"/>
              <ac:spMk id="5" creationId="{13FCD1CF-D283-4093-A5BB-6B27D61FAE3B}"/>
            </ac:spMkLst>
          </pc:spChg>
        </pc:sldLayoutChg>
      </pc:sldMasterChg>
      <pc:sldMasterChg chg="add del addSldLayout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<pc:sldMasterMkLst>
          <pc:docMk/>
          <pc:sldMasterMk cId="3797068304" sldId="2147483660"/>
        </pc:sldMasterMkLst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896942544" sldId="2147483661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3366729600" sldId="2147483662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4168978162" sldId="2147483663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1236920252" sldId="2147483664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3727527475" sldId="2147483665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1564233813" sldId="2147483666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3434731330" sldId="2147483667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18827101" sldId="2147483668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391502903" sldId="2147483669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336935464" sldId="2147483670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478971316" sldId="2147483671"/>
          </pc:sldLayoutMkLst>
        </pc:sldLayoutChg>
      </pc:sldMasterChg>
      <pc:sldMasterChg chg="add del addSldLayout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<pc:sldMasterMkLst>
          <pc:docMk/>
          <pc:sldMasterMk cId="2239443911" sldId="2147483672"/>
        </pc:sldMasterMkLst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2516357956" sldId="2147483673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4248562872" sldId="2147483674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076464861" sldId="2147483675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469697542" sldId="2147483676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789117731" sldId="2147483677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1102513266" sldId="2147483678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1493103350" sldId="2147483679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704270980" sldId="2147483680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2150724192" sldId="2147483681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2580568071" sldId="2147483682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381112542" sldId="2147483683"/>
          </pc:sldLayoutMkLst>
        </pc:sldLayoutChg>
      </pc:sldMasterChg>
      <pc:sldMasterChg chg="add del addSldLayout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<pc:sldMasterMkLst>
          <pc:docMk/>
          <pc:sldMasterMk cId="1247168581" sldId="2147483684"/>
        </pc:sldMasterMkLst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35967958" sldId="2147483685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4238323713" sldId="2147483686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2581814214" sldId="2147483687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317920135" sldId="2147483688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3006267022" sldId="2147483689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3653713024" sldId="2147483690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4047424582" sldId="2147483691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2626023960" sldId="2147483692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010819894" sldId="2147483693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4251606275" sldId="2147483694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046760453" sldId="2147483695"/>
          </pc:sldLayoutMkLst>
        </pc:sldLayoutChg>
      </pc:sldMasterChg>
      <pc:sldMasterChg chg="add add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<pc:sldMasterMkLst>
          <pc:docMk/>
          <pc:sldMasterMk cId="4022614776" sldId="2147483696"/>
        </pc:sldMasterMkLst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581719911" sldId="2147483697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3043336500" sldId="2147483698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3923131185" sldId="2147483699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3226193000" sldId="2147483700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1287230958" sldId="2147483701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61548433" sldId="2147483702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174025905" sldId="2147483703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1744251728" sldId="2147483704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2641822925" sldId="2147483705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2846953085" sldId="2147483706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513219974" sldId="2147483707"/>
          </pc:sldLayoutMkLst>
        </pc:sldLayoutChg>
      </pc:sldMasterChg>
    </pc:docChg>
  </pc:docChgLst>
  <pc:docChgLst>
    <pc:chgData name="vdimova05" userId="S::vdimova05_gmail.com#ext#@inakalnbachgutbuchenhofde.onmicrosoft.com::2386fe1f-764d-4183-be08-91217d426715" providerId="AD" clId="Web-{AA72EB45-F7F2-4507-B884-C1E07DD6F33D}"/>
    <pc:docChg chg="modSld">
      <pc:chgData name="vdimova05" userId="S::vdimova05_gmail.com#ext#@inakalnbachgutbuchenhofde.onmicrosoft.com::2386fe1f-764d-4183-be08-91217d426715" providerId="AD" clId="Web-{AA72EB45-F7F2-4507-B884-C1E07DD6F33D}" dt="2021-06-04T08:08:13.055" v="0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AA72EB45-F7F2-4507-B884-C1E07DD6F33D}" dt="2021-06-04T08:08:13.055" v="0" actId="20577"/>
        <pc:sldMkLst>
          <pc:docMk/>
          <pc:sldMk cId="3721375040" sldId="256"/>
        </pc:sldMkLst>
        <pc:spChg chg="mod">
          <ac:chgData name="vdimova05" userId="S::vdimova05_gmail.com#ext#@inakalnbachgutbuchenhofde.onmicrosoft.com::2386fe1f-764d-4183-be08-91217d426715" providerId="AD" clId="Web-{AA72EB45-F7F2-4507-B884-C1E07DD6F33D}" dt="2021-06-04T08:08:13.055" v="0" actId="20577"/>
          <ac:spMkLst>
            <pc:docMk/>
            <pc:sldMk cId="3721375040" sldId="256"/>
            <ac:spMk id="2" creationId="{CEA3A556-5179-4BF8-A8EA-2AA599555731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2EE4E3E7-56EE-4BCD-AE85-1EB5484BD974}"/>
    <pc:docChg chg="modSld">
      <pc:chgData name="vdimova05" userId="S::vdimova05_gmail.com#ext#@inakalnbachgutbuchenhofde.onmicrosoft.com::2386fe1f-764d-4183-be08-91217d426715" providerId="AD" clId="Web-{2EE4E3E7-56EE-4BCD-AE85-1EB5484BD974}" dt="2021-06-20T10:55:30.263" v="62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2EE4E3E7-56EE-4BCD-AE85-1EB5484BD974}" dt="2021-06-20T10:55:30.263" v="62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2EE4E3E7-56EE-4BCD-AE85-1EB5484BD974}" dt="2021-06-20T10:55:30.263" v="62" actId="20577"/>
          <ac:spMkLst>
            <pc:docMk/>
            <pc:sldMk cId="1666320008" sldId="267"/>
            <ac:spMk id="3" creationId="{E1E24AFB-66B4-49AC-A054-DD7E47497A4C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07BA8314-31E1-44C9-9B05-8A7ADBD7D220}"/>
    <pc:docChg chg="modSld">
      <pc:chgData name="vdimova05" userId="S::vdimova05_gmail.com#ext#@inakalnbachgutbuchenhofde.onmicrosoft.com::2386fe1f-764d-4183-be08-91217d426715" providerId="AD" clId="Web-{07BA8314-31E1-44C9-9B05-8A7ADBD7D220}" dt="2021-06-19T10:45:57.255" v="12"/>
      <pc:docMkLst>
        <pc:docMk/>
      </pc:docMkLst>
      <pc:sldChg chg="modTransition">
        <pc:chgData name="vdimova05" userId="S::vdimova05_gmail.com#ext#@inakalnbachgutbuchenhofde.onmicrosoft.com::2386fe1f-764d-4183-be08-91217d426715" providerId="AD" clId="Web-{07BA8314-31E1-44C9-9B05-8A7ADBD7D220}" dt="2021-06-19T10:45:57.255" v="12"/>
        <pc:sldMkLst>
          <pc:docMk/>
          <pc:sldMk cId="4065353136" sldId="258"/>
        </pc:sldMkLst>
      </pc:sldChg>
    </pc:docChg>
  </pc:docChgLst>
  <pc:docChgLst>
    <pc:chgData name="vdimova05" userId="S::vdimova05_gmail.com#ext#@inakalnbachgutbuchenhofde.onmicrosoft.com::2386fe1f-764d-4183-be08-91217d426715" providerId="AD" clId="Web-{20E1278C-0B90-4523-9145-C0E539B51350}"/>
    <pc:docChg chg="modSld">
      <pc:chgData name="vdimova05" userId="S::vdimova05_gmail.com#ext#@inakalnbachgutbuchenhofde.onmicrosoft.com::2386fe1f-764d-4183-be08-91217d426715" providerId="AD" clId="Web-{20E1278C-0B90-4523-9145-C0E539B51350}" dt="2021-06-15T22:45:57.827" v="0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20E1278C-0B90-4523-9145-C0E539B51350}" dt="2021-06-15T22:45:57.827" v="0" actId="20577"/>
        <pc:sldMkLst>
          <pc:docMk/>
          <pc:sldMk cId="3721375040" sldId="256"/>
        </pc:sldMkLst>
        <pc:spChg chg="mod">
          <ac:chgData name="vdimova05" userId="S::vdimova05_gmail.com#ext#@inakalnbachgutbuchenhofde.onmicrosoft.com::2386fe1f-764d-4183-be08-91217d426715" providerId="AD" clId="Web-{20E1278C-0B90-4523-9145-C0E539B51350}" dt="2021-06-15T22:45:57.827" v="0" actId="20577"/>
          <ac:spMkLst>
            <pc:docMk/>
            <pc:sldMk cId="3721375040" sldId="256"/>
            <ac:spMk id="3" creationId="{6E4398BA-31ED-47AC-8F70-18F367936F96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C201777C-A183-4B23-AF52-473C5A3DA284}"/>
    <pc:docChg chg="modSld">
      <pc:chgData name="vdimova05" userId="S::vdimova05_gmail.com#ext#@inakalnbachgutbuchenhofde.onmicrosoft.com::2386fe1f-764d-4183-be08-91217d426715" providerId="AD" clId="Web-{C201777C-A183-4B23-AF52-473C5A3DA284}" dt="2021-06-18T18:46:29.961" v="4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C201777C-A183-4B23-AF52-473C5A3DA284}" dt="2021-06-18T18:36:51.724" v="2" actId="20577"/>
        <pc:sldMkLst>
          <pc:docMk/>
          <pc:sldMk cId="4065353136" sldId="258"/>
        </pc:sldMkLst>
        <pc:spChg chg="mod">
          <ac:chgData name="vdimova05" userId="S::vdimova05_gmail.com#ext#@inakalnbachgutbuchenhofde.onmicrosoft.com::2386fe1f-764d-4183-be08-91217d426715" providerId="AD" clId="Web-{C201777C-A183-4B23-AF52-473C5A3DA284}" dt="2021-06-18T18:36:51.724" v="2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">
        <pc:chgData name="vdimova05" userId="S::vdimova05_gmail.com#ext#@inakalnbachgutbuchenhofde.onmicrosoft.com::2386fe1f-764d-4183-be08-91217d426715" providerId="AD" clId="Web-{C201777C-A183-4B23-AF52-473C5A3DA284}" dt="2021-06-18T18:46:29.961" v="4" actId="20577"/>
        <pc:sldMkLst>
          <pc:docMk/>
          <pc:sldMk cId="2706585692" sldId="259"/>
        </pc:sldMkLst>
        <pc:spChg chg="mod">
          <ac:chgData name="vdimova05" userId="S::vdimova05_gmail.com#ext#@inakalnbachgutbuchenhofde.onmicrosoft.com::2386fe1f-764d-4183-be08-91217d426715" providerId="AD" clId="Web-{C201777C-A183-4B23-AF52-473C5A3DA284}" dt="2021-06-18T18:46:29.961" v="4" actId="20577"/>
          <ac:spMkLst>
            <pc:docMk/>
            <pc:sldMk cId="2706585692" sldId="259"/>
            <ac:spMk id="3" creationId="{E1E24AFB-66B4-49AC-A054-DD7E47497A4C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2A2CFC45-43B5-40EF-81AE-EDA3360D2D6E}"/>
    <pc:docChg chg="modSld">
      <pc:chgData name="vdimova05" userId="S::vdimova05_gmail.com#ext#@inakalnbachgutbuchenhofde.onmicrosoft.com::2386fe1f-764d-4183-be08-91217d426715" providerId="AD" clId="Web-{2A2CFC45-43B5-40EF-81AE-EDA3360D2D6E}" dt="2021-06-20T11:28:32.682" v="17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2A2CFC45-43B5-40EF-81AE-EDA3360D2D6E}" dt="2021-06-20T11:28:32.682" v="17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2A2CFC45-43B5-40EF-81AE-EDA3360D2D6E}" dt="2021-06-20T11:28:32.682" v="17" actId="20577"/>
          <ac:spMkLst>
            <pc:docMk/>
            <pc:sldMk cId="1666320008" sldId="267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2A2CFC45-43B5-40EF-81AE-EDA3360D2D6E}" dt="2021-06-20T11:25:20.340" v="13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2A2CFC45-43B5-40EF-81AE-EDA3360D2D6E}" dt="2021-06-20T11:25:20.340" v="13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addSp modSp">
        <pc:chgData name="vdimova05" userId="S::vdimova05_gmail.com#ext#@inakalnbachgutbuchenhofde.onmicrosoft.com::2386fe1f-764d-4183-be08-91217d426715" providerId="AD" clId="Web-{2A2CFC45-43B5-40EF-81AE-EDA3360D2D6E}" dt="2021-06-20T11:09:57.399" v="9" actId="14100"/>
        <pc:sldMkLst>
          <pc:docMk/>
          <pc:sldMk cId="660555125" sldId="270"/>
        </pc:sldMkLst>
        <pc:cxnChg chg="mod">
          <ac:chgData name="vdimova05" userId="S::vdimova05_gmail.com#ext#@inakalnbachgutbuchenhofde.onmicrosoft.com::2386fe1f-764d-4183-be08-91217d426715" providerId="AD" clId="Web-{2A2CFC45-43B5-40EF-81AE-EDA3360D2D6E}" dt="2021-06-20T11:08:32.205" v="0" actId="14100"/>
          <ac:cxnSpMkLst>
            <pc:docMk/>
            <pc:sldMk cId="660555125" sldId="270"/>
            <ac:cxnSpMk id="6" creationId="{7AEA4D26-2342-4F1F-95A7-1B015CF61A1D}"/>
          </ac:cxnSpMkLst>
        </pc:cxnChg>
        <pc:cxnChg chg="add mod">
          <ac:chgData name="vdimova05" userId="S::vdimova05_gmail.com#ext#@inakalnbachgutbuchenhofde.onmicrosoft.com::2386fe1f-764d-4183-be08-91217d426715" providerId="AD" clId="Web-{2A2CFC45-43B5-40EF-81AE-EDA3360D2D6E}" dt="2021-06-20T11:09:57.399" v="9" actId="14100"/>
          <ac:cxnSpMkLst>
            <pc:docMk/>
            <pc:sldMk cId="660555125" sldId="270"/>
            <ac:cxnSpMk id="11" creationId="{AD963804-DA77-4762-A1F9-DA51882DECCF}"/>
          </ac:cxnSpMkLst>
        </pc:cxnChg>
      </pc:sldChg>
    </pc:docChg>
  </pc:docChgLst>
  <pc:docChgLst>
    <pc:chgData name="talesia.kalnbach@gmail.com" userId="8e3231bb3838f629" providerId="LiveId" clId="{DDCD5049-D07A-4BC7-B586-E0C7EF63338A}"/>
    <pc:docChg chg="undo custSel addSld delSld modSld sldOrd">
      <pc:chgData name="talesia.kalnbach@gmail.com" userId="8e3231bb3838f629" providerId="LiveId" clId="{DDCD5049-D07A-4BC7-B586-E0C7EF63338A}" dt="2021-06-14T15:00:01.311" v="4946" actId="20577"/>
      <pc:docMkLst>
        <pc:docMk/>
      </pc:docMkLst>
      <pc:sldChg chg="del">
        <pc:chgData name="talesia.kalnbach@gmail.com" userId="8e3231bb3838f629" providerId="LiveId" clId="{DDCD5049-D07A-4BC7-B586-E0C7EF63338A}" dt="2021-06-07T08:09:03.444" v="106" actId="47"/>
        <pc:sldMkLst>
          <pc:docMk/>
          <pc:sldMk cId="136635978" sldId="257"/>
        </pc:sldMkLst>
      </pc:sldChg>
      <pc:sldChg chg="addSp modSp add del mod">
        <pc:chgData name="talesia.kalnbach@gmail.com" userId="8e3231bb3838f629" providerId="LiveId" clId="{DDCD5049-D07A-4BC7-B586-E0C7EF63338A}" dt="2021-06-14T15:00:01.311" v="4946" actId="20577"/>
        <pc:sldMkLst>
          <pc:docMk/>
          <pc:sldMk cId="4065353136" sldId="258"/>
        </pc:sldMkLst>
        <pc:spChg chg="mod">
          <ac:chgData name="talesia.kalnbach@gmail.com" userId="8e3231bb3838f629" providerId="LiveId" clId="{DDCD5049-D07A-4BC7-B586-E0C7EF63338A}" dt="2021-06-07T08:08:08.781" v="29" actId="20577"/>
          <ac:spMkLst>
            <pc:docMk/>
            <pc:sldMk cId="4065353136" sldId="258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08:08:21.403" v="100" actId="20577"/>
          <ac:spMkLst>
            <pc:docMk/>
            <pc:sldMk cId="4065353136" sldId="258"/>
            <ac:spMk id="3" creationId="{E1E24AFB-66B4-49AC-A054-DD7E47497A4C}"/>
          </ac:spMkLst>
        </pc:spChg>
        <pc:spChg chg="add mod">
          <ac:chgData name="talesia.kalnbach@gmail.com" userId="8e3231bb3838f629" providerId="LiveId" clId="{DDCD5049-D07A-4BC7-B586-E0C7EF63338A}" dt="2021-06-14T15:00:01.311" v="4946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 mod">
        <pc:chgData name="talesia.kalnbach@gmail.com" userId="8e3231bb3838f629" providerId="LiveId" clId="{DDCD5049-D07A-4BC7-B586-E0C7EF63338A}" dt="2021-06-07T08:19:45.244" v="398" actId="20577"/>
        <pc:sldMkLst>
          <pc:docMk/>
          <pc:sldMk cId="2706585692" sldId="259"/>
        </pc:sldMkLst>
        <pc:spChg chg="mod">
          <ac:chgData name="talesia.kalnbach@gmail.com" userId="8e3231bb3838f629" providerId="LiveId" clId="{DDCD5049-D07A-4BC7-B586-E0C7EF63338A}" dt="2021-06-07T08:19:45.244" v="398" actId="20577"/>
          <ac:spMkLst>
            <pc:docMk/>
            <pc:sldMk cId="2706585692" sldId="259"/>
            <ac:spMk id="3" creationId="{E1E24AFB-66B4-49AC-A054-DD7E47497A4C}"/>
          </ac:spMkLst>
        </pc:spChg>
      </pc:sldChg>
      <pc:sldChg chg="addSp modSp add mod ord">
        <pc:chgData name="talesia.kalnbach@gmail.com" userId="8e3231bb3838f629" providerId="LiveId" clId="{DDCD5049-D07A-4BC7-B586-E0C7EF63338A}" dt="2021-06-09T19:02:10.053" v="3828" actId="20578"/>
        <pc:sldMkLst>
          <pc:docMk/>
          <pc:sldMk cId="1008023253" sldId="260"/>
        </pc:sldMkLst>
        <pc:spChg chg="mod">
          <ac:chgData name="talesia.kalnbach@gmail.com" userId="8e3231bb3838f629" providerId="LiveId" clId="{DDCD5049-D07A-4BC7-B586-E0C7EF63338A}" dt="2021-06-07T12:19:01.076" v="2584" actId="20577"/>
          <ac:spMkLst>
            <pc:docMk/>
            <pc:sldMk cId="1008023253" sldId="260"/>
            <ac:spMk id="3" creationId="{E1E24AFB-66B4-49AC-A054-DD7E47497A4C}"/>
          </ac:spMkLst>
        </pc:spChg>
        <pc:graphicFrameChg chg="add mod modGraphic">
          <ac:chgData name="talesia.kalnbach@gmail.com" userId="8e3231bb3838f629" providerId="LiveId" clId="{DDCD5049-D07A-4BC7-B586-E0C7EF63338A}" dt="2021-06-07T12:16:19.071" v="2477" actId="1076"/>
          <ac:graphicFrameMkLst>
            <pc:docMk/>
            <pc:sldMk cId="1008023253" sldId="260"/>
            <ac:graphicFrameMk id="6" creationId="{3F3FFEA7-A009-4DC4-9DE9-47EBBB096162}"/>
          </ac:graphicFrameMkLst>
        </pc:graphicFrameChg>
      </pc:sldChg>
      <pc:sldChg chg="addSp modSp add mod ord">
        <pc:chgData name="talesia.kalnbach@gmail.com" userId="8e3231bb3838f629" providerId="LiveId" clId="{DDCD5049-D07A-4BC7-B586-E0C7EF63338A}" dt="2021-06-07T12:36:35.900" v="3286" actId="113"/>
        <pc:sldMkLst>
          <pc:docMk/>
          <pc:sldMk cId="423381697" sldId="261"/>
        </pc:sldMkLst>
        <pc:spChg chg="mod">
          <ac:chgData name="talesia.kalnbach@gmail.com" userId="8e3231bb3838f629" providerId="LiveId" clId="{DDCD5049-D07A-4BC7-B586-E0C7EF63338A}" dt="2021-06-07T08:17:43.490" v="365" actId="20577"/>
          <ac:spMkLst>
            <pc:docMk/>
            <pc:sldMk cId="423381697" sldId="261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08:24:59.857" v="634" actId="20577"/>
          <ac:spMkLst>
            <pc:docMk/>
            <pc:sldMk cId="423381697" sldId="261"/>
            <ac:spMk id="3" creationId="{E1E24AFB-66B4-49AC-A054-DD7E47497A4C}"/>
          </ac:spMkLst>
        </pc:spChg>
        <pc:graphicFrameChg chg="add mod modGraphic">
          <ac:chgData name="talesia.kalnbach@gmail.com" userId="8e3231bb3838f629" providerId="LiveId" clId="{DDCD5049-D07A-4BC7-B586-E0C7EF63338A}" dt="2021-06-07T12:36:35.900" v="3286" actId="113"/>
          <ac:graphicFrameMkLst>
            <pc:docMk/>
            <pc:sldMk cId="423381697" sldId="261"/>
            <ac:graphicFrameMk id="6" creationId="{03FFBA2F-72AB-4EBC-88BB-32C62E3D10E1}"/>
          </ac:graphicFrameMkLst>
        </pc:graphicFrameChg>
      </pc:sldChg>
      <pc:sldChg chg="new del">
        <pc:chgData name="talesia.kalnbach@gmail.com" userId="8e3231bb3838f629" providerId="LiveId" clId="{DDCD5049-D07A-4BC7-B586-E0C7EF63338A}" dt="2021-06-07T08:08:57.776" v="103" actId="47"/>
        <pc:sldMkLst>
          <pc:docMk/>
          <pc:sldMk cId="2539924557" sldId="261"/>
        </pc:sldMkLst>
      </pc:sldChg>
      <pc:sldChg chg="addSp modSp add mod">
        <pc:chgData name="talesia.kalnbach@gmail.com" userId="8e3231bb3838f629" providerId="LiveId" clId="{DDCD5049-D07A-4BC7-B586-E0C7EF63338A}" dt="2021-06-07T12:36:23.585" v="3285" actId="113"/>
        <pc:sldMkLst>
          <pc:docMk/>
          <pc:sldMk cId="3497128652" sldId="262"/>
        </pc:sldMkLst>
        <pc:spChg chg="mod">
          <ac:chgData name="talesia.kalnbach@gmail.com" userId="8e3231bb3838f629" providerId="LiveId" clId="{DDCD5049-D07A-4BC7-B586-E0C7EF63338A}" dt="2021-06-07T08:28:08.303" v="681" actId="20577"/>
          <ac:spMkLst>
            <pc:docMk/>
            <pc:sldMk cId="3497128652" sldId="262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09:04:18.276" v="1952" actId="20577"/>
          <ac:spMkLst>
            <pc:docMk/>
            <pc:sldMk cId="3497128652" sldId="262"/>
            <ac:spMk id="3" creationId="{E1E24AFB-66B4-49AC-A054-DD7E47497A4C}"/>
          </ac:spMkLst>
        </pc:spChg>
        <pc:graphicFrameChg chg="add mod modGraphic">
          <ac:chgData name="talesia.kalnbach@gmail.com" userId="8e3231bb3838f629" providerId="LiveId" clId="{DDCD5049-D07A-4BC7-B586-E0C7EF63338A}" dt="2021-06-07T12:36:23.585" v="3285" actId="113"/>
          <ac:graphicFrameMkLst>
            <pc:docMk/>
            <pc:sldMk cId="3497128652" sldId="262"/>
            <ac:graphicFrameMk id="6" creationId="{B53D8092-C335-4480-A8CB-876A0EACD35D}"/>
          </ac:graphicFrameMkLst>
        </pc:graphicFrameChg>
      </pc:sldChg>
      <pc:sldChg chg="addSp modSp add mod">
        <pc:chgData name="talesia.kalnbach@gmail.com" userId="8e3231bb3838f629" providerId="LiveId" clId="{DDCD5049-D07A-4BC7-B586-E0C7EF63338A}" dt="2021-06-14T14:44:59.899" v="4415" actId="14100"/>
        <pc:sldMkLst>
          <pc:docMk/>
          <pc:sldMk cId="837862607" sldId="263"/>
        </pc:sldMkLst>
        <pc:spChg chg="mod">
          <ac:chgData name="talesia.kalnbach@gmail.com" userId="8e3231bb3838f629" providerId="LiveId" clId="{DDCD5049-D07A-4BC7-B586-E0C7EF63338A}" dt="2021-06-07T08:28:34.948" v="729" actId="20577"/>
          <ac:spMkLst>
            <pc:docMk/>
            <pc:sldMk cId="837862607" sldId="263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14T14:44:59.899" v="4415" actId="14100"/>
          <ac:spMkLst>
            <pc:docMk/>
            <pc:sldMk cId="837862607" sldId="263"/>
            <ac:spMk id="3" creationId="{E1E24AFB-66B4-49AC-A054-DD7E47497A4C}"/>
          </ac:spMkLst>
        </pc:spChg>
        <pc:spChg chg="add mod">
          <ac:chgData name="talesia.kalnbach@gmail.com" userId="8e3231bb3838f629" providerId="LiveId" clId="{DDCD5049-D07A-4BC7-B586-E0C7EF63338A}" dt="2021-06-07T08:41:16.984" v="962" actId="1037"/>
          <ac:spMkLst>
            <pc:docMk/>
            <pc:sldMk cId="837862607" sldId="263"/>
            <ac:spMk id="6" creationId="{B864BCF9-FCD0-4FB3-ABF3-D0A5CE19006B}"/>
          </ac:spMkLst>
        </pc:spChg>
        <pc:spChg chg="add mod">
          <ac:chgData name="talesia.kalnbach@gmail.com" userId="8e3231bb3838f629" providerId="LiveId" clId="{DDCD5049-D07A-4BC7-B586-E0C7EF63338A}" dt="2021-06-07T08:41:16.984" v="962" actId="1037"/>
          <ac:spMkLst>
            <pc:docMk/>
            <pc:sldMk cId="837862607" sldId="263"/>
            <ac:spMk id="7" creationId="{E74E2796-7F7A-42B9-8FB0-8D16D6096B9C}"/>
          </ac:spMkLst>
        </pc:spChg>
        <pc:grpChg chg="add mod">
          <ac:chgData name="talesia.kalnbach@gmail.com" userId="8e3231bb3838f629" providerId="LiveId" clId="{DDCD5049-D07A-4BC7-B586-E0C7EF63338A}" dt="2021-06-07T08:41:16.984" v="962" actId="1037"/>
          <ac:grpSpMkLst>
            <pc:docMk/>
            <pc:sldMk cId="837862607" sldId="263"/>
            <ac:grpSpMk id="9" creationId="{85B1D006-436E-4B22-AEDC-84A2DE038AFE}"/>
          </ac:grpSpMkLst>
        </pc:grpChg>
        <pc:picChg chg="add mod">
          <ac:chgData name="talesia.kalnbach@gmail.com" userId="8e3231bb3838f629" providerId="LiveId" clId="{DDCD5049-D07A-4BC7-B586-E0C7EF63338A}" dt="2021-06-07T08:41:16.984" v="962" actId="1037"/>
          <ac:picMkLst>
            <pc:docMk/>
            <pc:sldMk cId="837862607" sldId="263"/>
            <ac:picMk id="1026" creationId="{EB160F0C-B67E-458A-8274-15476147A2D6}"/>
          </ac:picMkLst>
        </pc:picChg>
      </pc:sldChg>
      <pc:sldChg chg="addSp delSp modSp add mod ord">
        <pc:chgData name="talesia.kalnbach@gmail.com" userId="8e3231bb3838f629" providerId="LiveId" clId="{DDCD5049-D07A-4BC7-B586-E0C7EF63338A}" dt="2021-06-10T08:24:56.929" v="4167"/>
        <pc:sldMkLst>
          <pc:docMk/>
          <pc:sldMk cId="2635014416" sldId="264"/>
        </pc:sldMkLst>
        <pc:spChg chg="mod">
          <ac:chgData name="talesia.kalnbach@gmail.com" userId="8e3231bb3838f629" providerId="LiveId" clId="{DDCD5049-D07A-4BC7-B586-E0C7EF63338A}" dt="2021-06-07T12:35:07.802" v="3249" actId="20577"/>
          <ac:spMkLst>
            <pc:docMk/>
            <pc:sldMk cId="2635014416" sldId="264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12:51:58.069" v="3825" actId="20577"/>
          <ac:spMkLst>
            <pc:docMk/>
            <pc:sldMk cId="2635014416" sldId="264"/>
            <ac:spMk id="3" creationId="{E1E24AFB-66B4-49AC-A054-DD7E47497A4C}"/>
          </ac:spMkLst>
        </pc:spChg>
        <pc:graphicFrameChg chg="del">
          <ac:chgData name="talesia.kalnbach@gmail.com" userId="8e3231bb3838f629" providerId="LiveId" clId="{DDCD5049-D07A-4BC7-B586-E0C7EF63338A}" dt="2021-06-07T12:22:17.552" v="2822" actId="478"/>
          <ac:graphicFrameMkLst>
            <pc:docMk/>
            <pc:sldMk cId="2635014416" sldId="264"/>
            <ac:graphicFrameMk id="6" creationId="{B53D8092-C335-4480-A8CB-876A0EACD35D}"/>
          </ac:graphicFrameMkLst>
        </pc:graphicFrameChg>
        <pc:graphicFrameChg chg="add mod modGraphic">
          <ac:chgData name="talesia.kalnbach@gmail.com" userId="8e3231bb3838f629" providerId="LiveId" clId="{DDCD5049-D07A-4BC7-B586-E0C7EF63338A}" dt="2021-06-07T12:41:48.811" v="3640" actId="14734"/>
          <ac:graphicFrameMkLst>
            <pc:docMk/>
            <pc:sldMk cId="2635014416" sldId="264"/>
            <ac:graphicFrameMk id="7" creationId="{84794966-E004-4B8C-AE93-FEF6D22AEDCE}"/>
          </ac:graphicFrameMkLst>
        </pc:graphicFrameChg>
      </pc:sldChg>
      <pc:sldChg chg="addSp delSp modSp add mod">
        <pc:chgData name="talesia.kalnbach@gmail.com" userId="8e3231bb3838f629" providerId="LiveId" clId="{DDCD5049-D07A-4BC7-B586-E0C7EF63338A}" dt="2021-06-14T14:52:22.008" v="4609" actId="255"/>
        <pc:sldMkLst>
          <pc:docMk/>
          <pc:sldMk cId="573864857" sldId="265"/>
        </pc:sldMkLst>
        <pc:spChg chg="mod">
          <ac:chgData name="talesia.kalnbach@gmail.com" userId="8e3231bb3838f629" providerId="LiveId" clId="{DDCD5049-D07A-4BC7-B586-E0C7EF63338A}" dt="2021-06-14T14:52:22.008" v="4609" actId="255"/>
          <ac:spMkLst>
            <pc:docMk/>
            <pc:sldMk cId="573864857" sldId="265"/>
            <ac:spMk id="3" creationId="{E1E24AFB-66B4-49AC-A054-DD7E47497A4C}"/>
          </ac:spMkLst>
        </pc:spChg>
        <pc:spChg chg="add mod">
          <ac:chgData name="talesia.kalnbach@gmail.com" userId="8e3231bb3838f629" providerId="LiveId" clId="{DDCD5049-D07A-4BC7-B586-E0C7EF63338A}" dt="2021-06-09T19:09:14.872" v="3900" actId="14100"/>
          <ac:spMkLst>
            <pc:docMk/>
            <pc:sldMk cId="573864857" sldId="265"/>
            <ac:spMk id="9" creationId="{DFC6C454-D3A9-4D29-A7B3-94AD31C61C07}"/>
          </ac:spMkLst>
        </pc:spChg>
        <pc:spChg chg="add mod">
          <ac:chgData name="talesia.kalnbach@gmail.com" userId="8e3231bb3838f629" providerId="LiveId" clId="{DDCD5049-D07A-4BC7-B586-E0C7EF63338A}" dt="2021-06-09T19:14:02.592" v="4022" actId="1038"/>
          <ac:spMkLst>
            <pc:docMk/>
            <pc:sldMk cId="573864857" sldId="265"/>
            <ac:spMk id="10" creationId="{3CECEDE8-2ABF-499E-A749-004C693D7B62}"/>
          </ac:spMkLst>
        </pc:spChg>
        <pc:spChg chg="add mod">
          <ac:chgData name="talesia.kalnbach@gmail.com" userId="8e3231bb3838f629" providerId="LiveId" clId="{DDCD5049-D07A-4BC7-B586-E0C7EF63338A}" dt="2021-06-09T19:13:57.289" v="4015" actId="1038"/>
          <ac:spMkLst>
            <pc:docMk/>
            <pc:sldMk cId="573864857" sldId="265"/>
            <ac:spMk id="11" creationId="{D9AD3C9C-3566-4DE5-AD8B-6DFA8B0C74C0}"/>
          </ac:spMkLst>
        </pc:spChg>
        <pc:spChg chg="add mod">
          <ac:chgData name="talesia.kalnbach@gmail.com" userId="8e3231bb3838f629" providerId="LiveId" clId="{DDCD5049-D07A-4BC7-B586-E0C7EF63338A}" dt="2021-06-09T19:13:48.096" v="3994" actId="1038"/>
          <ac:spMkLst>
            <pc:docMk/>
            <pc:sldMk cId="573864857" sldId="265"/>
            <ac:spMk id="12" creationId="{7625D35C-9476-4254-92AA-99EAC68B8298}"/>
          </ac:spMkLst>
        </pc:spChg>
        <pc:spChg chg="add mod">
          <ac:chgData name="talesia.kalnbach@gmail.com" userId="8e3231bb3838f629" providerId="LiveId" clId="{DDCD5049-D07A-4BC7-B586-E0C7EF63338A}" dt="2021-06-09T19:10:56.047" v="3920" actId="1037"/>
          <ac:spMkLst>
            <pc:docMk/>
            <pc:sldMk cId="573864857" sldId="265"/>
            <ac:spMk id="13" creationId="{6E278162-3D02-4D40-86DC-FB33288847D1}"/>
          </ac:spMkLst>
        </pc:spChg>
        <pc:spChg chg="add mod">
          <ac:chgData name="talesia.kalnbach@gmail.com" userId="8e3231bb3838f629" providerId="LiveId" clId="{DDCD5049-D07A-4BC7-B586-E0C7EF63338A}" dt="2021-06-09T19:10:59.430" v="3923" actId="1037"/>
          <ac:spMkLst>
            <pc:docMk/>
            <pc:sldMk cId="573864857" sldId="265"/>
            <ac:spMk id="14" creationId="{46161BA2-2E3B-4FB7-94BB-DF57A1892EB4}"/>
          </ac:spMkLst>
        </pc:spChg>
        <pc:spChg chg="add mod">
          <ac:chgData name="talesia.kalnbach@gmail.com" userId="8e3231bb3838f629" providerId="LiveId" clId="{DDCD5049-D07A-4BC7-B586-E0C7EF63338A}" dt="2021-06-09T19:12:11.312" v="3958" actId="20577"/>
          <ac:spMkLst>
            <pc:docMk/>
            <pc:sldMk cId="573864857" sldId="265"/>
            <ac:spMk id="21" creationId="{D87CF9ED-E145-4407-B8A3-411CD2A3C138}"/>
          </ac:spMkLst>
        </pc:spChg>
        <pc:spChg chg="add mod">
          <ac:chgData name="talesia.kalnbach@gmail.com" userId="8e3231bb3838f629" providerId="LiveId" clId="{DDCD5049-D07A-4BC7-B586-E0C7EF63338A}" dt="2021-06-09T19:12:29.243" v="3962" actId="1076"/>
          <ac:spMkLst>
            <pc:docMk/>
            <pc:sldMk cId="573864857" sldId="265"/>
            <ac:spMk id="22" creationId="{01011449-10F9-461A-94A7-93D26D727799}"/>
          </ac:spMkLst>
        </pc:spChg>
        <pc:spChg chg="add mod">
          <ac:chgData name="talesia.kalnbach@gmail.com" userId="8e3231bb3838f629" providerId="LiveId" clId="{DDCD5049-D07A-4BC7-B586-E0C7EF63338A}" dt="2021-06-09T19:12:47.326" v="3977" actId="1076"/>
          <ac:spMkLst>
            <pc:docMk/>
            <pc:sldMk cId="573864857" sldId="265"/>
            <ac:spMk id="23" creationId="{D9DAE5CF-68B6-4BF4-859A-2A623DA89775}"/>
          </ac:spMkLst>
        </pc:spChg>
        <pc:spChg chg="add mod">
          <ac:chgData name="talesia.kalnbach@gmail.com" userId="8e3231bb3838f629" providerId="LiveId" clId="{DDCD5049-D07A-4BC7-B586-E0C7EF63338A}" dt="2021-06-09T19:12:59.620" v="3981" actId="20577"/>
          <ac:spMkLst>
            <pc:docMk/>
            <pc:sldMk cId="573864857" sldId="265"/>
            <ac:spMk id="24" creationId="{8980BA83-4651-4113-865D-435DC08DB5B3}"/>
          </ac:spMkLst>
        </pc:spChg>
        <pc:picChg chg="add del mod">
          <ac:chgData name="talesia.kalnbach@gmail.com" userId="8e3231bb3838f629" providerId="LiveId" clId="{DDCD5049-D07A-4BC7-B586-E0C7EF63338A}" dt="2021-06-09T19:07:24.161" v="3839" actId="478"/>
          <ac:picMkLst>
            <pc:docMk/>
            <pc:sldMk cId="573864857" sldId="265"/>
            <ac:picMk id="7" creationId="{11901393-3C92-4006-95ED-BB982BF7C9F0}"/>
          </ac:picMkLst>
        </pc:picChg>
        <pc:cxnChg chg="add mod">
          <ac:chgData name="talesia.kalnbach@gmail.com" userId="8e3231bb3838f629" providerId="LiveId" clId="{DDCD5049-D07A-4BC7-B586-E0C7EF63338A}" dt="2021-06-09T19:10:52.421" v="3919" actId="1037"/>
          <ac:cxnSpMkLst>
            <pc:docMk/>
            <pc:sldMk cId="573864857" sldId="265"/>
            <ac:cxnSpMk id="16" creationId="{DEEA4FB5-17B4-4F05-AAA2-E8216C611FEC}"/>
          </ac:cxnSpMkLst>
        </pc:cxnChg>
        <pc:cxnChg chg="add mod">
          <ac:chgData name="talesia.kalnbach@gmail.com" userId="8e3231bb3838f629" providerId="LiveId" clId="{DDCD5049-D07A-4BC7-B586-E0C7EF63338A}" dt="2021-06-09T19:11:49.070" v="3936" actId="1035"/>
          <ac:cxnSpMkLst>
            <pc:docMk/>
            <pc:sldMk cId="573864857" sldId="265"/>
            <ac:cxnSpMk id="17" creationId="{1E31B0B7-4947-4024-A5EC-C7A5065691E6}"/>
          </ac:cxnSpMkLst>
        </pc:cxnChg>
        <pc:cxnChg chg="add mod">
          <ac:chgData name="talesia.kalnbach@gmail.com" userId="8e3231bb3838f629" providerId="LiveId" clId="{DDCD5049-D07A-4BC7-B586-E0C7EF63338A}" dt="2021-06-09T19:11:52.163" v="3940" actId="1035"/>
          <ac:cxnSpMkLst>
            <pc:docMk/>
            <pc:sldMk cId="573864857" sldId="265"/>
            <ac:cxnSpMk id="18" creationId="{51E58EAA-724A-44ED-AAD3-0CBDDB61133E}"/>
          </ac:cxnSpMkLst>
        </pc:cxnChg>
        <pc:cxnChg chg="add mod">
          <ac:chgData name="talesia.kalnbach@gmail.com" userId="8e3231bb3838f629" providerId="LiveId" clId="{DDCD5049-D07A-4BC7-B586-E0C7EF63338A}" dt="2021-06-09T19:11:44.360" v="3930" actId="1076"/>
          <ac:cxnSpMkLst>
            <pc:docMk/>
            <pc:sldMk cId="573864857" sldId="265"/>
            <ac:cxnSpMk id="20" creationId="{4BAE4E00-2E9B-465D-BB67-E04D68F93766}"/>
          </ac:cxnSpMkLst>
        </pc:cxnChg>
      </pc:sldChg>
      <pc:sldChg chg="addSp delSp modSp add mod">
        <pc:chgData name="talesia.kalnbach@gmail.com" userId="8e3231bb3838f629" providerId="LiveId" clId="{DDCD5049-D07A-4BC7-B586-E0C7EF63338A}" dt="2021-06-14T14:58:35.995" v="4924" actId="20577"/>
        <pc:sldMkLst>
          <pc:docMk/>
          <pc:sldMk cId="3458388281" sldId="266"/>
        </pc:sldMkLst>
        <pc:spChg chg="mod">
          <ac:chgData name="talesia.kalnbach@gmail.com" userId="8e3231bb3838f629" providerId="LiveId" clId="{DDCD5049-D07A-4BC7-B586-E0C7EF63338A}" dt="2021-06-09T19:17:58.638" v="4043" actId="20577"/>
          <ac:spMkLst>
            <pc:docMk/>
            <pc:sldMk cId="3458388281" sldId="266"/>
            <ac:spMk id="2" creationId="{06F932A4-1F8B-4BD5-872D-46EE47FF65A9}"/>
          </ac:spMkLst>
        </pc:spChg>
        <pc:spChg chg="del mod">
          <ac:chgData name="talesia.kalnbach@gmail.com" userId="8e3231bb3838f629" providerId="LiveId" clId="{DDCD5049-D07A-4BC7-B586-E0C7EF63338A}" dt="2021-06-14T14:56:40.904" v="4630" actId="478"/>
          <ac:spMkLst>
            <pc:docMk/>
            <pc:sldMk cId="3458388281" sldId="266"/>
            <ac:spMk id="3" creationId="{E1E24AFB-66B4-49AC-A054-DD7E47497A4C}"/>
          </ac:spMkLst>
        </pc:spChg>
        <pc:spChg chg="add del mod">
          <ac:chgData name="talesia.kalnbach@gmail.com" userId="8e3231bb3838f629" providerId="LiveId" clId="{DDCD5049-D07A-4BC7-B586-E0C7EF63338A}" dt="2021-06-14T14:56:50.711" v="4631" actId="478"/>
          <ac:spMkLst>
            <pc:docMk/>
            <pc:sldMk cId="3458388281" sldId="266"/>
            <ac:spMk id="7" creationId="{DED454E7-D393-4AD0-B0E0-23195158D603}"/>
          </ac:spMkLst>
        </pc:spChg>
        <pc:spChg chg="mod">
          <ac:chgData name="talesia.kalnbach@gmail.com" userId="8e3231bb3838f629" providerId="LiveId" clId="{DDCD5049-D07A-4BC7-B586-E0C7EF63338A}" dt="2021-06-14T14:53:52.454" v="4625" actId="20577"/>
          <ac:spMkLst>
            <pc:docMk/>
            <pc:sldMk cId="3458388281" sldId="266"/>
            <ac:spMk id="10" creationId="{3CECEDE8-2ABF-499E-A749-004C693D7B62}"/>
          </ac:spMkLst>
        </pc:spChg>
        <pc:spChg chg="mod">
          <ac:chgData name="talesia.kalnbach@gmail.com" userId="8e3231bb3838f629" providerId="LiveId" clId="{DDCD5049-D07A-4BC7-B586-E0C7EF63338A}" dt="2021-06-09T19:18:40.029" v="4061" actId="20577"/>
          <ac:spMkLst>
            <pc:docMk/>
            <pc:sldMk cId="3458388281" sldId="266"/>
            <ac:spMk id="11" creationId="{D9AD3C9C-3566-4DE5-AD8B-6DFA8B0C74C0}"/>
          </ac:spMkLst>
        </pc:spChg>
        <pc:spChg chg="mod">
          <ac:chgData name="talesia.kalnbach@gmail.com" userId="8e3231bb3838f629" providerId="LiveId" clId="{DDCD5049-D07A-4BC7-B586-E0C7EF63338A}" dt="2021-06-09T19:18:57.425" v="4076" actId="20577"/>
          <ac:spMkLst>
            <pc:docMk/>
            <pc:sldMk cId="3458388281" sldId="266"/>
            <ac:spMk id="12" creationId="{7625D35C-9476-4254-92AA-99EAC68B8298}"/>
          </ac:spMkLst>
        </pc:spChg>
        <pc:spChg chg="mod">
          <ac:chgData name="talesia.kalnbach@gmail.com" userId="8e3231bb3838f629" providerId="LiveId" clId="{DDCD5049-D07A-4BC7-B586-E0C7EF63338A}" dt="2021-06-09T19:18:29.963" v="4049" actId="14100"/>
          <ac:spMkLst>
            <pc:docMk/>
            <pc:sldMk cId="3458388281" sldId="266"/>
            <ac:spMk id="13" creationId="{6E278162-3D02-4D40-86DC-FB33288847D1}"/>
          </ac:spMkLst>
        </pc:spChg>
        <pc:spChg chg="mod">
          <ac:chgData name="talesia.kalnbach@gmail.com" userId="8e3231bb3838f629" providerId="LiveId" clId="{DDCD5049-D07A-4BC7-B586-E0C7EF63338A}" dt="2021-06-09T19:20:27.906" v="4125" actId="1076"/>
          <ac:spMkLst>
            <pc:docMk/>
            <pc:sldMk cId="3458388281" sldId="266"/>
            <ac:spMk id="21" creationId="{D87CF9ED-E145-4407-B8A3-411CD2A3C138}"/>
          </ac:spMkLst>
        </pc:spChg>
        <pc:spChg chg="mod">
          <ac:chgData name="talesia.kalnbach@gmail.com" userId="8e3231bb3838f629" providerId="LiveId" clId="{DDCD5049-D07A-4BC7-B586-E0C7EF63338A}" dt="2021-06-09T19:21:37.484" v="4156" actId="1076"/>
          <ac:spMkLst>
            <pc:docMk/>
            <pc:sldMk cId="3458388281" sldId="266"/>
            <ac:spMk id="22" creationId="{01011449-10F9-461A-94A7-93D26D727799}"/>
          </ac:spMkLst>
        </pc:spChg>
        <pc:spChg chg="mod">
          <ac:chgData name="talesia.kalnbach@gmail.com" userId="8e3231bb3838f629" providerId="LiveId" clId="{DDCD5049-D07A-4BC7-B586-E0C7EF63338A}" dt="2021-06-09T19:21:43.531" v="4157" actId="1076"/>
          <ac:spMkLst>
            <pc:docMk/>
            <pc:sldMk cId="3458388281" sldId="266"/>
            <ac:spMk id="23" creationId="{D9DAE5CF-68B6-4BF4-859A-2A623DA89775}"/>
          </ac:spMkLst>
        </pc:spChg>
        <pc:spChg chg="mod">
          <ac:chgData name="talesia.kalnbach@gmail.com" userId="8e3231bb3838f629" providerId="LiveId" clId="{DDCD5049-D07A-4BC7-B586-E0C7EF63338A}" dt="2021-06-09T19:20:21.941" v="4124" actId="1076"/>
          <ac:spMkLst>
            <pc:docMk/>
            <pc:sldMk cId="3458388281" sldId="266"/>
            <ac:spMk id="24" creationId="{8980BA83-4651-4113-865D-435DC08DB5B3}"/>
          </ac:spMkLst>
        </pc:spChg>
        <pc:spChg chg="add mod">
          <ac:chgData name="talesia.kalnbach@gmail.com" userId="8e3231bb3838f629" providerId="LiveId" clId="{DDCD5049-D07A-4BC7-B586-E0C7EF63338A}" dt="2021-06-14T14:58:35.995" v="4924" actId="20577"/>
          <ac:spMkLst>
            <pc:docMk/>
            <pc:sldMk cId="3458388281" sldId="266"/>
            <ac:spMk id="25" creationId="{68D59400-10D2-44E7-B949-B061C1A58F42}"/>
          </ac:spMkLst>
        </pc:spChg>
        <pc:cxnChg chg="mod">
          <ac:chgData name="talesia.kalnbach@gmail.com" userId="8e3231bb3838f629" providerId="LiveId" clId="{DDCD5049-D07A-4BC7-B586-E0C7EF63338A}" dt="2021-06-09T19:21:20.616" v="4153" actId="14100"/>
          <ac:cxnSpMkLst>
            <pc:docMk/>
            <pc:sldMk cId="3458388281" sldId="266"/>
            <ac:cxnSpMk id="17" creationId="{1E31B0B7-4947-4024-A5EC-C7A5065691E6}"/>
          </ac:cxnSpMkLst>
        </pc:cxnChg>
        <pc:cxnChg chg="mod">
          <ac:chgData name="talesia.kalnbach@gmail.com" userId="8e3231bb3838f629" providerId="LiveId" clId="{DDCD5049-D07A-4BC7-B586-E0C7EF63338A}" dt="2021-06-09T19:21:30.267" v="4154" actId="14100"/>
          <ac:cxnSpMkLst>
            <pc:docMk/>
            <pc:sldMk cId="3458388281" sldId="266"/>
            <ac:cxnSpMk id="18" creationId="{51E58EAA-724A-44ED-AAD3-0CBDDB61133E}"/>
          </ac:cxnSpMkLst>
        </pc:cxnChg>
        <pc:cxnChg chg="mod">
          <ac:chgData name="talesia.kalnbach@gmail.com" userId="8e3231bb3838f629" providerId="LiveId" clId="{DDCD5049-D07A-4BC7-B586-E0C7EF63338A}" dt="2021-06-09T19:20:12.639" v="4123" actId="1076"/>
          <ac:cxnSpMkLst>
            <pc:docMk/>
            <pc:sldMk cId="3458388281" sldId="266"/>
            <ac:cxnSpMk id="20" creationId="{4BAE4E00-2E9B-465D-BB67-E04D68F93766}"/>
          </ac:cxnSpMkLst>
        </pc:cxnChg>
      </pc:sldChg>
      <pc:sldChg chg="new del">
        <pc:chgData name="talesia.kalnbach@gmail.com" userId="8e3231bb3838f629" providerId="LiveId" clId="{DDCD5049-D07A-4BC7-B586-E0C7EF63338A}" dt="2021-06-14T13:46:11.541" v="4330" actId="680"/>
        <pc:sldMkLst>
          <pc:docMk/>
          <pc:sldMk cId="3911526491" sldId="267"/>
        </pc:sldMkLst>
      </pc:sldChg>
    </pc:docChg>
  </pc:docChgLst>
  <pc:docChgLst>
    <pc:chgData name="talesia.kalnbach" userId="S::talesia.kalnbach_gmail.com#ext#@inakalnbachgutbuchenhofde.onmicrosoft.com::8e4b6346-0d64-423f-8a6c-12397c682c26" providerId="AD" clId="Web-{8836521D-4F15-434A-9517-08E721E3B881}"/>
    <pc:docChg chg="modSld">
      <pc:chgData name="talesia.kalnbach" userId="S::talesia.kalnbach_gmail.com#ext#@inakalnbachgutbuchenhofde.onmicrosoft.com::8e4b6346-0d64-423f-8a6c-12397c682c26" providerId="AD" clId="Web-{8836521D-4F15-434A-9517-08E721E3B881}" dt="2021-06-20T09:19:46.212" v="12" actId="20577"/>
      <pc:docMkLst>
        <pc:docMk/>
      </pc:docMkLst>
      <pc:sldChg chg="modSp">
        <pc:chgData name="talesia.kalnbach" userId="S::talesia.kalnbach_gmail.com#ext#@inakalnbachgutbuchenhofde.onmicrosoft.com::8e4b6346-0d64-423f-8a6c-12397c682c26" providerId="AD" clId="Web-{8836521D-4F15-434A-9517-08E721E3B881}" dt="2021-06-20T09:19:46.212" v="12" actId="20577"/>
        <pc:sldMkLst>
          <pc:docMk/>
          <pc:sldMk cId="423381697" sldId="261"/>
        </pc:sldMkLst>
        <pc:spChg chg="mod">
          <ac:chgData name="talesia.kalnbach" userId="S::talesia.kalnbach_gmail.com#ext#@inakalnbachgutbuchenhofde.onmicrosoft.com::8e4b6346-0d64-423f-8a6c-12397c682c26" providerId="AD" clId="Web-{8836521D-4F15-434A-9517-08E721E3B881}" dt="2021-06-20T09:19:46.212" v="12" actId="20577"/>
          <ac:spMkLst>
            <pc:docMk/>
            <pc:sldMk cId="423381697" sldId="261"/>
            <ac:spMk id="3" creationId="{E1E24AFB-66B4-49AC-A054-DD7E47497A4C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8836521D-4F15-434A-9517-08E721E3B881}" dt="2021-06-20T09:03:44.127" v="10" actId="20577"/>
        <pc:sldMkLst>
          <pc:docMk/>
          <pc:sldMk cId="3497128652" sldId="262"/>
        </pc:sldMkLst>
        <pc:spChg chg="mod">
          <ac:chgData name="talesia.kalnbach" userId="S::talesia.kalnbach_gmail.com#ext#@inakalnbachgutbuchenhofde.onmicrosoft.com::8e4b6346-0d64-423f-8a6c-12397c682c26" providerId="AD" clId="Web-{8836521D-4F15-434A-9517-08E721E3B881}" dt="2021-06-20T09:03:44.127" v="10" actId="20577"/>
          <ac:spMkLst>
            <pc:docMk/>
            <pc:sldMk cId="3497128652" sldId="262"/>
            <ac:spMk id="3" creationId="{E1E24AFB-66B4-49AC-A054-DD7E47497A4C}"/>
          </ac:spMkLst>
        </pc:spChg>
      </pc:sldChg>
    </pc:docChg>
  </pc:docChgLst>
  <pc:docChgLst>
    <pc:chgData name="talesia.kalnbach@gmail.com" userId="8e3231bb3838f629" providerId="LiveId" clId="{3BA99745-288B-490A-9F72-64F6270FE488}"/>
    <pc:docChg chg="undo redo custSel addSld delSld modSld sldOrd">
      <pc:chgData name="talesia.kalnbach@gmail.com" userId="8e3231bb3838f629" providerId="LiveId" clId="{3BA99745-288B-490A-9F72-64F6270FE488}" dt="2021-11-21T19:29:54.938" v="7424" actId="20577"/>
      <pc:docMkLst>
        <pc:docMk/>
      </pc:docMkLst>
      <pc:sldChg chg="modSp mod">
        <pc:chgData name="talesia.kalnbach@gmail.com" userId="8e3231bb3838f629" providerId="LiveId" clId="{3BA99745-288B-490A-9F72-64F6270FE488}" dt="2021-09-24T09:08:40.630" v="1640" actId="20577"/>
        <pc:sldMkLst>
          <pc:docMk/>
          <pc:sldMk cId="3721375040" sldId="256"/>
        </pc:sldMkLst>
        <pc:spChg chg="mod">
          <ac:chgData name="talesia.kalnbach@gmail.com" userId="8e3231bb3838f629" providerId="LiveId" clId="{3BA99745-288B-490A-9F72-64F6270FE488}" dt="2021-09-24T08:13:17.299" v="47" actId="20577"/>
          <ac:spMkLst>
            <pc:docMk/>
            <pc:sldMk cId="3721375040" sldId="256"/>
            <ac:spMk id="2" creationId="{CEA3A556-5179-4BF8-A8EA-2AA599555731}"/>
          </ac:spMkLst>
        </pc:spChg>
        <pc:spChg chg="mod">
          <ac:chgData name="talesia.kalnbach@gmail.com" userId="8e3231bb3838f629" providerId="LiveId" clId="{3BA99745-288B-490A-9F72-64F6270FE488}" dt="2021-09-24T09:08:40.630" v="1640" actId="20577"/>
          <ac:spMkLst>
            <pc:docMk/>
            <pc:sldMk cId="3721375040" sldId="256"/>
            <ac:spMk id="3" creationId="{6E4398BA-31ED-47AC-8F70-18F367936F96}"/>
          </ac:spMkLst>
        </pc:spChg>
      </pc:sldChg>
      <pc:sldChg chg="modSp mod">
        <pc:chgData name="talesia.kalnbach@gmail.com" userId="8e3231bb3838f629" providerId="LiveId" clId="{3BA99745-288B-490A-9F72-64F6270FE488}" dt="2021-09-24T09:08:48.676" v="1642" actId="20577"/>
        <pc:sldMkLst>
          <pc:docMk/>
          <pc:sldMk cId="4065353136" sldId="258"/>
        </pc:sldMkLst>
        <pc:spChg chg="mod">
          <ac:chgData name="talesia.kalnbach@gmail.com" userId="8e3231bb3838f629" providerId="LiveId" clId="{3BA99745-288B-490A-9F72-64F6270FE488}" dt="2021-09-24T09:08:48.676" v="1642" actId="20577"/>
          <ac:spMkLst>
            <pc:docMk/>
            <pc:sldMk cId="4065353136" sldId="258"/>
            <ac:spMk id="5" creationId="{7A939258-F164-41CC-ADE2-9261C80E3402}"/>
          </ac:spMkLst>
        </pc:spChg>
        <pc:spChg chg="mod">
          <ac:chgData name="talesia.kalnbach@gmail.com" userId="8e3231bb3838f629" providerId="LiveId" clId="{3BA99745-288B-490A-9F72-64F6270FE488}" dt="2021-09-24T09:05:19.741" v="1518" actId="20577"/>
          <ac:spMkLst>
            <pc:docMk/>
            <pc:sldMk cId="4065353136" sldId="258"/>
            <ac:spMk id="6" creationId="{2BAF6D6D-D477-4877-BB32-EA673D0469A4}"/>
          </ac:spMkLst>
        </pc:spChg>
      </pc:sldChg>
      <pc:sldChg chg="modSp mod">
        <pc:chgData name="talesia.kalnbach@gmail.com" userId="8e3231bb3838f629" providerId="LiveId" clId="{3BA99745-288B-490A-9F72-64F6270FE488}" dt="2021-11-21T19:25:15.760" v="7250" actId="20577"/>
        <pc:sldMkLst>
          <pc:docMk/>
          <pc:sldMk cId="2706585692" sldId="259"/>
        </pc:sldMkLst>
        <pc:spChg chg="mod">
          <ac:chgData name="talesia.kalnbach@gmail.com" userId="8e3231bb3838f629" providerId="LiveId" clId="{3BA99745-288B-490A-9F72-64F6270FE488}" dt="2021-11-21T19:25:15.760" v="7250" actId="20577"/>
          <ac:spMkLst>
            <pc:docMk/>
            <pc:sldMk cId="2706585692" sldId="259"/>
            <ac:spMk id="3" creationId="{E1E24AFB-66B4-49AC-A054-DD7E47497A4C}"/>
          </ac:spMkLst>
        </pc:spChg>
      </pc:sldChg>
      <pc:sldChg chg="addSp delSp modSp mod">
        <pc:chgData name="talesia.kalnbach@gmail.com" userId="8e3231bb3838f629" providerId="LiveId" clId="{3BA99745-288B-490A-9F72-64F6270FE488}" dt="2021-11-18T10:20:57.243" v="6295" actId="1076"/>
        <pc:sldMkLst>
          <pc:docMk/>
          <pc:sldMk cId="1008023253" sldId="260"/>
        </pc:sldMkLst>
        <pc:spChg chg="mod">
          <ac:chgData name="talesia.kalnbach@gmail.com" userId="8e3231bb3838f629" providerId="LiveId" clId="{3BA99745-288B-490A-9F72-64F6270FE488}" dt="2021-11-18T10:13:57.524" v="5565" actId="255"/>
          <ac:spMkLst>
            <pc:docMk/>
            <pc:sldMk cId="1008023253" sldId="260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18T10:20:57.243" v="6295" actId="1076"/>
          <ac:spMkLst>
            <pc:docMk/>
            <pc:sldMk cId="1008023253" sldId="260"/>
            <ac:spMk id="3" creationId="{E1E24AFB-66B4-49AC-A054-DD7E47497A4C}"/>
          </ac:spMkLst>
        </pc:spChg>
        <pc:graphicFrameChg chg="del">
          <ac:chgData name="talesia.kalnbach@gmail.com" userId="8e3231bb3838f629" providerId="LiveId" clId="{3BA99745-288B-490A-9F72-64F6270FE488}" dt="2021-09-24T08:14:55.798" v="94" actId="478"/>
          <ac:graphicFrameMkLst>
            <pc:docMk/>
            <pc:sldMk cId="1008023253" sldId="260"/>
            <ac:graphicFrameMk id="6" creationId="{3F3FFEA7-A009-4DC4-9DE9-47EBBB096162}"/>
          </ac:graphicFrameMkLst>
        </pc:graphicFrameChg>
        <pc:graphicFrameChg chg="add del mod modGraphic">
          <ac:chgData name="talesia.kalnbach@gmail.com" userId="8e3231bb3838f629" providerId="LiveId" clId="{3BA99745-288B-490A-9F72-64F6270FE488}" dt="2021-11-18T10:08:16.875" v="5144" actId="478"/>
          <ac:graphicFrameMkLst>
            <pc:docMk/>
            <pc:sldMk cId="1008023253" sldId="260"/>
            <ac:graphicFrameMk id="7" creationId="{3A07EB6D-8FD3-4A4D-BB85-7758EE67E4DE}"/>
          </ac:graphicFrameMkLst>
        </pc:graphicFrameChg>
        <pc:graphicFrameChg chg="add del mod modGraphic">
          <ac:chgData name="talesia.kalnbach@gmail.com" userId="8e3231bb3838f629" providerId="LiveId" clId="{3BA99745-288B-490A-9F72-64F6270FE488}" dt="2021-11-18T10:08:19.861" v="5145" actId="478"/>
          <ac:graphicFrameMkLst>
            <pc:docMk/>
            <pc:sldMk cId="1008023253" sldId="260"/>
            <ac:graphicFrameMk id="9" creationId="{E5B9349F-E64C-49A9-903C-CF0ACA0E046D}"/>
          </ac:graphicFrameMkLst>
        </pc:graphicFrameChg>
      </pc:sldChg>
      <pc:sldChg chg="addSp delSp modSp mod ord setBg">
        <pc:chgData name="talesia.kalnbach@gmail.com" userId="8e3231bb3838f629" providerId="LiveId" clId="{3BA99745-288B-490A-9F72-64F6270FE488}" dt="2021-11-21T18:37:45.491" v="6509" actId="1076"/>
        <pc:sldMkLst>
          <pc:docMk/>
          <pc:sldMk cId="423381697" sldId="261"/>
        </pc:sldMkLst>
        <pc:spChg chg="mod">
          <ac:chgData name="talesia.kalnbach@gmail.com" userId="8e3231bb3838f629" providerId="LiveId" clId="{3BA99745-288B-490A-9F72-64F6270FE488}" dt="2021-11-21T18:16:28.913" v="6324" actId="20577"/>
          <ac:spMkLst>
            <pc:docMk/>
            <pc:sldMk cId="423381697" sldId="261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18T10:05:11.633" v="4771" actId="255"/>
          <ac:spMkLst>
            <pc:docMk/>
            <pc:sldMk cId="423381697" sldId="261"/>
            <ac:spMk id="3" creationId="{E1E24AFB-66B4-49AC-A054-DD7E47497A4C}"/>
          </ac:spMkLst>
        </pc:spChg>
        <pc:spChg chg="add mod">
          <ac:chgData name="talesia.kalnbach@gmail.com" userId="8e3231bb3838f629" providerId="LiveId" clId="{3BA99745-288B-490A-9F72-64F6270FE488}" dt="2021-11-21T18:37:45.491" v="6509" actId="1076"/>
          <ac:spMkLst>
            <pc:docMk/>
            <pc:sldMk cId="423381697" sldId="261"/>
            <ac:spMk id="6" creationId="{82385635-6E28-4CEF-877C-3DE4A3E9199F}"/>
          </ac:spMkLst>
        </pc:spChg>
        <pc:spChg chg="add mod">
          <ac:chgData name="talesia.kalnbach@gmail.com" userId="8e3231bb3838f629" providerId="LiveId" clId="{3BA99745-288B-490A-9F72-64F6270FE488}" dt="2021-11-21T18:37:19.649" v="6504" actId="14100"/>
          <ac:spMkLst>
            <pc:docMk/>
            <pc:sldMk cId="423381697" sldId="261"/>
            <ac:spMk id="10" creationId="{2FE929CE-751D-4757-97B9-193591DC6CE4}"/>
          </ac:spMkLst>
        </pc:spChg>
        <pc:spChg chg="add del mod">
          <ac:chgData name="talesia.kalnbach@gmail.com" userId="8e3231bb3838f629" providerId="LiveId" clId="{3BA99745-288B-490A-9F72-64F6270FE488}" dt="2021-11-18T09:54:04.415" v="4639"/>
          <ac:spMkLst>
            <pc:docMk/>
            <pc:sldMk cId="423381697" sldId="261"/>
            <ac:spMk id="11" creationId="{61AD05A5-4FFE-43FB-883A-B90E7A4F9BE3}"/>
          </ac:spMkLst>
        </pc:spChg>
        <pc:graphicFrameChg chg="del">
          <ac:chgData name="talesia.kalnbach@gmail.com" userId="8e3231bb3838f629" providerId="LiveId" clId="{3BA99745-288B-490A-9F72-64F6270FE488}" dt="2021-11-18T09:34:02.909" v="4364" actId="478"/>
          <ac:graphicFrameMkLst>
            <pc:docMk/>
            <pc:sldMk cId="423381697" sldId="261"/>
            <ac:graphicFrameMk id="6" creationId="{03FFBA2F-72AB-4EBC-88BB-32C62E3D10E1}"/>
          </ac:graphicFrameMkLst>
        </pc:graphicFrameChg>
        <pc:graphicFrameChg chg="add del mod">
          <ac:chgData name="talesia.kalnbach@gmail.com" userId="8e3231bb3838f629" providerId="LiveId" clId="{3BA99745-288B-490A-9F72-64F6270FE488}" dt="2021-11-18T09:34:42.257" v="4367" actId="478"/>
          <ac:graphicFrameMkLst>
            <pc:docMk/>
            <pc:sldMk cId="423381697" sldId="261"/>
            <ac:graphicFrameMk id="7" creationId="{A42B0E6B-0087-430D-B676-B0C88931940E}"/>
          </ac:graphicFrameMkLst>
        </pc:graphicFrameChg>
        <pc:graphicFrameChg chg="add mod modGraphic">
          <ac:chgData name="talesia.kalnbach@gmail.com" userId="8e3231bb3838f629" providerId="LiveId" clId="{3BA99745-288B-490A-9F72-64F6270FE488}" dt="2021-11-18T10:05:57.992" v="4790" actId="14734"/>
          <ac:graphicFrameMkLst>
            <pc:docMk/>
            <pc:sldMk cId="423381697" sldId="261"/>
            <ac:graphicFrameMk id="9" creationId="{EFBE9DFE-F5CB-49D3-87EE-4255B0CCE737}"/>
          </ac:graphicFrameMkLst>
        </pc:graphicFrameChg>
        <pc:graphicFrameChg chg="add del mod modGraphic">
          <ac:chgData name="talesia.kalnbach@gmail.com" userId="8e3231bb3838f629" providerId="LiveId" clId="{3BA99745-288B-490A-9F72-64F6270FE488}" dt="2021-11-18T09:55:48.110" v="4650" actId="478"/>
          <ac:graphicFrameMkLst>
            <pc:docMk/>
            <pc:sldMk cId="423381697" sldId="261"/>
            <ac:graphicFrameMk id="12" creationId="{2912D57A-134E-460C-8E52-A2FE3FEE101F}"/>
          </ac:graphicFrameMkLst>
        </pc:graphicFrameChg>
      </pc:sldChg>
      <pc:sldChg chg="del">
        <pc:chgData name="talesia.kalnbach@gmail.com" userId="8e3231bb3838f629" providerId="LiveId" clId="{3BA99745-288B-490A-9F72-64F6270FE488}" dt="2021-11-18T10:21:29.704" v="6310" actId="47"/>
        <pc:sldMkLst>
          <pc:docMk/>
          <pc:sldMk cId="3497128652" sldId="262"/>
        </pc:sldMkLst>
      </pc:sldChg>
      <pc:sldChg chg="del">
        <pc:chgData name="talesia.kalnbach@gmail.com" userId="8e3231bb3838f629" providerId="LiveId" clId="{3BA99745-288B-490A-9F72-64F6270FE488}" dt="2021-11-18T10:21:14.010" v="6296" actId="47"/>
        <pc:sldMkLst>
          <pc:docMk/>
          <pc:sldMk cId="837862607" sldId="263"/>
        </pc:sldMkLst>
      </pc:sldChg>
      <pc:sldChg chg="addSp delSp modSp mod">
        <pc:chgData name="talesia.kalnbach@gmail.com" userId="8e3231bb3838f629" providerId="LiveId" clId="{3BA99745-288B-490A-9F72-64F6270FE488}" dt="2021-11-08T17:41:30.972" v="3775" actId="20577"/>
        <pc:sldMkLst>
          <pc:docMk/>
          <pc:sldMk cId="2635014416" sldId="264"/>
        </pc:sldMkLst>
        <pc:spChg chg="mod">
          <ac:chgData name="talesia.kalnbach@gmail.com" userId="8e3231bb3838f629" providerId="LiveId" clId="{3BA99745-288B-490A-9F72-64F6270FE488}" dt="2021-10-08T08:23:19.142" v="1683" actId="20577"/>
          <ac:spMkLst>
            <pc:docMk/>
            <pc:sldMk cId="2635014416" sldId="264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08T17:41:21.628" v="3769" actId="27636"/>
          <ac:spMkLst>
            <pc:docMk/>
            <pc:sldMk cId="2635014416" sldId="264"/>
            <ac:spMk id="3" creationId="{E1E24AFB-66B4-49AC-A054-DD7E47497A4C}"/>
          </ac:spMkLst>
        </pc:spChg>
        <pc:spChg chg="add mod">
          <ac:chgData name="talesia.kalnbach@gmail.com" userId="8e3231bb3838f629" providerId="LiveId" clId="{3BA99745-288B-490A-9F72-64F6270FE488}" dt="2021-11-08T17:41:25.024" v="3771" actId="20577"/>
          <ac:spMkLst>
            <pc:docMk/>
            <pc:sldMk cId="2635014416" sldId="264"/>
            <ac:spMk id="9" creationId="{EBFFEDCA-ECC0-4047-BE4E-D2075DC08F3A}"/>
          </ac:spMkLst>
        </pc:spChg>
        <pc:spChg chg="add mod">
          <ac:chgData name="talesia.kalnbach@gmail.com" userId="8e3231bb3838f629" providerId="LiveId" clId="{3BA99745-288B-490A-9F72-64F6270FE488}" dt="2021-11-08T17:41:30.972" v="3775" actId="20577"/>
          <ac:spMkLst>
            <pc:docMk/>
            <pc:sldMk cId="2635014416" sldId="264"/>
            <ac:spMk id="10" creationId="{EACFEE4F-814D-49F7-A77B-97A55194AA80}"/>
          </ac:spMkLst>
        </pc:spChg>
        <pc:graphicFrameChg chg="add del mod modGraphic">
          <ac:chgData name="talesia.kalnbach@gmail.com" userId="8e3231bb3838f629" providerId="LiveId" clId="{3BA99745-288B-490A-9F72-64F6270FE488}" dt="2021-10-21T12:21:25.605" v="3010" actId="478"/>
          <ac:graphicFrameMkLst>
            <pc:docMk/>
            <pc:sldMk cId="2635014416" sldId="264"/>
            <ac:graphicFrameMk id="6" creationId="{12F9ED59-014A-4CB4-9C32-F5939A961824}"/>
          </ac:graphicFrameMkLst>
        </pc:graphicFrameChg>
        <pc:graphicFrameChg chg="add mod modGraphic">
          <ac:chgData name="talesia.kalnbach@gmail.com" userId="8e3231bb3838f629" providerId="LiveId" clId="{3BA99745-288B-490A-9F72-64F6270FE488}" dt="2021-10-21T12:28:25.334" v="3153" actId="1076"/>
          <ac:graphicFrameMkLst>
            <pc:docMk/>
            <pc:sldMk cId="2635014416" sldId="264"/>
            <ac:graphicFrameMk id="7" creationId="{1EEF393A-E5AE-425D-BD05-B2147E64933A}"/>
          </ac:graphicFrameMkLst>
        </pc:graphicFrameChg>
        <pc:graphicFrameChg chg="del mod">
          <ac:chgData name="talesia.kalnbach@gmail.com" userId="8e3231bb3838f629" providerId="LiveId" clId="{3BA99745-288B-490A-9F72-64F6270FE488}" dt="2021-10-08T08:23:57.320" v="1685" actId="478"/>
          <ac:graphicFrameMkLst>
            <pc:docMk/>
            <pc:sldMk cId="2635014416" sldId="264"/>
            <ac:graphicFrameMk id="7" creationId="{84794966-E004-4B8C-AE93-FEF6D22AEDCE}"/>
          </ac:graphicFrameMkLst>
        </pc:graphicFrameChg>
      </pc:sldChg>
      <pc:sldChg chg="del">
        <pc:chgData name="talesia.kalnbach@gmail.com" userId="8e3231bb3838f629" providerId="LiveId" clId="{3BA99745-288B-490A-9F72-64F6270FE488}" dt="2021-11-18T10:21:20.435" v="6298" actId="47"/>
        <pc:sldMkLst>
          <pc:docMk/>
          <pc:sldMk cId="573864857" sldId="265"/>
        </pc:sldMkLst>
      </pc:sldChg>
      <pc:sldChg chg="del">
        <pc:chgData name="talesia.kalnbach@gmail.com" userId="8e3231bb3838f629" providerId="LiveId" clId="{3BA99745-288B-490A-9F72-64F6270FE488}" dt="2021-11-18T10:21:21.306" v="6299" actId="47"/>
        <pc:sldMkLst>
          <pc:docMk/>
          <pc:sldMk cId="3458388281" sldId="266"/>
        </pc:sldMkLst>
      </pc:sldChg>
      <pc:sldChg chg="del">
        <pc:chgData name="talesia.kalnbach@gmail.com" userId="8e3231bb3838f629" providerId="LiveId" clId="{3BA99745-288B-490A-9F72-64F6270FE488}" dt="2021-11-18T10:21:22.490" v="6301" actId="47"/>
        <pc:sldMkLst>
          <pc:docMk/>
          <pc:sldMk cId="1666320008" sldId="267"/>
        </pc:sldMkLst>
      </pc:sldChg>
      <pc:sldChg chg="del">
        <pc:chgData name="talesia.kalnbach@gmail.com" userId="8e3231bb3838f629" providerId="LiveId" clId="{3BA99745-288B-490A-9F72-64F6270FE488}" dt="2021-11-18T10:21:25.540" v="6307" actId="47"/>
        <pc:sldMkLst>
          <pc:docMk/>
          <pc:sldMk cId="1861870397" sldId="268"/>
        </pc:sldMkLst>
      </pc:sldChg>
      <pc:sldChg chg="del">
        <pc:chgData name="talesia.kalnbach@gmail.com" userId="8e3231bb3838f629" providerId="LiveId" clId="{3BA99745-288B-490A-9F72-64F6270FE488}" dt="2021-11-18T10:21:23.448" v="6303" actId="47"/>
        <pc:sldMkLst>
          <pc:docMk/>
          <pc:sldMk cId="660555125" sldId="270"/>
        </pc:sldMkLst>
      </pc:sldChg>
      <pc:sldChg chg="del">
        <pc:chgData name="talesia.kalnbach@gmail.com" userId="8e3231bb3838f629" providerId="LiveId" clId="{3BA99745-288B-490A-9F72-64F6270FE488}" dt="2021-11-18T10:21:23.940" v="6304" actId="47"/>
        <pc:sldMkLst>
          <pc:docMk/>
          <pc:sldMk cId="2379211111" sldId="271"/>
        </pc:sldMkLst>
      </pc:sldChg>
      <pc:sldChg chg="del">
        <pc:chgData name="talesia.kalnbach@gmail.com" userId="8e3231bb3838f629" providerId="LiveId" clId="{3BA99745-288B-490A-9F72-64F6270FE488}" dt="2021-11-18T10:21:24.409" v="6305" actId="47"/>
        <pc:sldMkLst>
          <pc:docMk/>
          <pc:sldMk cId="1357366732" sldId="272"/>
        </pc:sldMkLst>
      </pc:sldChg>
      <pc:sldChg chg="del">
        <pc:chgData name="talesia.kalnbach@gmail.com" userId="8e3231bb3838f629" providerId="LiveId" clId="{3BA99745-288B-490A-9F72-64F6270FE488}" dt="2021-11-18T10:21:25.976" v="6308" actId="47"/>
        <pc:sldMkLst>
          <pc:docMk/>
          <pc:sldMk cId="3823330299" sldId="273"/>
        </pc:sldMkLst>
      </pc:sldChg>
      <pc:sldChg chg="del">
        <pc:chgData name="talesia.kalnbach@gmail.com" userId="8e3231bb3838f629" providerId="LiveId" clId="{3BA99745-288B-490A-9F72-64F6270FE488}" dt="2021-11-18T10:21:22.943" v="6302" actId="47"/>
        <pc:sldMkLst>
          <pc:docMk/>
          <pc:sldMk cId="2729091742" sldId="274"/>
        </pc:sldMkLst>
      </pc:sldChg>
      <pc:sldChg chg="del">
        <pc:chgData name="talesia.kalnbach@gmail.com" userId="8e3231bb3838f629" providerId="LiveId" clId="{3BA99745-288B-490A-9F72-64F6270FE488}" dt="2021-11-18T10:21:26.429" v="6309" actId="47"/>
        <pc:sldMkLst>
          <pc:docMk/>
          <pc:sldMk cId="1003589173" sldId="275"/>
        </pc:sldMkLst>
      </pc:sldChg>
      <pc:sldChg chg="del">
        <pc:chgData name="talesia.kalnbach@gmail.com" userId="8e3231bb3838f629" providerId="LiveId" clId="{3BA99745-288B-490A-9F72-64F6270FE488}" dt="2021-11-18T10:21:18.273" v="6297" actId="47"/>
        <pc:sldMkLst>
          <pc:docMk/>
          <pc:sldMk cId="1717666163" sldId="277"/>
        </pc:sldMkLst>
      </pc:sldChg>
      <pc:sldChg chg="del">
        <pc:chgData name="talesia.kalnbach@gmail.com" userId="8e3231bb3838f629" providerId="LiveId" clId="{3BA99745-288B-490A-9F72-64F6270FE488}" dt="2021-11-18T10:21:21.821" v="6300" actId="47"/>
        <pc:sldMkLst>
          <pc:docMk/>
          <pc:sldMk cId="2975846842" sldId="278"/>
        </pc:sldMkLst>
      </pc:sldChg>
      <pc:sldChg chg="del">
        <pc:chgData name="talesia.kalnbach@gmail.com" userId="8e3231bb3838f629" providerId="LiveId" clId="{3BA99745-288B-490A-9F72-64F6270FE488}" dt="2021-11-18T10:21:24.883" v="6306" actId="47"/>
        <pc:sldMkLst>
          <pc:docMk/>
          <pc:sldMk cId="2191377258" sldId="279"/>
        </pc:sldMkLst>
      </pc:sldChg>
      <pc:sldChg chg="modSp add mod">
        <pc:chgData name="talesia.kalnbach@gmail.com" userId="8e3231bb3838f629" providerId="LiveId" clId="{3BA99745-288B-490A-9F72-64F6270FE488}" dt="2021-11-21T18:54:37.870" v="6554" actId="20577"/>
        <pc:sldMkLst>
          <pc:docMk/>
          <pc:sldMk cId="1546413260" sldId="281"/>
        </pc:sldMkLst>
        <pc:spChg chg="mod">
          <ac:chgData name="talesia.kalnbach@gmail.com" userId="8e3231bb3838f629" providerId="LiveId" clId="{3BA99745-288B-490A-9F72-64F6270FE488}" dt="2021-10-21T08:14:52.004" v="2917" actId="20577"/>
          <ac:spMkLst>
            <pc:docMk/>
            <pc:sldMk cId="1546413260" sldId="281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21T18:54:37.870" v="6554" actId="20577"/>
          <ac:spMkLst>
            <pc:docMk/>
            <pc:sldMk cId="1546413260" sldId="281"/>
            <ac:spMk id="3" creationId="{E1E24AFB-66B4-49AC-A054-DD7E47497A4C}"/>
          </ac:spMkLst>
        </pc:spChg>
        <pc:graphicFrameChg chg="mod modGraphic">
          <ac:chgData name="talesia.kalnbach@gmail.com" userId="8e3231bb3838f629" providerId="LiveId" clId="{3BA99745-288B-490A-9F72-64F6270FE488}" dt="2021-09-24T08:38:48.110" v="999" actId="20577"/>
          <ac:graphicFrameMkLst>
            <pc:docMk/>
            <pc:sldMk cId="1546413260" sldId="281"/>
            <ac:graphicFrameMk id="7" creationId="{3A07EB6D-8FD3-4A4D-BB85-7758EE67E4DE}"/>
          </ac:graphicFrameMkLst>
        </pc:graphicFrameChg>
        <pc:graphicFrameChg chg="mod modGraphic">
          <ac:chgData name="talesia.kalnbach@gmail.com" userId="8e3231bb3838f629" providerId="LiveId" clId="{3BA99745-288B-490A-9F72-64F6270FE488}" dt="2021-09-24T09:03:25.709" v="1429" actId="20577"/>
          <ac:graphicFrameMkLst>
            <pc:docMk/>
            <pc:sldMk cId="1546413260" sldId="281"/>
            <ac:graphicFrameMk id="9" creationId="{E5B9349F-E64C-49A9-903C-CF0ACA0E046D}"/>
          </ac:graphicFrameMkLst>
        </pc:graphicFrameChg>
      </pc:sldChg>
      <pc:sldChg chg="addSp delSp modSp add del mod">
        <pc:chgData name="talesia.kalnbach@gmail.com" userId="8e3231bb3838f629" providerId="LiveId" clId="{3BA99745-288B-490A-9F72-64F6270FE488}" dt="2021-10-21T12:27:34.638" v="3142" actId="2696"/>
        <pc:sldMkLst>
          <pc:docMk/>
          <pc:sldMk cId="3169164811" sldId="282"/>
        </pc:sldMkLst>
        <pc:spChg chg="mod">
          <ac:chgData name="talesia.kalnbach@gmail.com" userId="8e3231bb3838f629" providerId="LiveId" clId="{3BA99745-288B-490A-9F72-64F6270FE488}" dt="2021-10-08T08:39:37.195" v="2143" actId="14100"/>
          <ac:spMkLst>
            <pc:docMk/>
            <pc:sldMk cId="3169164811" sldId="282"/>
            <ac:spMk id="3" creationId="{E1E24AFB-66B4-49AC-A054-DD7E47497A4C}"/>
          </ac:spMkLst>
        </pc:spChg>
        <pc:spChg chg="add mod">
          <ac:chgData name="talesia.kalnbach@gmail.com" userId="8e3231bb3838f629" providerId="LiveId" clId="{3BA99745-288B-490A-9F72-64F6270FE488}" dt="2021-10-08T09:05:58.717" v="2445" actId="20577"/>
          <ac:spMkLst>
            <pc:docMk/>
            <pc:sldMk cId="3169164811" sldId="282"/>
            <ac:spMk id="7" creationId="{90AF8B35-C2FE-4780-9C7F-D9B9EFA82833}"/>
          </ac:spMkLst>
        </pc:spChg>
        <pc:spChg chg="add del mod">
          <ac:chgData name="talesia.kalnbach@gmail.com" userId="8e3231bb3838f629" providerId="LiveId" clId="{3BA99745-288B-490A-9F72-64F6270FE488}" dt="2021-10-08T09:06:02.868" v="2446" actId="21"/>
          <ac:spMkLst>
            <pc:docMk/>
            <pc:sldMk cId="3169164811" sldId="282"/>
            <ac:spMk id="9" creationId="{46A96D9C-B296-4857-A2C7-1C4B17903F67}"/>
          </ac:spMkLst>
        </pc:spChg>
        <pc:graphicFrameChg chg="mod modGraphic">
          <ac:chgData name="talesia.kalnbach@gmail.com" userId="8e3231bb3838f629" providerId="LiveId" clId="{3BA99745-288B-490A-9F72-64F6270FE488}" dt="2021-10-21T08:15:38.186" v="2921" actId="113"/>
          <ac:graphicFrameMkLst>
            <pc:docMk/>
            <pc:sldMk cId="3169164811" sldId="282"/>
            <ac:graphicFrameMk id="6" creationId="{12F9ED59-014A-4CB4-9C32-F5939A961824}"/>
          </ac:graphicFrameMkLst>
        </pc:graphicFrameChg>
      </pc:sldChg>
      <pc:sldChg chg="modSp add del mod">
        <pc:chgData name="talesia.kalnbach@gmail.com" userId="8e3231bb3838f629" providerId="LiveId" clId="{3BA99745-288B-490A-9F72-64F6270FE488}" dt="2021-10-21T12:29:46.927" v="3172" actId="2696"/>
        <pc:sldMkLst>
          <pc:docMk/>
          <pc:sldMk cId="87487365" sldId="283"/>
        </pc:sldMkLst>
        <pc:spChg chg="mod">
          <ac:chgData name="talesia.kalnbach@gmail.com" userId="8e3231bb3838f629" providerId="LiveId" clId="{3BA99745-288B-490A-9F72-64F6270FE488}" dt="2021-10-08T09:06:58.246" v="2462" actId="20577"/>
          <ac:spMkLst>
            <pc:docMk/>
            <pc:sldMk cId="87487365" sldId="283"/>
            <ac:spMk id="7" creationId="{90AF8B35-C2FE-4780-9C7F-D9B9EFA82833}"/>
          </ac:spMkLst>
        </pc:spChg>
        <pc:spChg chg="mod">
          <ac:chgData name="talesia.kalnbach@gmail.com" userId="8e3231bb3838f629" providerId="LiveId" clId="{3BA99745-288B-490A-9F72-64F6270FE488}" dt="2021-10-08T09:06:20.058" v="2449" actId="6549"/>
          <ac:spMkLst>
            <pc:docMk/>
            <pc:sldMk cId="87487365" sldId="283"/>
            <ac:spMk id="9" creationId="{46A96D9C-B296-4857-A2C7-1C4B17903F67}"/>
          </ac:spMkLst>
        </pc:spChg>
        <pc:graphicFrameChg chg="modGraphic">
          <ac:chgData name="talesia.kalnbach@gmail.com" userId="8e3231bb3838f629" providerId="LiveId" clId="{3BA99745-288B-490A-9F72-64F6270FE488}" dt="2021-10-08T09:05:49.678" v="2439" actId="207"/>
          <ac:graphicFrameMkLst>
            <pc:docMk/>
            <pc:sldMk cId="87487365" sldId="283"/>
            <ac:graphicFrameMk id="6" creationId="{12F9ED59-014A-4CB4-9C32-F5939A961824}"/>
          </ac:graphicFrameMkLst>
        </pc:graphicFrameChg>
      </pc:sldChg>
      <pc:sldChg chg="addSp delSp modSp add mod ord">
        <pc:chgData name="talesia.kalnbach@gmail.com" userId="8e3231bb3838f629" providerId="LiveId" clId="{3BA99745-288B-490A-9F72-64F6270FE488}" dt="2021-11-21T18:46:54.004" v="6550" actId="20577"/>
        <pc:sldMkLst>
          <pc:docMk/>
          <pc:sldMk cId="2635593488" sldId="284"/>
        </pc:sldMkLst>
        <pc:spChg chg="mod">
          <ac:chgData name="talesia.kalnbach@gmail.com" userId="8e3231bb3838f629" providerId="LiveId" clId="{3BA99745-288B-490A-9F72-64F6270FE488}" dt="2021-11-21T18:46:54.004" v="6550" actId="20577"/>
          <ac:spMkLst>
            <pc:docMk/>
            <pc:sldMk cId="2635593488" sldId="284"/>
            <ac:spMk id="2" creationId="{06F932A4-1F8B-4BD5-872D-46EE47FF65A9}"/>
          </ac:spMkLst>
        </pc:spChg>
        <pc:spChg chg="del mod">
          <ac:chgData name="talesia.kalnbach@gmail.com" userId="8e3231bb3838f629" providerId="LiveId" clId="{3BA99745-288B-490A-9F72-64F6270FE488}" dt="2021-10-14T08:20:04.121" v="2469" actId="478"/>
          <ac:spMkLst>
            <pc:docMk/>
            <pc:sldMk cId="2635593488" sldId="284"/>
            <ac:spMk id="3" creationId="{E1E24AFB-66B4-49AC-A054-DD7E47497A4C}"/>
          </ac:spMkLst>
        </pc:spChg>
        <pc:spChg chg="add del mod">
          <ac:chgData name="talesia.kalnbach@gmail.com" userId="8e3231bb3838f629" providerId="LiveId" clId="{3BA99745-288B-490A-9F72-64F6270FE488}" dt="2021-10-14T08:23:15.287" v="2521" actId="478"/>
          <ac:spMkLst>
            <pc:docMk/>
            <pc:sldMk cId="2635593488" sldId="284"/>
            <ac:spMk id="6" creationId="{1D8EF57C-0321-493E-BC4E-E0EDD93CF8DD}"/>
          </ac:spMkLst>
        </pc:spChg>
        <pc:spChg chg="add del mod">
          <ac:chgData name="talesia.kalnbach@gmail.com" userId="8e3231bb3838f629" providerId="LiveId" clId="{3BA99745-288B-490A-9F72-64F6270FE488}" dt="2021-10-14T08:20:38.549" v="2476" actId="478"/>
          <ac:spMkLst>
            <pc:docMk/>
            <pc:sldMk cId="2635593488" sldId="284"/>
            <ac:spMk id="10" creationId="{27C2DDE4-EF42-48F5-AAFC-9ED6B96CC1A8}"/>
          </ac:spMkLst>
        </pc:spChg>
        <pc:spChg chg="add del mod">
          <ac:chgData name="talesia.kalnbach@gmail.com" userId="8e3231bb3838f629" providerId="LiveId" clId="{3BA99745-288B-490A-9F72-64F6270FE488}" dt="2021-10-14T08:20:37.266" v="2475" actId="478"/>
          <ac:spMkLst>
            <pc:docMk/>
            <pc:sldMk cId="2635593488" sldId="284"/>
            <ac:spMk id="11" creationId="{14ACD588-D909-4B5C-8D01-8AA44F94C817}"/>
          </ac:spMkLst>
        </pc:spChg>
        <pc:spChg chg="add del mod">
          <ac:chgData name="talesia.kalnbach@gmail.com" userId="8e3231bb3838f629" providerId="LiveId" clId="{3BA99745-288B-490A-9F72-64F6270FE488}" dt="2021-10-14T08:20:35.478" v="2474" actId="478"/>
          <ac:spMkLst>
            <pc:docMk/>
            <pc:sldMk cId="2635593488" sldId="284"/>
            <ac:spMk id="12" creationId="{58038DD6-9EAB-4775-B40D-570E72058065}"/>
          </ac:spMkLst>
        </pc:spChg>
        <pc:spChg chg="add del mod">
          <ac:chgData name="talesia.kalnbach@gmail.com" userId="8e3231bb3838f629" providerId="LiveId" clId="{3BA99745-288B-490A-9F72-64F6270FE488}" dt="2021-10-14T08:23:17.380" v="2522" actId="478"/>
          <ac:spMkLst>
            <pc:docMk/>
            <pc:sldMk cId="2635593488" sldId="284"/>
            <ac:spMk id="13" creationId="{D3CC2602-AAE3-438D-9575-424A06A769BB}"/>
          </ac:spMkLst>
        </pc:spChg>
        <pc:spChg chg="add del mod">
          <ac:chgData name="talesia.kalnbach@gmail.com" userId="8e3231bb3838f629" providerId="LiveId" clId="{3BA99745-288B-490A-9F72-64F6270FE488}" dt="2021-10-14T08:23:13.901" v="2520" actId="478"/>
          <ac:spMkLst>
            <pc:docMk/>
            <pc:sldMk cId="2635593488" sldId="284"/>
            <ac:spMk id="14" creationId="{58C08D24-B60B-4D69-B0A6-626797AEF2CE}"/>
          </ac:spMkLst>
        </pc:spChg>
        <pc:spChg chg="add del mod">
          <ac:chgData name="talesia.kalnbach@gmail.com" userId="8e3231bb3838f629" providerId="LiveId" clId="{3BA99745-288B-490A-9F72-64F6270FE488}" dt="2021-10-14T08:21:36.446" v="2485"/>
          <ac:spMkLst>
            <pc:docMk/>
            <pc:sldMk cId="2635593488" sldId="284"/>
            <ac:spMk id="15" creationId="{D3959619-CF0D-443C-AABC-BB01B1BD5999}"/>
          </ac:spMkLst>
        </pc:spChg>
        <pc:spChg chg="add mod">
          <ac:chgData name="talesia.kalnbach@gmail.com" userId="8e3231bb3838f629" providerId="LiveId" clId="{3BA99745-288B-490A-9F72-64F6270FE488}" dt="2021-10-14T08:26:32.145" v="2628" actId="1076"/>
          <ac:spMkLst>
            <pc:docMk/>
            <pc:sldMk cId="2635593488" sldId="284"/>
            <ac:spMk id="16" creationId="{1C49FCFD-1D69-4D42-B80B-C8E6FA940E5D}"/>
          </ac:spMkLst>
        </pc:spChg>
        <pc:spChg chg="add mod">
          <ac:chgData name="talesia.kalnbach@gmail.com" userId="8e3231bb3838f629" providerId="LiveId" clId="{3BA99745-288B-490A-9F72-64F6270FE488}" dt="2021-10-14T08:27:27.924" v="2653" actId="1076"/>
          <ac:spMkLst>
            <pc:docMk/>
            <pc:sldMk cId="2635593488" sldId="284"/>
            <ac:spMk id="17" creationId="{C2E6574C-1C61-40B2-A547-8CC26B48000E}"/>
          </ac:spMkLst>
        </pc:spChg>
        <pc:spChg chg="add mod">
          <ac:chgData name="talesia.kalnbach@gmail.com" userId="8e3231bb3838f629" providerId="LiveId" clId="{3BA99745-288B-490A-9F72-64F6270FE488}" dt="2021-10-14T08:27:14.435" v="2651" actId="1076"/>
          <ac:spMkLst>
            <pc:docMk/>
            <pc:sldMk cId="2635593488" sldId="284"/>
            <ac:spMk id="18" creationId="{5D02B359-46AE-4E94-B412-98951BAEAE24}"/>
          </ac:spMkLst>
        </pc:spChg>
        <pc:spChg chg="add mod">
          <ac:chgData name="talesia.kalnbach@gmail.com" userId="8e3231bb3838f629" providerId="LiveId" clId="{3BA99745-288B-490A-9F72-64F6270FE488}" dt="2021-10-14T08:27:23.736" v="2652" actId="1076"/>
          <ac:spMkLst>
            <pc:docMk/>
            <pc:sldMk cId="2635593488" sldId="284"/>
            <ac:spMk id="19" creationId="{CA87C71A-118E-4F6B-851B-4A94139F35EA}"/>
          </ac:spMkLst>
        </pc:spChg>
        <pc:spChg chg="add mod">
          <ac:chgData name="talesia.kalnbach@gmail.com" userId="8e3231bb3838f629" providerId="LiveId" clId="{3BA99745-288B-490A-9F72-64F6270FE488}" dt="2021-10-14T08:29:56.681" v="2678" actId="1076"/>
          <ac:spMkLst>
            <pc:docMk/>
            <pc:sldMk cId="2635593488" sldId="284"/>
            <ac:spMk id="24" creationId="{97983775-2DD0-41B6-BC90-4E5304DC18BE}"/>
          </ac:spMkLst>
        </pc:spChg>
        <pc:spChg chg="add mod">
          <ac:chgData name="talesia.kalnbach@gmail.com" userId="8e3231bb3838f629" providerId="LiveId" clId="{3BA99745-288B-490A-9F72-64F6270FE488}" dt="2021-10-14T08:31:34.308" v="2751" actId="1038"/>
          <ac:spMkLst>
            <pc:docMk/>
            <pc:sldMk cId="2635593488" sldId="284"/>
            <ac:spMk id="25" creationId="{2AC3448D-311C-4FD9-A9A7-B85EAD2F0D80}"/>
          </ac:spMkLst>
        </pc:spChg>
        <pc:spChg chg="add mod">
          <ac:chgData name="talesia.kalnbach@gmail.com" userId="8e3231bb3838f629" providerId="LiveId" clId="{3BA99745-288B-490A-9F72-64F6270FE488}" dt="2021-10-14T08:30:26.151" v="2713" actId="1038"/>
          <ac:spMkLst>
            <pc:docMk/>
            <pc:sldMk cId="2635593488" sldId="284"/>
            <ac:spMk id="26" creationId="{FDAE8009-10BE-4550-BFB5-51FE2DA6E307}"/>
          </ac:spMkLst>
        </pc:spChg>
        <pc:spChg chg="add del">
          <ac:chgData name="talesia.kalnbach@gmail.com" userId="8e3231bb3838f629" providerId="LiveId" clId="{3BA99745-288B-490A-9F72-64F6270FE488}" dt="2021-10-14T08:31:37.884" v="2753" actId="478"/>
          <ac:spMkLst>
            <pc:docMk/>
            <pc:sldMk cId="2635593488" sldId="284"/>
            <ac:spMk id="27" creationId="{5CFDA478-D698-4391-B99D-80075657822D}"/>
          </ac:spMkLst>
        </pc:spChg>
        <pc:spChg chg="add mod">
          <ac:chgData name="talesia.kalnbach@gmail.com" userId="8e3231bb3838f629" providerId="LiveId" clId="{3BA99745-288B-490A-9F72-64F6270FE488}" dt="2021-10-14T08:34:42.321" v="2810" actId="207"/>
          <ac:spMkLst>
            <pc:docMk/>
            <pc:sldMk cId="2635593488" sldId="284"/>
            <ac:spMk id="28" creationId="{C7FF1C00-5CA2-48F8-B73F-3EB16F2E3313}"/>
          </ac:spMkLst>
        </pc:spChg>
        <pc:spChg chg="add mod">
          <ac:chgData name="talesia.kalnbach@gmail.com" userId="8e3231bb3838f629" providerId="LiveId" clId="{3BA99745-288B-490A-9F72-64F6270FE488}" dt="2021-10-14T08:32:36.356" v="2771" actId="1076"/>
          <ac:spMkLst>
            <pc:docMk/>
            <pc:sldMk cId="2635593488" sldId="284"/>
            <ac:spMk id="29" creationId="{FA3A54F3-92E4-4744-AC70-9E85741ED356}"/>
          </ac:spMkLst>
        </pc:spChg>
        <pc:spChg chg="add mod">
          <ac:chgData name="talesia.kalnbach@gmail.com" userId="8e3231bb3838f629" providerId="LiveId" clId="{3BA99745-288B-490A-9F72-64F6270FE488}" dt="2021-10-14T08:33:55.920" v="2804" actId="1037"/>
          <ac:spMkLst>
            <pc:docMk/>
            <pc:sldMk cId="2635593488" sldId="284"/>
            <ac:spMk id="30" creationId="{76D68085-63D7-4E7D-B54A-6B050AE47E22}"/>
          </ac:spMkLst>
        </pc:spChg>
        <pc:spChg chg="add mod">
          <ac:chgData name="talesia.kalnbach@gmail.com" userId="8e3231bb3838f629" providerId="LiveId" clId="{3BA99745-288B-490A-9F72-64F6270FE488}" dt="2021-10-14T08:33:12.238" v="2791" actId="1076"/>
          <ac:spMkLst>
            <pc:docMk/>
            <pc:sldMk cId="2635593488" sldId="284"/>
            <ac:spMk id="31" creationId="{23C6BB8A-E8EF-4E5C-B173-A4637A136D4F}"/>
          </ac:spMkLst>
        </pc:spChg>
        <pc:spChg chg="add mod">
          <ac:chgData name="talesia.kalnbach@gmail.com" userId="8e3231bb3838f629" providerId="LiveId" clId="{3BA99745-288B-490A-9F72-64F6270FE488}" dt="2021-10-14T08:34:52.615" v="2814" actId="208"/>
          <ac:spMkLst>
            <pc:docMk/>
            <pc:sldMk cId="2635593488" sldId="284"/>
            <ac:spMk id="32" creationId="{3DBB12A4-3B4E-48B4-A57C-F7D06218673A}"/>
          </ac:spMkLst>
        </pc:spChg>
        <pc:spChg chg="add mod">
          <ac:chgData name="talesia.kalnbach@gmail.com" userId="8e3231bb3838f629" providerId="LiveId" clId="{3BA99745-288B-490A-9F72-64F6270FE488}" dt="2021-10-14T08:34:47.039" v="2812" actId="208"/>
          <ac:spMkLst>
            <pc:docMk/>
            <pc:sldMk cId="2635593488" sldId="284"/>
            <ac:spMk id="33" creationId="{B2E6DF4F-E9A2-42E1-9052-9AE1FC308484}"/>
          </ac:spMkLst>
        </pc:spChg>
        <pc:graphicFrameChg chg="del">
          <ac:chgData name="talesia.kalnbach@gmail.com" userId="8e3231bb3838f629" providerId="LiveId" clId="{3BA99745-288B-490A-9F72-64F6270FE488}" dt="2021-10-14T08:19:46.375" v="2467" actId="478"/>
          <ac:graphicFrameMkLst>
            <pc:docMk/>
            <pc:sldMk cId="2635593488" sldId="284"/>
            <ac:graphicFrameMk id="7" creationId="{3A07EB6D-8FD3-4A4D-BB85-7758EE67E4DE}"/>
          </ac:graphicFrameMkLst>
        </pc:graphicFrameChg>
        <pc:graphicFrameChg chg="del">
          <ac:chgData name="talesia.kalnbach@gmail.com" userId="8e3231bb3838f629" providerId="LiveId" clId="{3BA99745-288B-490A-9F72-64F6270FE488}" dt="2021-10-14T08:19:50.463" v="2468" actId="478"/>
          <ac:graphicFrameMkLst>
            <pc:docMk/>
            <pc:sldMk cId="2635593488" sldId="284"/>
            <ac:graphicFrameMk id="9" creationId="{E5B9349F-E64C-49A9-903C-CF0ACA0E046D}"/>
          </ac:graphicFrameMkLst>
        </pc:graphicFrameChg>
        <pc:cxnChg chg="add mod">
          <ac:chgData name="talesia.kalnbach@gmail.com" userId="8e3231bb3838f629" providerId="LiveId" clId="{3BA99745-288B-490A-9F72-64F6270FE488}" dt="2021-10-14T08:28:31.273" v="2660" actId="1038"/>
          <ac:cxnSpMkLst>
            <pc:docMk/>
            <pc:sldMk cId="2635593488" sldId="284"/>
            <ac:cxnSpMk id="21" creationId="{201B8CC9-8699-4C18-A1BE-B86E44F9427A}"/>
          </ac:cxnSpMkLst>
        </pc:cxnChg>
        <pc:cxnChg chg="add mod">
          <ac:chgData name="talesia.kalnbach@gmail.com" userId="8e3231bb3838f629" providerId="LiveId" clId="{3BA99745-288B-490A-9F72-64F6270FE488}" dt="2021-10-14T08:28:53.893" v="2662" actId="693"/>
          <ac:cxnSpMkLst>
            <pc:docMk/>
            <pc:sldMk cId="2635593488" sldId="284"/>
            <ac:cxnSpMk id="22" creationId="{55C45090-3663-45E9-BDA4-046D2C4C7545}"/>
          </ac:cxnSpMkLst>
        </pc:cxnChg>
        <pc:cxnChg chg="add mod">
          <ac:chgData name="talesia.kalnbach@gmail.com" userId="8e3231bb3838f629" providerId="LiveId" clId="{3BA99745-288B-490A-9F72-64F6270FE488}" dt="2021-10-14T08:29:06.079" v="2665" actId="1038"/>
          <ac:cxnSpMkLst>
            <pc:docMk/>
            <pc:sldMk cId="2635593488" sldId="284"/>
            <ac:cxnSpMk id="23" creationId="{0FFAE6F7-F717-43B4-994E-52B338B69710}"/>
          </ac:cxnSpMkLst>
        </pc:cxnChg>
      </pc:sldChg>
      <pc:sldChg chg="addSp delSp modSp add mod">
        <pc:chgData name="talesia.kalnbach@gmail.com" userId="8e3231bb3838f629" providerId="LiveId" clId="{3BA99745-288B-490A-9F72-64F6270FE488}" dt="2021-11-08T17:51:39.107" v="4135" actId="20577"/>
        <pc:sldMkLst>
          <pc:docMk/>
          <pc:sldMk cId="2882403419" sldId="285"/>
        </pc:sldMkLst>
        <pc:spChg chg="mod">
          <ac:chgData name="talesia.kalnbach@gmail.com" userId="8e3231bb3838f629" providerId="LiveId" clId="{3BA99745-288B-490A-9F72-64F6270FE488}" dt="2021-11-08T17:41:44.276" v="3779" actId="20577"/>
          <ac:spMkLst>
            <pc:docMk/>
            <pc:sldMk cId="2882403419" sldId="285"/>
            <ac:spMk id="3" creationId="{E1E24AFB-66B4-49AC-A054-DD7E47497A4C}"/>
          </ac:spMkLst>
        </pc:spChg>
        <pc:spChg chg="del">
          <ac:chgData name="talesia.kalnbach@gmail.com" userId="8e3231bb3838f629" providerId="LiveId" clId="{3BA99745-288B-490A-9F72-64F6270FE488}" dt="2021-10-21T12:29:55.749" v="3174" actId="478"/>
          <ac:spMkLst>
            <pc:docMk/>
            <pc:sldMk cId="2882403419" sldId="285"/>
            <ac:spMk id="9" creationId="{EBFFEDCA-ECC0-4047-BE4E-D2075DC08F3A}"/>
          </ac:spMkLst>
        </pc:spChg>
        <pc:spChg chg="del">
          <ac:chgData name="talesia.kalnbach@gmail.com" userId="8e3231bb3838f629" providerId="LiveId" clId="{3BA99745-288B-490A-9F72-64F6270FE488}" dt="2021-10-21T12:29:52.913" v="3173" actId="478"/>
          <ac:spMkLst>
            <pc:docMk/>
            <pc:sldMk cId="2882403419" sldId="285"/>
            <ac:spMk id="10" creationId="{EACFEE4F-814D-49F7-A77B-97A55194AA80}"/>
          </ac:spMkLst>
        </pc:spChg>
        <pc:spChg chg="add mod">
          <ac:chgData name="talesia.kalnbach@gmail.com" userId="8e3231bb3838f629" providerId="LiveId" clId="{3BA99745-288B-490A-9F72-64F6270FE488}" dt="2021-11-08T17:51:39.107" v="4135" actId="20577"/>
          <ac:spMkLst>
            <pc:docMk/>
            <pc:sldMk cId="2882403419" sldId="285"/>
            <ac:spMk id="11" creationId="{FF37D4C1-C69C-45B7-9A90-B5D0696D23A5}"/>
          </ac:spMkLst>
        </pc:spChg>
        <pc:graphicFrameChg chg="mod modGraphic">
          <ac:chgData name="talesia.kalnbach@gmail.com" userId="8e3231bb3838f629" providerId="LiveId" clId="{3BA99745-288B-490A-9F72-64F6270FE488}" dt="2021-10-21T12:43:48.527" v="3755" actId="14100"/>
          <ac:graphicFrameMkLst>
            <pc:docMk/>
            <pc:sldMk cId="2882403419" sldId="285"/>
            <ac:graphicFrameMk id="7" creationId="{1EEF393A-E5AE-425D-BD05-B2147E64933A}"/>
          </ac:graphicFrameMkLst>
        </pc:graphicFrameChg>
      </pc:sldChg>
      <pc:sldChg chg="modSp add mod">
        <pc:chgData name="talesia.kalnbach@gmail.com" userId="8e3231bb3838f629" providerId="LiveId" clId="{3BA99745-288B-490A-9F72-64F6270FE488}" dt="2021-11-18T10:20:02.218" v="6290" actId="20577"/>
        <pc:sldMkLst>
          <pc:docMk/>
          <pc:sldMk cId="417971979" sldId="286"/>
        </pc:sldMkLst>
        <pc:spChg chg="mod">
          <ac:chgData name="talesia.kalnbach@gmail.com" userId="8e3231bb3838f629" providerId="LiveId" clId="{3BA99745-288B-490A-9F72-64F6270FE488}" dt="2021-11-18T10:19:57.703" v="6284" actId="20577"/>
          <ac:spMkLst>
            <pc:docMk/>
            <pc:sldMk cId="417971979" sldId="286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18T10:20:02.218" v="6290" actId="20577"/>
          <ac:spMkLst>
            <pc:docMk/>
            <pc:sldMk cId="417971979" sldId="286"/>
            <ac:spMk id="3" creationId="{E1E24AFB-66B4-49AC-A054-DD7E47497A4C}"/>
          </ac:spMkLst>
        </pc:spChg>
        <pc:graphicFrameChg chg="mod">
          <ac:chgData name="talesia.kalnbach@gmail.com" userId="8e3231bb3838f629" providerId="LiveId" clId="{3BA99745-288B-490A-9F72-64F6270FE488}" dt="2021-11-18T10:19:46.235" v="6270" actId="1076"/>
          <ac:graphicFrameMkLst>
            <pc:docMk/>
            <pc:sldMk cId="417971979" sldId="286"/>
            <ac:graphicFrameMk id="7" creationId="{3A07EB6D-8FD3-4A4D-BB85-7758EE67E4DE}"/>
          </ac:graphicFrameMkLst>
        </pc:graphicFrameChg>
        <pc:graphicFrameChg chg="mod">
          <ac:chgData name="talesia.kalnbach@gmail.com" userId="8e3231bb3838f629" providerId="LiveId" clId="{3BA99745-288B-490A-9F72-64F6270FE488}" dt="2021-11-18T10:19:52.489" v="6271" actId="1076"/>
          <ac:graphicFrameMkLst>
            <pc:docMk/>
            <pc:sldMk cId="417971979" sldId="286"/>
            <ac:graphicFrameMk id="9" creationId="{E5B9349F-E64C-49A9-903C-CF0ACA0E046D}"/>
          </ac:graphicFrameMkLst>
        </pc:graphicFrameChg>
      </pc:sldChg>
      <pc:sldChg chg="modSp add del mod">
        <pc:chgData name="talesia.kalnbach@gmail.com" userId="8e3231bb3838f629" providerId="LiveId" clId="{3BA99745-288B-490A-9F72-64F6270FE488}" dt="2021-11-08T17:47:25.654" v="3893" actId="2696"/>
        <pc:sldMkLst>
          <pc:docMk/>
          <pc:sldMk cId="570303850" sldId="286"/>
        </pc:sldMkLst>
        <pc:spChg chg="mod">
          <ac:chgData name="talesia.kalnbach@gmail.com" userId="8e3231bb3838f629" providerId="LiveId" clId="{3BA99745-288B-490A-9F72-64F6270FE488}" dt="2021-11-08T17:47:02.688" v="3892" actId="20577"/>
          <ac:spMkLst>
            <pc:docMk/>
            <pc:sldMk cId="570303850" sldId="286"/>
            <ac:spMk id="3" creationId="{E1E24AFB-66B4-49AC-A054-DD7E47497A4C}"/>
          </ac:spMkLst>
        </pc:spChg>
        <pc:graphicFrameChg chg="modGraphic">
          <ac:chgData name="talesia.kalnbach@gmail.com" userId="8e3231bb3838f629" providerId="LiveId" clId="{3BA99745-288B-490A-9F72-64F6270FE488}" dt="2021-11-08T17:43:50.562" v="3804" actId="20577"/>
          <ac:graphicFrameMkLst>
            <pc:docMk/>
            <pc:sldMk cId="570303850" sldId="286"/>
            <ac:graphicFrameMk id="7" creationId="{1EEF393A-E5AE-425D-BD05-B2147E64933A}"/>
          </ac:graphicFrameMkLst>
        </pc:graphicFrameChg>
      </pc:sldChg>
      <pc:sldChg chg="modSp add mod">
        <pc:chgData name="talesia.kalnbach@gmail.com" userId="8e3231bb3838f629" providerId="LiveId" clId="{3BA99745-288B-490A-9F72-64F6270FE488}" dt="2021-11-18T10:20:48.094" v="6293" actId="1076"/>
        <pc:sldMkLst>
          <pc:docMk/>
          <pc:sldMk cId="1491000248" sldId="287"/>
        </pc:sldMkLst>
        <pc:spChg chg="mod">
          <ac:chgData name="talesia.kalnbach@gmail.com" userId="8e3231bb3838f629" providerId="LiveId" clId="{3BA99745-288B-490A-9F72-64F6270FE488}" dt="2021-11-18T10:14:46.267" v="5626" actId="20577"/>
          <ac:spMkLst>
            <pc:docMk/>
            <pc:sldMk cId="1491000248" sldId="287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18T10:20:48.094" v="6293" actId="1076"/>
          <ac:spMkLst>
            <pc:docMk/>
            <pc:sldMk cId="1491000248" sldId="287"/>
            <ac:spMk id="3" creationId="{E1E24AFB-66B4-49AC-A054-DD7E47497A4C}"/>
          </ac:spMkLst>
        </pc:spChg>
      </pc:sldChg>
      <pc:sldChg chg="modSp add mod ord">
        <pc:chgData name="talesia.kalnbach@gmail.com" userId="8e3231bb3838f629" providerId="LiveId" clId="{3BA99745-288B-490A-9F72-64F6270FE488}" dt="2021-11-21T19:29:54.938" v="7424" actId="20577"/>
        <pc:sldMkLst>
          <pc:docMk/>
          <pc:sldMk cId="192017743" sldId="288"/>
        </pc:sldMkLst>
        <pc:spChg chg="mod">
          <ac:chgData name="talesia.kalnbach@gmail.com" userId="8e3231bb3838f629" providerId="LiveId" clId="{3BA99745-288B-490A-9F72-64F6270FE488}" dt="2021-11-21T19:13:48.197" v="6967" actId="20577"/>
          <ac:spMkLst>
            <pc:docMk/>
            <pc:sldMk cId="192017743" sldId="288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21T19:29:54.938" v="7424" actId="20577"/>
          <ac:spMkLst>
            <pc:docMk/>
            <pc:sldMk cId="192017743" sldId="288"/>
            <ac:spMk id="3" creationId="{E1E24AFB-66B4-49AC-A054-DD7E47497A4C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E6E4A560-51C3-497E-B288-52DF47493583}"/>
    <pc:docChg chg="addSld modSld sldOrd modMainMaster">
      <pc:chgData name="vdimova05" userId="S::vdimova05_gmail.com#ext#@inakalnbachgutbuchenhofde.onmicrosoft.com::2386fe1f-764d-4183-be08-91217d426715" providerId="AD" clId="Web-{E6E4A560-51C3-497E-B288-52DF47493583}" dt="2021-06-19T10:56:19.698" v="43" actId="20577"/>
      <pc:docMkLst>
        <pc:docMk/>
      </pc:docMkLst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721375040" sldId="256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4065353136" sldId="258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2706585692" sldId="259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1008023253" sldId="260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423381697" sldId="261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497128652" sldId="262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837862607" sldId="263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2635014416" sldId="264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573864857" sldId="265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458388281" sldId="266"/>
        </pc:sldMkLst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19.461" v="6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19.461" v="6" actId="20577"/>
          <ac:spMkLst>
            <pc:docMk/>
            <pc:sldMk cId="1666320008" sldId="267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58.289" v="20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58.289" v="20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28.164" v="10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28.164" v="10" actId="20577"/>
          <ac:spMkLst>
            <pc:docMk/>
            <pc:sldMk cId="660555125" sldId="270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40.789" v="13" actId="20577"/>
        <pc:sldMkLst>
          <pc:docMk/>
          <pc:sldMk cId="2379211111" sldId="271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40.789" v="13" actId="20577"/>
          <ac:spMkLst>
            <pc:docMk/>
            <pc:sldMk cId="2379211111" sldId="271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50.242" v="17" actId="20577"/>
        <pc:sldMkLst>
          <pc:docMk/>
          <pc:sldMk cId="1357366732" sldId="272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50.242" v="17" actId="20577"/>
          <ac:spMkLst>
            <pc:docMk/>
            <pc:sldMk cId="1357366732" sldId="272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1:07.914" v="24" actId="20577"/>
        <pc:sldMkLst>
          <pc:docMk/>
          <pc:sldMk cId="3823330299" sldId="273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1:07.914" v="24" actId="20577"/>
          <ac:spMkLst>
            <pc:docMk/>
            <pc:sldMk cId="3823330299" sldId="273"/>
            <ac:spMk id="3" creationId="{E1E24AFB-66B4-49AC-A054-DD7E47497A4C}"/>
          </ac:spMkLst>
        </pc:spChg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2729091742" sldId="274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1003589173" sldId="275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128492870" sldId="276"/>
        </pc:sldMkLst>
      </pc:sldChg>
      <pc:sldChg chg="modSp add ord replId">
        <pc:chgData name="vdimova05" userId="S::vdimova05_gmail.com#ext#@inakalnbachgutbuchenhofde.onmicrosoft.com::2386fe1f-764d-4183-be08-91217d426715" providerId="AD" clId="Web-{E6E4A560-51C3-497E-B288-52DF47493583}" dt="2021-06-19T10:52:47.243" v="30" actId="20577"/>
        <pc:sldMkLst>
          <pc:docMk/>
          <pc:sldMk cId="1717666163" sldId="277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2:47.243" v="30" actId="20577"/>
          <ac:spMkLst>
            <pc:docMk/>
            <pc:sldMk cId="1717666163" sldId="277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2:36.071" v="29" actId="20577"/>
          <ac:spMkLst>
            <pc:docMk/>
            <pc:sldMk cId="1717666163" sldId="277"/>
            <ac:spMk id="7" creationId="{4488C50D-EF91-43D9-A66F-12DC7AF95CD3}"/>
          </ac:spMkLst>
        </pc:spChg>
      </pc:sldChg>
      <pc:sldChg chg="modSp add ord replId">
        <pc:chgData name="vdimova05" userId="S::vdimova05_gmail.com#ext#@inakalnbachgutbuchenhofde.onmicrosoft.com::2386fe1f-764d-4183-be08-91217d426715" providerId="AD" clId="Web-{E6E4A560-51C3-497E-B288-52DF47493583}" dt="2021-06-19T10:54:14.572" v="35" actId="20577"/>
        <pc:sldMkLst>
          <pc:docMk/>
          <pc:sldMk cId="2975846842" sldId="278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4:14.572" v="35" actId="20577"/>
          <ac:spMkLst>
            <pc:docMk/>
            <pc:sldMk cId="2975846842" sldId="278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4:08.291" v="34" actId="20577"/>
          <ac:spMkLst>
            <pc:docMk/>
            <pc:sldMk cId="2975846842" sldId="278"/>
            <ac:spMk id="7" creationId="{4488C50D-EF91-43D9-A66F-12DC7AF95CD3}"/>
          </ac:spMkLst>
        </pc:spChg>
      </pc:sldChg>
      <pc:sldChg chg="modSp add ord replId">
        <pc:chgData name="vdimova05" userId="S::vdimova05_gmail.com#ext#@inakalnbachgutbuchenhofde.onmicrosoft.com::2386fe1f-764d-4183-be08-91217d426715" providerId="AD" clId="Web-{E6E4A560-51C3-497E-B288-52DF47493583}" dt="2021-06-19T10:55:09.275" v="38" actId="20577"/>
        <pc:sldMkLst>
          <pc:docMk/>
          <pc:sldMk cId="2191377258" sldId="279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5:09.275" v="38" actId="20577"/>
          <ac:spMkLst>
            <pc:docMk/>
            <pc:sldMk cId="2191377258" sldId="279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5:01.932" v="37" actId="20577"/>
          <ac:spMkLst>
            <pc:docMk/>
            <pc:sldMk cId="2191377258" sldId="279"/>
            <ac:spMk id="7" creationId="{4488C50D-EF91-43D9-A66F-12DC7AF95CD3}"/>
          </ac:spMkLst>
        </pc:spChg>
      </pc:sldChg>
      <pc:sldChg chg="modSp add replId modTransition">
        <pc:chgData name="vdimova05" userId="S::vdimova05_gmail.com#ext#@inakalnbachgutbuchenhofde.onmicrosoft.com::2386fe1f-764d-4183-be08-91217d426715" providerId="AD" clId="Web-{E6E4A560-51C3-497E-B288-52DF47493583}" dt="2021-06-19T10:56:19.698" v="43" actId="20577"/>
        <pc:sldMkLst>
          <pc:docMk/>
          <pc:sldMk cId="2684299523" sldId="280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6:19.698" v="43" actId="20577"/>
          <ac:spMkLst>
            <pc:docMk/>
            <pc:sldMk cId="2684299523" sldId="280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6:13.854" v="42" actId="20577"/>
          <ac:spMkLst>
            <pc:docMk/>
            <pc:sldMk cId="2684299523" sldId="280"/>
            <ac:spMk id="7" creationId="{4488C50D-EF91-43D9-A66F-12DC7AF95CD3}"/>
          </ac:spMkLst>
        </pc:spChg>
      </pc:sldChg>
      <pc:sldMasterChg chg="modTransition modSldLayout">
        <pc:chgData name="vdimova05" userId="S::vdimova05_gmail.com#ext#@inakalnbachgutbuchenhofde.onmicrosoft.com::2386fe1f-764d-4183-be08-91217d426715" providerId="AD" clId="Web-{E6E4A560-51C3-497E-B288-52DF47493583}" dt="2021-06-19T10:48:27.257" v="2"/>
        <pc:sldMasterMkLst>
          <pc:docMk/>
          <pc:sldMasterMk cId="4022614776" sldId="2147483696"/>
        </pc:sldMasterMkLst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581719911" sldId="2147483697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3043336500" sldId="2147483698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3923131185" sldId="2147483699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3226193000" sldId="2147483700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1287230958" sldId="2147483701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61548433" sldId="2147483702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174025905" sldId="2147483703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1744251728" sldId="2147483704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2641822925" sldId="2147483705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2846953085" sldId="2147483706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513219974" sldId="2147483707"/>
          </pc:sldLayoutMkLst>
        </pc:sldLayoutChg>
      </pc:sldMasterChg>
    </pc:docChg>
  </pc:docChgLst>
  <pc:docChgLst>
    <pc:chgData name="vdimova05" userId="S::vdimova05_gmail.com#ext#@inakalnbachgutbuchenhofde.onmicrosoft.com::2386fe1f-764d-4183-be08-91217d426715" providerId="AD" clId="Web-{06F69715-6464-4656-BD7A-37C18507F566}"/>
    <pc:docChg chg="modSld">
      <pc:chgData name="vdimova05" userId="S::vdimova05_gmail.com#ext#@inakalnbachgutbuchenhofde.onmicrosoft.com::2386fe1f-764d-4183-be08-91217d426715" providerId="AD" clId="Web-{06F69715-6464-4656-BD7A-37C18507F566}" dt="2021-06-19T10:43:27.966" v="152"/>
      <pc:docMkLst>
        <pc:docMk/>
      </pc:docMkLst>
      <pc:sldChg chg="modSp modTransition">
        <pc:chgData name="vdimova05" userId="S::vdimova05_gmail.com#ext#@inakalnbachgutbuchenhofde.onmicrosoft.com::2386fe1f-764d-4183-be08-91217d426715" providerId="AD" clId="Web-{06F69715-6464-4656-BD7A-37C18507F566}" dt="2021-06-19T10:43:27.966" v="152"/>
        <pc:sldMkLst>
          <pc:docMk/>
          <pc:sldMk cId="4065353136" sldId="258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42:24.699" v="149" actId="20577"/>
          <ac:spMkLst>
            <pc:docMk/>
            <pc:sldMk cId="4065353136" sldId="258"/>
            <ac:spMk id="6" creationId="{2BAF6D6D-D477-4877-BB32-EA673D0469A4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5:59.707" v="31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5:59.707" v="31" actId="20577"/>
          <ac:spMkLst>
            <pc:docMk/>
            <pc:sldMk cId="1666320008" sldId="267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7:46.256" v="70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7:46.256" v="70" actId="20577"/>
          <ac:spMkLst>
            <pc:docMk/>
            <pc:sldMk cId="1861870397" sldId="268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6:40.474" v="41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6:40.474" v="41" actId="20577"/>
          <ac:spMkLst>
            <pc:docMk/>
            <pc:sldMk cId="660555125" sldId="270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6:55.724" v="48" actId="20577"/>
        <pc:sldMkLst>
          <pc:docMk/>
          <pc:sldMk cId="2379211111" sldId="271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6:55.724" v="48" actId="20577"/>
          <ac:spMkLst>
            <pc:docMk/>
            <pc:sldMk cId="2379211111" sldId="271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7:16.896" v="62" actId="20577"/>
        <pc:sldMkLst>
          <pc:docMk/>
          <pc:sldMk cId="1357366732" sldId="272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7:16.896" v="62" actId="20577"/>
          <ac:spMkLst>
            <pc:docMk/>
            <pc:sldMk cId="1357366732" sldId="272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8:46.757" v="93" actId="20577"/>
        <pc:sldMkLst>
          <pc:docMk/>
          <pc:sldMk cId="3823330299" sldId="273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8:46.757" v="93" actId="20577"/>
          <ac:spMkLst>
            <pc:docMk/>
            <pc:sldMk cId="3823330299" sldId="273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6:09.239" v="33" actId="20577"/>
        <pc:sldMkLst>
          <pc:docMk/>
          <pc:sldMk cId="2729091742" sldId="274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6:09.239" v="33" actId="20577"/>
          <ac:spMkLst>
            <pc:docMk/>
            <pc:sldMk cId="2729091742" sldId="274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9:26.539" v="95" actId="20577"/>
        <pc:sldMkLst>
          <pc:docMk/>
          <pc:sldMk cId="1003589173" sldId="275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9:26.539" v="95" actId="20577"/>
          <ac:spMkLst>
            <pc:docMk/>
            <pc:sldMk cId="1003589173" sldId="275"/>
            <ac:spMk id="2" creationId="{06F932A4-1F8B-4BD5-872D-46EE47FF65A9}"/>
          </ac:spMkLst>
        </pc:spChg>
      </pc:sldChg>
    </pc:docChg>
  </pc:docChgLst>
  <pc:docChgLst>
    <pc:chgData clId="Web-{AA72EB45-F7F2-4507-B884-C1E07DD6F33D}"/>
    <pc:docChg chg="modSld">
      <pc:chgData name="" userId="" providerId="" clId="Web-{AA72EB45-F7F2-4507-B884-C1E07DD6F33D}" dt="2021-06-04T08:08:01.274" v="0" actId="20577"/>
      <pc:docMkLst>
        <pc:docMk/>
      </pc:docMkLst>
      <pc:sldChg chg="modSp">
        <pc:chgData name="" userId="" providerId="" clId="Web-{AA72EB45-F7F2-4507-B884-C1E07DD6F33D}" dt="2021-06-04T08:08:01.274" v="0" actId="20577"/>
        <pc:sldMkLst>
          <pc:docMk/>
          <pc:sldMk cId="3721375040" sldId="256"/>
        </pc:sldMkLst>
        <pc:spChg chg="mod">
          <ac:chgData name="" userId="" providerId="" clId="Web-{AA72EB45-F7F2-4507-B884-C1E07DD6F33D}" dt="2021-06-04T08:08:01.274" v="0" actId="20577"/>
          <ac:spMkLst>
            <pc:docMk/>
            <pc:sldMk cId="3721375040" sldId="256"/>
            <ac:spMk id="2" creationId="{CEA3A556-5179-4BF8-A8EA-2AA599555731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2C46E4AB-2022-46D3-A10F-4FB6DCD43BEF}"/>
    <pc:docChg chg="addSld modSld sldOrd">
      <pc:chgData name="talesia.kalnbach" userId="S::talesia.kalnbach_gmail.com#ext#@inakalnbachgutbuchenhofde.onmicrosoft.com::8e4b6346-0d64-423f-8a6c-12397c682c26" providerId="AD" clId="Web-{2C46E4AB-2022-46D3-A10F-4FB6DCD43BEF}" dt="2021-06-14T15:06:09.106" v="35"/>
      <pc:docMkLst>
        <pc:docMk/>
      </pc:docMkLst>
      <pc:sldChg chg="delSp modSp add ord replId">
        <pc:chgData name="talesia.kalnbach" userId="S::talesia.kalnbach_gmail.com#ext#@inakalnbachgutbuchenhofde.onmicrosoft.com::8e4b6346-0d64-423f-8a6c-12397c682c26" providerId="AD" clId="Web-{2C46E4AB-2022-46D3-A10F-4FB6DCD43BEF}" dt="2021-06-14T15:05:48.402" v="33"/>
        <pc:sldMkLst>
          <pc:docMk/>
          <pc:sldMk cId="1666320008" sldId="267"/>
        </pc:sldMkLst>
        <pc:spChg chg="mod">
          <ac:chgData name="talesia.kalnbach" userId="S::talesia.kalnbach_gmail.com#ext#@inakalnbachgutbuchenhofde.onmicrosoft.com::8e4b6346-0d64-423f-8a6c-12397c682c26" providerId="AD" clId="Web-{2C46E4AB-2022-46D3-A10F-4FB6DCD43BEF}" dt="2021-06-14T15:05:06.729" v="11" actId="20577"/>
          <ac:spMkLst>
            <pc:docMk/>
            <pc:sldMk cId="1666320008" sldId="267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2C46E4AB-2022-46D3-A10F-4FB6DCD43BEF}" dt="2021-06-14T15:04:45.041" v="1" actId="20577"/>
          <ac:spMkLst>
            <pc:docMk/>
            <pc:sldMk cId="1666320008" sldId="267"/>
            <ac:spMk id="3" creationId="{E1E24AFB-66B4-49AC-A054-DD7E47497A4C}"/>
          </ac:spMkLst>
        </pc:spChg>
        <pc:graphicFrameChg chg="del">
          <ac:chgData name="talesia.kalnbach" userId="S::talesia.kalnbach_gmail.com#ext#@inakalnbachgutbuchenhofde.onmicrosoft.com::8e4b6346-0d64-423f-8a6c-12397c682c26" providerId="AD" clId="Web-{2C46E4AB-2022-46D3-A10F-4FB6DCD43BEF}" dt="2021-06-14T15:04:48.307" v="2"/>
          <ac:graphicFrameMkLst>
            <pc:docMk/>
            <pc:sldMk cId="1666320008" sldId="267"/>
            <ac:graphicFrameMk id="6" creationId="{3F3FFEA7-A009-4DC4-9DE9-47EBBB096162}"/>
          </ac:graphicFrameMkLst>
        </pc:graphicFrameChg>
      </pc:sldChg>
      <pc:sldChg chg="modSp add ord replId">
        <pc:chgData name="talesia.kalnbach" userId="S::talesia.kalnbach_gmail.com#ext#@inakalnbachgutbuchenhofde.onmicrosoft.com::8e4b6346-0d64-423f-8a6c-12397c682c26" providerId="AD" clId="Web-{2C46E4AB-2022-46D3-A10F-4FB6DCD43BEF}" dt="2021-06-14T15:06:09.106" v="35"/>
        <pc:sldMkLst>
          <pc:docMk/>
          <pc:sldMk cId="1861870397" sldId="268"/>
        </pc:sldMkLst>
        <pc:spChg chg="mod">
          <ac:chgData name="talesia.kalnbach" userId="S::talesia.kalnbach_gmail.com#ext#@inakalnbachgutbuchenhofde.onmicrosoft.com::8e4b6346-0d64-423f-8a6c-12397c682c26" providerId="AD" clId="Web-{2C46E4AB-2022-46D3-A10F-4FB6DCD43BEF}" dt="2021-06-14T15:05:40.090" v="32" actId="20577"/>
          <ac:spMkLst>
            <pc:docMk/>
            <pc:sldMk cId="1861870397" sldId="268"/>
            <ac:spMk id="2" creationId="{06F932A4-1F8B-4BD5-872D-46EE47FF65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A343-9C3A-45B4-8EBC-6E4C3945152D}" type="datetimeFigureOut">
              <a:rPr lang="de-DE" smtClean="0"/>
              <a:t>27.11.2021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D5A19-7498-4A68-895E-D3AD36C18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93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CB48-4E94-4A2A-B242-72A002A4A40C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1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ED53-F14A-44BC-9C82-1B7985BE2EA0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392E-B463-477C-BB99-6A671DE88E17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2877-9AEC-44F5-B1C3-9BE0D2E568F7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1541-3D6A-42CF-B179-7A4AD76EE546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9F09-DAE5-4205-BC6C-1A01B3C39340}" type="datetime1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9EC3-376E-41AE-A433-8C129DAE5153}" type="datetime1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C21F-E9A1-41A6-BBDD-4EA3841F8A0C}" type="datetime1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6A6B-A9DD-4852-8244-D52C6092F2B6}" type="datetime1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F572-D94D-4979-8836-3BE19DA0B2C8}" type="datetime1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37FB-B201-4B33-A073-6C5A0D06F93E}" type="datetime1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2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9D70-A9EE-419F-8CE6-35E776D58FFC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Fehlerkorrekturverfahren" TargetMode="External"/><Relationship Id="rId3" Type="http://schemas.openxmlformats.org/officeDocument/2006/relationships/hyperlink" Target="https://www.vde-verlag.de/buecher/leseprobe/9783800745364_PROBE_01.pdf" TargetMode="External"/><Relationship Id="rId7" Type="http://schemas.openxmlformats.org/officeDocument/2006/relationships/hyperlink" Target="https://www.eduard-rhein-stiftung.de/grundlagen-der-fehlerkorrigierenden-codierung-hamming-distanzhamming-code/" TargetMode="External"/><Relationship Id="rId2" Type="http://schemas.openxmlformats.org/officeDocument/2006/relationships/hyperlink" Target="https://bildungsserver.berlin-brandenburg.de/codierung-fehlerkorrektu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Internationale_Standardbuchnummer" TargetMode="External"/><Relationship Id="rId5" Type="http://schemas.openxmlformats.org/officeDocument/2006/relationships/hyperlink" Target="https://informatik.mygymer.ch/ef2019/rechnernetze/fehlererkennung" TargetMode="External"/><Relationship Id="rId4" Type="http://schemas.openxmlformats.org/officeDocument/2006/relationships/hyperlink" Target="https://studyflix.de/informatik/hamming-distanz-396" TargetMode="External"/><Relationship Id="rId9" Type="http://schemas.openxmlformats.org/officeDocument/2006/relationships/hyperlink" Target="http://www.inf.fu-berlin.de/lehre/WS11/infa/fehlercodes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3A556-5179-4BF8-A8EA-2AA59955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312" y="3035300"/>
            <a:ext cx="9144000" cy="855663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>
                <a:latin typeface="Calibri"/>
                <a:cs typeface="Calibri Light"/>
              </a:rPr>
              <a:t>FEHLERKORRIEGIERENDE CODES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4398BA-31ED-47AC-8F70-18F367936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312" y="394335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 dirty="0">
                <a:cs typeface="Calibri"/>
              </a:rPr>
              <a:t>Vortrag von Victoria </a:t>
            </a:r>
            <a:r>
              <a:rPr lang="de-DE" sz="2000" dirty="0" err="1">
                <a:cs typeface="Calibri"/>
              </a:rPr>
              <a:t>Dimova</a:t>
            </a:r>
            <a:r>
              <a:rPr lang="de-DE" sz="2000" dirty="0">
                <a:cs typeface="Calibri"/>
              </a:rPr>
              <a:t>, Talesia Kalnbach und Lukas Baumann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C79FCD30-825A-4C42-8A4D-67030B45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61" y="2296258"/>
            <a:ext cx="5021262" cy="2498725"/>
          </a:xfrm>
          <a:prstGeom prst="rect">
            <a:avLst/>
          </a:prstGeom>
        </p:spPr>
      </p:pic>
      <p:sp>
        <p:nvSpPr>
          <p:cNvPr id="7" name="Parallelogramm 6">
            <a:extLst>
              <a:ext uri="{FF2B5EF4-FFF2-40B4-BE49-F238E27FC236}">
                <a16:creationId xmlns:a16="http://schemas.microsoft.com/office/drawing/2014/main" id="{1E685DEC-14D2-494F-920B-941B203DFAEC}"/>
              </a:ext>
            </a:extLst>
          </p:cNvPr>
          <p:cNvSpPr/>
          <p:nvPr/>
        </p:nvSpPr>
        <p:spPr>
          <a:xfrm>
            <a:off x="-314390" y="6305550"/>
            <a:ext cx="6603999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2799B785-3573-4FF6-AF3F-32ADA9B0D8FE}"/>
              </a:ext>
            </a:extLst>
          </p:cNvPr>
          <p:cNvSpPr/>
          <p:nvPr/>
        </p:nvSpPr>
        <p:spPr>
          <a:xfrm>
            <a:off x="5984321" y="-1099"/>
            <a:ext cx="6421437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C7B92956-3104-4A11-A1AD-F2C3BBBCE442}"/>
              </a:ext>
            </a:extLst>
          </p:cNvPr>
          <p:cNvSpPr/>
          <p:nvPr/>
        </p:nvSpPr>
        <p:spPr>
          <a:xfrm>
            <a:off x="6381197" y="6301275"/>
            <a:ext cx="6603999" cy="555624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C79D02FB-52D8-449C-8328-A81ED9A59284}"/>
              </a:ext>
            </a:extLst>
          </p:cNvPr>
          <p:cNvSpPr/>
          <p:nvPr/>
        </p:nvSpPr>
        <p:spPr>
          <a:xfrm>
            <a:off x="-587928" y="-1100"/>
            <a:ext cx="6469062" cy="555625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37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2.3. PARITÄTSKONTROLLE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023"/>
            <a:ext cx="10961077" cy="31029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 panose="020F0502020204030204"/>
              </a:rPr>
              <a:t>bei binären Nachrichten: Anzahl 1-en zählen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/>
              </a:rPr>
              <a:t>→ Anzahl ungerade: Ende der Nachricht + 1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/>
              </a:rPr>
              <a:t>→ Anzahl gerade: Ende Nachricht + 0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/>
              </a:rPr>
              <a:t>→ Nachteil: nur Einzelfehler erkennbar (bei gerader Anzahl an Fehlern stimmt Parität) </a:t>
            </a:r>
            <a:endParaRPr lang="de-DE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10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215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2.4. BEISPIEL: ISBN-NUMMER (ISBN-13)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032"/>
            <a:ext cx="10515600" cy="688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cs typeface="Calibri" panose="020F0502020204030204"/>
              </a:rPr>
              <a:t>Berechnung Prüfziffer</a:t>
            </a:r>
          </a:p>
          <a:p>
            <a:endParaRPr lang="de-DE" sz="2000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11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EFBE9DFE-F5CB-49D3-87EE-4255B0CCE7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298796"/>
                  </p:ext>
                </p:extLst>
              </p:nvPr>
            </p:nvGraphicFramePr>
            <p:xfrm>
              <a:off x="838200" y="2069194"/>
              <a:ext cx="9448800" cy="1981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3589167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1199704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83396145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0049732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7460514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3246548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7718076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7721193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5722574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1134386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8360921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79091674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889608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909176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882456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4060565"/>
                        </a:ext>
                      </a:extLst>
                    </a:gridCol>
                    <a:gridCol w="808800">
                      <a:extLst>
                        <a:ext uri="{9D8B030D-6E8A-4147-A177-3AD203B41FA5}">
                          <a16:colId xmlns:a16="http://schemas.microsoft.com/office/drawing/2014/main" val="11524451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8737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9730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b="1" dirty="0"/>
                            <a:t>= 83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6165921"/>
                      </a:ext>
                    </a:extLst>
                  </a:tr>
                  <a:tr h="370840">
                    <a:tc gridSpan="15">
                      <a:txBody>
                        <a:bodyPr/>
                        <a:lstStyle/>
                        <a:p>
                          <a:r>
                            <a:rPr lang="de-DE" sz="2000" dirty="0"/>
                            <a:t>nächsthöheres Vielfaches von 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90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9278237"/>
                      </a:ext>
                    </a:extLst>
                  </a:tr>
                  <a:tr h="370840">
                    <a:tc gridSpan="15">
                      <a:txBody>
                        <a:bodyPr/>
                        <a:lstStyle/>
                        <a:p>
                          <a:r>
                            <a:rPr lang="de-DE" sz="2000" dirty="0"/>
                            <a:t>Abstand zwischen beiden Werten (</a:t>
                          </a:r>
                          <a14:m>
                            <m:oMath xmlns:m="http://schemas.openxmlformats.org/officeDocument/2006/math">
                              <m: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83−90</m:t>
                                  </m:r>
                                </m:e>
                              </m:d>
                            </m:oMath>
                          </a14:m>
                          <a:r>
                            <a:rPr lang="de-DE" sz="20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894748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EFBE9DFE-F5CB-49D3-87EE-4255B0CCE7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298796"/>
                  </p:ext>
                </p:extLst>
              </p:nvPr>
            </p:nvGraphicFramePr>
            <p:xfrm>
              <a:off x="838200" y="2069194"/>
              <a:ext cx="9448800" cy="1981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3589167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1199704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83396145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0049732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7460514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3246548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7718076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7721193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5722574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1134386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8360921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79091674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889608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909176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882456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4060565"/>
                        </a:ext>
                      </a:extLst>
                    </a:gridCol>
                    <a:gridCol w="808800">
                      <a:extLst>
                        <a:ext uri="{9D8B030D-6E8A-4147-A177-3AD203B41FA5}">
                          <a16:colId xmlns:a16="http://schemas.microsoft.com/office/drawing/2014/main" val="115244512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87371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973036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b="1" dirty="0"/>
                            <a:t>= 83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6165921"/>
                      </a:ext>
                    </a:extLst>
                  </a:tr>
                  <a:tr h="396240">
                    <a:tc gridSpan="15">
                      <a:txBody>
                        <a:bodyPr/>
                        <a:lstStyle/>
                        <a:p>
                          <a:r>
                            <a:rPr lang="de-DE" sz="2000" dirty="0"/>
                            <a:t>nächsthöheres Vielfaches von 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90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9278237"/>
                      </a:ext>
                    </a:extLst>
                  </a:tr>
                  <a:tr h="396240">
                    <a:tc gridSpan="15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9231" r="-16617" b="-2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894748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FE929CE-751D-4757-97B9-193591DC6CE4}"/>
              </a:ext>
            </a:extLst>
          </p:cNvPr>
          <p:cNvSpPr txBox="1">
            <a:spLocks/>
          </p:cNvSpPr>
          <p:nvPr/>
        </p:nvSpPr>
        <p:spPr>
          <a:xfrm>
            <a:off x="838200" y="4470531"/>
            <a:ext cx="11992706" cy="523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/>
              </a:rPr>
              <a:t>→ ISBN: 978-3-12-732320-7</a:t>
            </a:r>
            <a:r>
              <a:rPr lang="de-DE" sz="2000" dirty="0">
                <a:cs typeface="Calibri" panose="020F0502020204030204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385635-6E28-4CEF-877C-3DE4A3E9199F}"/>
                  </a:ext>
                </a:extLst>
              </p:cNvPr>
              <p:cNvSpPr txBox="1"/>
              <p:nvPr/>
            </p:nvSpPr>
            <p:spPr>
              <a:xfrm>
                <a:off x="-310661" y="5301434"/>
                <a:ext cx="12432323" cy="74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13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=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10−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9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+3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8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𝑚𝑜𝑑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 10</m:t>
                              </m:r>
                            </m:e>
                          </m:d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𝑚𝑜𝑑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 10</m:t>
                      </m:r>
                    </m:oMath>
                  </m:oMathPara>
                </a14:m>
                <a:endParaRPr lang="de-DE" sz="2000" dirty="0">
                  <a:cs typeface="Calibri" panose="020F0502020204030204"/>
                </a:endParaRPr>
              </a:p>
              <a:p>
                <a:endParaRPr lang="de-DE" sz="20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385635-6E28-4CEF-877C-3DE4A3E91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661" y="5301434"/>
                <a:ext cx="12432323" cy="747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GLIEDERUNG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50"/>
            <a:ext cx="4114800" cy="365125"/>
          </a:xfrm>
        </p:spPr>
        <p:txBody>
          <a:bodyPr/>
          <a:lstStyle/>
          <a:p>
            <a:r>
              <a:rPr lang="de-DE" dirty="0"/>
              <a:t>Victoria </a:t>
            </a:r>
            <a:r>
              <a:rPr lang="de-DE" dirty="0" err="1"/>
              <a:t>Dimova</a:t>
            </a:r>
            <a:r>
              <a:rPr lang="de-DE" dirty="0"/>
              <a:t>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Fehlerarten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1.1. Einzelbitfehler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1.2. Bündelfehler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1.3. Synchronisationsfehler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 Fehlererkennende Codes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2.1. Allgemeines Prinzip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2.2. Anwendungen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2.3. Paritätskontrolle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2.4. Beispiel: ISBN-Nummer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45225" y="1565329"/>
            <a:ext cx="5838824" cy="4608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3. </a:t>
            </a:r>
            <a:r>
              <a:rPr lang="de-DE" sz="2800" u="sng" dirty="0">
                <a:ea typeface="+mn-lt"/>
                <a:cs typeface="+mn-lt"/>
              </a:rPr>
              <a:t>Fehlerkorrigierende Codes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3.1. Allgemeines Prinzip</a:t>
            </a:r>
            <a:endParaRPr lang="en-US" sz="28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3.2. Redundanz</a:t>
            </a:r>
            <a:endParaRPr lang="en-US" sz="28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3.3. Hamming-Distanz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 Hamming-Code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4.1. Funktionsweise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4.2. Ein- und Ausgabe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4.3. Verwendete Algorithmen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4.4. Bedienung</a:t>
            </a:r>
            <a:endParaRPr lang="de-DE" sz="2800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570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ALLGEMEINES PRINZIP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561"/>
            <a:ext cx="10961077" cy="26823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 panose="020F0502020204030204"/>
              </a:rPr>
              <a:t>zu gegebener Nachricht weitere Information hinzufügen, um Übertragungsfehler zu erkennen </a:t>
            </a:r>
            <a:r>
              <a:rPr lang="de-DE" sz="2400" b="1" dirty="0">
                <a:cs typeface="Calibri" panose="020F0502020204030204"/>
              </a:rPr>
              <a:t>und zu lokalisieren</a:t>
            </a:r>
          </a:p>
          <a:p>
            <a:r>
              <a:rPr lang="de-DE" sz="2400" dirty="0">
                <a:cs typeface="Calibri" panose="020F0502020204030204"/>
              </a:rPr>
              <a:t>bei Fehlern von nicht vorübergehender Natur hilfreich, da Fehlererkennen und Wiederholung Übertragung sinnlos</a:t>
            </a:r>
          </a:p>
          <a:p>
            <a:r>
              <a:rPr lang="de-DE" sz="2400" dirty="0">
                <a:cs typeface="Calibri" panose="020F0502020204030204"/>
              </a:rPr>
              <a:t>Vervielfachung von Code vor Übertragung und Vergleich an Empfangsende</a:t>
            </a:r>
          </a:p>
          <a:p>
            <a:pPr marL="0" indent="0">
              <a:buNone/>
            </a:pPr>
            <a:r>
              <a:rPr lang="de-DE" sz="2400" dirty="0">
                <a:latin typeface="Calibri" panose="020F0502020204030204" pitchFamily="34" charset="0"/>
                <a:cs typeface="Calibri" panose="020F0502020204030204"/>
              </a:rPr>
              <a:t>→ Nachteil: Vervielfachung Datenmenge</a:t>
            </a:r>
            <a:endParaRPr lang="de-DE" sz="2400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ALLGEMEINES PRINZIP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14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C49FCFD-1D69-4D42-B80B-C8E6FA940E5D}"/>
              </a:ext>
            </a:extLst>
          </p:cNvPr>
          <p:cNvSpPr txBox="1"/>
          <p:nvPr/>
        </p:nvSpPr>
        <p:spPr>
          <a:xfrm>
            <a:off x="838200" y="2602805"/>
            <a:ext cx="165575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Datenquelle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E6574C-1C61-40B2-A547-8CC26B48000E}"/>
              </a:ext>
            </a:extLst>
          </p:cNvPr>
          <p:cNvSpPr txBox="1"/>
          <p:nvPr/>
        </p:nvSpPr>
        <p:spPr>
          <a:xfrm>
            <a:off x="9398349" y="2602805"/>
            <a:ext cx="222788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Datenempfangsort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02B359-46AE-4E94-B412-98951BAEAE24}"/>
              </a:ext>
            </a:extLst>
          </p:cNvPr>
          <p:cNvSpPr txBox="1"/>
          <p:nvPr/>
        </p:nvSpPr>
        <p:spPr>
          <a:xfrm>
            <a:off x="3447058" y="2602805"/>
            <a:ext cx="1655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err="1"/>
              <a:t>Codierphase</a:t>
            </a:r>
            <a:endParaRPr lang="de-DE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87C71A-118E-4F6B-851B-4A94139F35EA}"/>
              </a:ext>
            </a:extLst>
          </p:cNvPr>
          <p:cNvSpPr txBox="1"/>
          <p:nvPr/>
        </p:nvSpPr>
        <p:spPr>
          <a:xfrm>
            <a:off x="6055916" y="2602805"/>
            <a:ext cx="238933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err="1"/>
              <a:t>Decodierphase</a:t>
            </a:r>
            <a:r>
              <a:rPr lang="de-DE" sz="2000" dirty="0"/>
              <a:t>: Fehlererkennung, evtl. Korrektur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1B8CC9-8699-4C18-A1BE-B86E44F9427A}"/>
              </a:ext>
            </a:extLst>
          </p:cNvPr>
          <p:cNvCxnSpPr>
            <a:cxnSpLocks/>
          </p:cNvCxnSpPr>
          <p:nvPr/>
        </p:nvCxnSpPr>
        <p:spPr>
          <a:xfrm>
            <a:off x="2509456" y="2802860"/>
            <a:ext cx="95310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5C45090-3663-45E9-BDA4-046D2C4C7545}"/>
              </a:ext>
            </a:extLst>
          </p:cNvPr>
          <p:cNvCxnSpPr/>
          <p:nvPr/>
        </p:nvCxnSpPr>
        <p:spPr>
          <a:xfrm>
            <a:off x="5118314" y="2802860"/>
            <a:ext cx="953100" cy="0"/>
          </a:xfrm>
          <a:prstGeom prst="straightConnector1">
            <a:avLst/>
          </a:prstGeom>
          <a:ln w="5715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FFAE6F7-F717-43B4-994E-52B338B69710}"/>
              </a:ext>
            </a:extLst>
          </p:cNvPr>
          <p:cNvCxnSpPr>
            <a:cxnSpLocks/>
          </p:cNvCxnSpPr>
          <p:nvPr/>
        </p:nvCxnSpPr>
        <p:spPr>
          <a:xfrm>
            <a:off x="8460747" y="2802860"/>
            <a:ext cx="95310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7983775-2DD0-41B6-BC90-4E5304DC18BE}"/>
              </a:ext>
            </a:extLst>
          </p:cNvPr>
          <p:cNvSpPr txBox="1"/>
          <p:nvPr/>
        </p:nvSpPr>
        <p:spPr>
          <a:xfrm>
            <a:off x="2242087" y="2102670"/>
            <a:ext cx="1487838" cy="40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Sendedaten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C3448D-311C-4FD9-A9A7-B85EAD2F0D80}"/>
              </a:ext>
            </a:extLst>
          </p:cNvPr>
          <p:cNvSpPr txBox="1"/>
          <p:nvPr/>
        </p:nvSpPr>
        <p:spPr>
          <a:xfrm>
            <a:off x="5176407" y="2102670"/>
            <a:ext cx="1487838" cy="40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Kanal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DAE8009-10BE-4550-BFB5-51FE2DA6E307}"/>
              </a:ext>
            </a:extLst>
          </p:cNvPr>
          <p:cNvSpPr txBox="1"/>
          <p:nvPr/>
        </p:nvSpPr>
        <p:spPr>
          <a:xfrm>
            <a:off x="8038398" y="2102670"/>
            <a:ext cx="222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Empfangsdaten</a:t>
            </a:r>
          </a:p>
        </p:txBody>
      </p:sp>
      <p:sp>
        <p:nvSpPr>
          <p:cNvPr id="28" name="Pfeil: nach oben 27">
            <a:extLst>
              <a:ext uri="{FF2B5EF4-FFF2-40B4-BE49-F238E27FC236}">
                <a16:creationId xmlns:a16="http://schemas.microsoft.com/office/drawing/2014/main" id="{C7FF1C00-5CA2-48F8-B73F-3EB16F2E3313}"/>
              </a:ext>
            </a:extLst>
          </p:cNvPr>
          <p:cNvSpPr/>
          <p:nvPr/>
        </p:nvSpPr>
        <p:spPr>
          <a:xfrm>
            <a:off x="2758698" y="2914760"/>
            <a:ext cx="232475" cy="820326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A3A54F3-92E4-4744-AC70-9E85741ED356}"/>
              </a:ext>
            </a:extLst>
          </p:cNvPr>
          <p:cNvSpPr txBox="1"/>
          <p:nvPr/>
        </p:nvSpPr>
        <p:spPr>
          <a:xfrm>
            <a:off x="2301497" y="3855086"/>
            <a:ext cx="1369018" cy="40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Quellcode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6D68085-63D7-4E7D-B54A-6B050AE47E22}"/>
              </a:ext>
            </a:extLst>
          </p:cNvPr>
          <p:cNvSpPr txBox="1"/>
          <p:nvPr/>
        </p:nvSpPr>
        <p:spPr>
          <a:xfrm>
            <a:off x="8317367" y="3855086"/>
            <a:ext cx="184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Ur-Quellcode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3C6BB8A-E8EF-4E5C-B173-A4637A136D4F}"/>
              </a:ext>
            </a:extLst>
          </p:cNvPr>
          <p:cNvSpPr txBox="1"/>
          <p:nvPr/>
        </p:nvSpPr>
        <p:spPr>
          <a:xfrm>
            <a:off x="4672066" y="3855086"/>
            <a:ext cx="2496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redundanter Code</a:t>
            </a:r>
          </a:p>
        </p:txBody>
      </p:sp>
      <p:sp>
        <p:nvSpPr>
          <p:cNvPr id="32" name="Pfeil: nach oben 31">
            <a:extLst>
              <a:ext uri="{FF2B5EF4-FFF2-40B4-BE49-F238E27FC236}">
                <a16:creationId xmlns:a16="http://schemas.microsoft.com/office/drawing/2014/main" id="{3DBB12A4-3B4E-48B4-A57C-F7D06218673A}"/>
              </a:ext>
            </a:extLst>
          </p:cNvPr>
          <p:cNvSpPr/>
          <p:nvPr/>
        </p:nvSpPr>
        <p:spPr>
          <a:xfrm>
            <a:off x="8813311" y="2914760"/>
            <a:ext cx="232475" cy="820326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oben 32">
            <a:extLst>
              <a:ext uri="{FF2B5EF4-FFF2-40B4-BE49-F238E27FC236}">
                <a16:creationId xmlns:a16="http://schemas.microsoft.com/office/drawing/2014/main" id="{B2E6DF4F-E9A2-42E1-9052-9AE1FC308484}"/>
              </a:ext>
            </a:extLst>
          </p:cNvPr>
          <p:cNvSpPr/>
          <p:nvPr/>
        </p:nvSpPr>
        <p:spPr>
          <a:xfrm>
            <a:off x="5381757" y="2914760"/>
            <a:ext cx="232475" cy="820326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59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3.2. REDUNDANZ UND BEISPIEL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de-DE" sz="2000" dirty="0">
                    <a:cs typeface="Calibri" panose="020F0502020204030204"/>
                  </a:rPr>
                  <a:t>0110 → 000 111 111 000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/>
                      </a:rPr>
                      <m:t>⇒</m:t>
                    </m:r>
                  </m:oMath>
                </a14:m>
                <a:r>
                  <a:rPr lang="de-DE" sz="2000" dirty="0">
                    <a:cs typeface="Calibri" panose="020F0502020204030204"/>
                  </a:rPr>
                  <a:t> Bestimmung richtiger Klartext, obwohl falsche Übertragung einzelner Bits</a:t>
                </a:r>
              </a:p>
              <a:p>
                <a:r>
                  <a:rPr lang="de-DE" sz="2000" dirty="0">
                    <a:cs typeface="Calibri" panose="020F0502020204030204"/>
                  </a:rPr>
                  <a:t>Schutz vor Übertragungsfehlern, aber mehr Übertragungsaufwand</a:t>
                </a:r>
              </a:p>
              <a:p>
                <a:r>
                  <a:rPr lang="de-DE" sz="2000" dirty="0">
                    <a:cs typeface="Calibri" panose="020F0502020204030204"/>
                  </a:rPr>
                  <a:t>keine einzelne Codierung Bits, sondern Gruppierung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15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3A07EB6D-8FD3-4A4D-BB85-7758EE67E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15173"/>
              </p:ext>
            </p:extLst>
          </p:nvPr>
        </p:nvGraphicFramePr>
        <p:xfrm>
          <a:off x="1200672" y="2400931"/>
          <a:ext cx="325292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078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866844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375781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5B9349F-E64C-49A9-903C-CF0ACA0E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25993"/>
              </p:ext>
            </p:extLst>
          </p:nvPr>
        </p:nvGraphicFramePr>
        <p:xfrm>
          <a:off x="6096000" y="2400931"/>
          <a:ext cx="3515317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636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780681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000</a:t>
                      </a:r>
                      <a:r>
                        <a:rPr lang="de-DE" dirty="0"/>
                        <a:t>          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        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111</a:t>
                      </a:r>
                      <a:r>
                        <a:rPr lang="de-DE" dirty="0"/>
                        <a:t>          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        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3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3.2. REDUNDANZ UND GRUPPIERUNG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de-DE" sz="2000" dirty="0">
                    <a:cs typeface="Calibri" panose="020F0502020204030204"/>
                  </a:rPr>
                  <a:t>Bsp.: 0110 → 00111 11100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r>
                  <a:rPr lang="de-DE" sz="2000" dirty="0">
                    <a:cs typeface="Calibri" panose="020F0502020204030204"/>
                  </a:rPr>
                  <a:t>Verhältnis Klartext-Codierung: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5</m:t>
                        </m:r>
                      </m:den>
                    </m:f>
                  </m:oMath>
                </a14:m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r>
                  <a:rPr lang="de-DE" sz="2000" dirty="0">
                    <a:cs typeface="Calibri" panose="020F0502020204030204"/>
                  </a:rPr>
                  <a:t>→ vorher: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3</m:t>
                        </m:r>
                      </m:den>
                    </m:f>
                  </m:oMath>
                </a14:m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16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3A07EB6D-8FD3-4A4D-BB85-7758EE67E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96794"/>
              </p:ext>
            </p:extLst>
          </p:nvPr>
        </p:nvGraphicFramePr>
        <p:xfrm>
          <a:off x="1100595" y="2400931"/>
          <a:ext cx="325292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078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866844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7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552056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5B9349F-E64C-49A9-903C-CF0ACA0E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67913"/>
              </p:ext>
            </p:extLst>
          </p:nvPr>
        </p:nvGraphicFramePr>
        <p:xfrm>
          <a:off x="5274589" y="2400930"/>
          <a:ext cx="6343800" cy="338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783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740373">
                  <a:extLst>
                    <a:ext uri="{9D8B030D-6E8A-4147-A177-3AD203B41FA5}">
                      <a16:colId xmlns:a16="http://schemas.microsoft.com/office/drawing/2014/main" val="2520638595"/>
                    </a:ext>
                  </a:extLst>
                </a:gridCol>
                <a:gridCol w="1475783">
                  <a:extLst>
                    <a:ext uri="{9D8B030D-6E8A-4147-A177-3AD203B41FA5}">
                      <a16:colId xmlns:a16="http://schemas.microsoft.com/office/drawing/2014/main" val="244764297"/>
                    </a:ext>
                  </a:extLst>
                </a:gridCol>
                <a:gridCol w="1651861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43939">
                <a:tc gridSpan="3"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00000 </a:t>
                      </a:r>
                      <a:r>
                        <a:rPr lang="de-DE" dirty="0"/>
                        <a:t>        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000</a:t>
                      </a:r>
                    </a:p>
                    <a:p>
                      <a:r>
                        <a:rPr lang="de-DE" dirty="0"/>
                        <a:t>00</a:t>
                      </a:r>
                      <a:r>
                        <a:rPr lang="de-DE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</a:t>
                      </a:r>
                    </a:p>
                    <a:p>
                      <a:r>
                        <a:rPr lang="de-DE" dirty="0"/>
                        <a:t>0000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00111</a:t>
                      </a:r>
                    </a:p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111</a:t>
                      </a:r>
                    </a:p>
                    <a:p>
                      <a:r>
                        <a:rPr lang="de-DE" dirty="0"/>
                        <a:t>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  <a:p>
                      <a:r>
                        <a:rPr lang="de-DE" dirty="0"/>
                        <a:t>0011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68719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11100</a:t>
                      </a:r>
                    </a:p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100</a:t>
                      </a:r>
                    </a:p>
                    <a:p>
                      <a:r>
                        <a:rPr lang="de-DE" dirty="0"/>
                        <a:t>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</a:t>
                      </a:r>
                    </a:p>
                    <a:p>
                      <a:r>
                        <a:rPr lang="de-DE" dirty="0"/>
                        <a:t>111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791407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11011</a:t>
                      </a:r>
                    </a:p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011</a:t>
                      </a:r>
                    </a:p>
                    <a:p>
                      <a:r>
                        <a:rPr lang="de-DE" dirty="0"/>
                        <a:t>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  <a:p>
                      <a:r>
                        <a:rPr lang="de-DE" dirty="0"/>
                        <a:t>1101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97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4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3.3. HAMMING-DISTANZ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981" y="1731047"/>
                <a:ext cx="10515600" cy="169795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2000" dirty="0">
                    <a:cs typeface="Calibri" panose="020F0502020204030204"/>
                  </a:rPr>
                  <a:t>= Maß für Unterschiedlichkeit von Codewörtern</a:t>
                </a:r>
              </a:p>
              <a:p>
                <a:r>
                  <a:rPr lang="de-DE" sz="2000" dirty="0">
                    <a:cs typeface="Calibri" panose="020F0502020204030204"/>
                  </a:rPr>
                  <a:t>Anzahl der sich unterscheidenden Bits zweier Codewörter = Hamming-Distanz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h</m:t>
                    </m:r>
                  </m:oMath>
                </a14:m>
                <a:endParaRPr lang="de-DE" sz="2000" dirty="0">
                  <a:cs typeface="Calibri" panose="020F0502020204030204"/>
                </a:endParaRPr>
              </a:p>
              <a:p>
                <a:r>
                  <a:rPr lang="de-DE" sz="2000" dirty="0">
                    <a:cs typeface="Calibri" panose="020F0502020204030204"/>
                  </a:rPr>
                  <a:t>Vergleich von empfangenen Daten mit gültigen Zeichen</a:t>
                </a:r>
              </a:p>
              <a:p>
                <a:r>
                  <a:rPr lang="de-DE" sz="2000" dirty="0">
                    <a:cs typeface="Calibri" panose="020F0502020204030204"/>
                  </a:rPr>
                  <a:t>Bsp.: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981" y="1731047"/>
                <a:ext cx="10515600" cy="1697953"/>
              </a:xfrm>
              <a:blipFill>
                <a:blip r:embed="rId2"/>
                <a:stretch>
                  <a:fillRect l="-638" t="-39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17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1EEF393A-E5AE-425D-BD05-B2147E649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37980"/>
              </p:ext>
            </p:extLst>
          </p:nvPr>
        </p:nvGraphicFramePr>
        <p:xfrm>
          <a:off x="1613115" y="2968160"/>
          <a:ext cx="6027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712">
                  <a:extLst>
                    <a:ext uri="{9D8B030D-6E8A-4147-A177-3AD203B41FA5}">
                      <a16:colId xmlns:a16="http://schemas.microsoft.com/office/drawing/2014/main" val="2786909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18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3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011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4719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BFFEDCA-ECC0-4047-BE4E-D2075DC08F3A}"/>
                  </a:ext>
                </a:extLst>
              </p:cNvPr>
              <p:cNvSpPr txBox="1"/>
              <p:nvPr/>
            </p:nvSpPr>
            <p:spPr>
              <a:xfrm>
                <a:off x="2527516" y="2967335"/>
                <a:ext cx="6540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1-Bitfehler können nicht erkannt werden:</a:t>
                </a:r>
              </a:p>
              <a:p>
                <a:r>
                  <a:rPr lang="de-DE" dirty="0"/>
                  <a:t>      00 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 01 (=anderes gültiges Zeichen)</a:t>
                </a:r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BFFEDCA-ECC0-4047-BE4E-D2075DC08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516" y="2967335"/>
                <a:ext cx="6540285" cy="923330"/>
              </a:xfrm>
              <a:prstGeom prst="rect">
                <a:avLst/>
              </a:prstGeom>
              <a:blipFill>
                <a:blip r:embed="rId3"/>
                <a:stretch>
                  <a:fillRect l="-652" t="-1987" b="-99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ACFEE4F-814D-49F7-A77B-97A55194AA80}"/>
                  </a:ext>
                </a:extLst>
              </p:cNvPr>
              <p:cNvSpPr txBox="1"/>
              <p:nvPr/>
            </p:nvSpPr>
            <p:spPr>
              <a:xfrm>
                <a:off x="838200" y="4480621"/>
                <a:ext cx="10622819" cy="1724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cs typeface="Calibri" panose="020F0502020204030204"/>
                  </a:rPr>
                  <a:t>bei minimaler Hamming-Distanz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 panose="02040503050406030204" pitchFamily="18" charset="0"/>
                        <a:cs typeface="Calibri" panose="020F0502020204030204"/>
                      </a:rPr>
                      <m:t>𝑑</m:t>
                    </m:r>
                  </m:oMath>
                </a14:m>
                <a:r>
                  <a:rPr lang="de-DE" sz="2000" dirty="0">
                    <a:cs typeface="Calibri" panose="020F0502020204030204"/>
                  </a:rPr>
                  <a:t> gilt: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de-DE" sz="2000" dirty="0">
                    <a:cs typeface="Calibri" panose="020F0502020204030204"/>
                  </a:rPr>
                  <a:t>   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h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𝑀𝐼𝑁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  <a:cs typeface="Calibri" panose="020F0502020204030204"/>
                      </a:rPr>
                      <m:t>−1</m:t>
                    </m:r>
                  </m:oMath>
                </a14:m>
                <a:r>
                  <a:rPr lang="de-DE" sz="2000" dirty="0">
                    <a:cs typeface="Calibri" panose="020F0502020204030204"/>
                  </a:rPr>
                  <a:t> Fehler erkennbar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de-DE" sz="2000" dirty="0">
                    <a:cs typeface="Calibri" panose="020F0502020204030204"/>
                  </a:rPr>
                  <a:t>   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h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𝑀𝐼𝑁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−1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000" dirty="0">
                    <a:cs typeface="Calibri" panose="020F0502020204030204"/>
                  </a:rPr>
                  <a:t>  Fehler korrigierbar</a:t>
                </a: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cs typeface="Calibri" panose="020F0502020204030204"/>
                  </a:rPr>
                  <a:t>Fehlerkorrektur nach Wahrscheinlichkeitsprinzip</a:t>
                </a:r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ACFEE4F-814D-49F7-A77B-97A55194A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0621"/>
                <a:ext cx="10622819" cy="1724318"/>
              </a:xfrm>
              <a:prstGeom prst="rect">
                <a:avLst/>
              </a:prstGeom>
              <a:blipFill>
                <a:blip r:embed="rId4"/>
                <a:stretch>
                  <a:fillRect l="-517" t="-3534" b="-42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01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3.3. HAMMING-DISTANZ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9489" y="1945640"/>
                <a:ext cx="10515600" cy="169795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1-Bitfehler können erkannt (aber nicht korrigiert) werden:</a:t>
                </a:r>
              </a:p>
              <a:p>
                <a:pPr marL="0" indent="0">
                  <a:buNone/>
                </a:pPr>
                <a:r>
                  <a:rPr lang="de-DE" sz="2000" dirty="0"/>
                  <a:t>      </a:t>
                </a: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:r>
                  <a:rPr lang="de-DE" sz="2000" dirty="0"/>
                  <a:t>011 = Fehler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→ möglich: 001, 010, 111</a:t>
                </a:r>
                <a:endParaRPr lang="de-DE" sz="2000" dirty="0"/>
              </a:p>
              <a:p>
                <a:endParaRPr lang="de-DE" sz="2000" b="0" dirty="0"/>
              </a:p>
              <a:p>
                <a:endParaRPr lang="de-DE" sz="2000" b="0" dirty="0"/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9489" y="1945640"/>
                <a:ext cx="10515600" cy="1697953"/>
              </a:xfrm>
              <a:blipFill>
                <a:blip r:embed="rId2"/>
                <a:stretch>
                  <a:fillRect l="-522" t="-32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18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1EEF393A-E5AE-425D-BD05-B2147E649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71172"/>
              </p:ext>
            </p:extLst>
          </p:nvPr>
        </p:nvGraphicFramePr>
        <p:xfrm>
          <a:off x="838199" y="1945640"/>
          <a:ext cx="849923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923">
                  <a:extLst>
                    <a:ext uri="{9D8B030D-6E8A-4147-A177-3AD203B41FA5}">
                      <a16:colId xmlns:a16="http://schemas.microsoft.com/office/drawing/2014/main" val="2786909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18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3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100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011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111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4719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2">
                <a:extLst>
                  <a:ext uri="{FF2B5EF4-FFF2-40B4-BE49-F238E27FC236}">
                    <a16:creationId xmlns:a16="http://schemas.microsoft.com/office/drawing/2014/main" id="{FF37D4C1-C69C-45B7-9A90-B5D0696D23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98813"/>
                <a:ext cx="10515600" cy="210304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000" dirty="0"/>
                  <a:t>bei 1-Bitfehlern Codewörter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de-DE" sz="2000" b="0" dirty="0"/>
                  <a:t>, z. B. 01011, 01100, 10010, 10101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→ </a:t>
                </a:r>
                <a:r>
                  <a:rPr lang="de-DE" sz="2000" dirty="0"/>
                  <a:t>1-Bitfehler erkennbar und korrigierbar, z. B. 01111 (aus 01011)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→ 2-Bitfehler erkennbar, aber nicht korrigierbar, z. B. 00111 (möglich: 01011, 10101)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→ 3-Bitfehler nicht erkenn- oder korrigierbar (Relevanz von Mehrfachfehlern ↓)</a:t>
                </a:r>
              </a:p>
              <a:p>
                <a:r>
                  <a:rPr lang="de-DE" sz="2000" dirty="0"/>
                  <a:t>bei 2-Bitfehlern Irrtum möglich, z. B. 01111 (aus 01100 bei 2-Bitfehler, aus 01011 bei 1-Bitfehler)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11" name="Inhaltsplatzhalter 2">
                <a:extLst>
                  <a:ext uri="{FF2B5EF4-FFF2-40B4-BE49-F238E27FC236}">
                    <a16:creationId xmlns:a16="http://schemas.microsoft.com/office/drawing/2014/main" id="{FF37D4C1-C69C-45B7-9A90-B5D0696D2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98813"/>
                <a:ext cx="10515600" cy="2103049"/>
              </a:xfrm>
              <a:prstGeom prst="rect">
                <a:avLst/>
              </a:prstGeom>
              <a:blipFill>
                <a:blip r:embed="rId3"/>
                <a:stretch>
                  <a:fillRect l="-522" t="-3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4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GLIEDERUNG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50"/>
            <a:ext cx="4114800" cy="365125"/>
          </a:xfrm>
        </p:spPr>
        <p:txBody>
          <a:bodyPr/>
          <a:lstStyle/>
          <a:p>
            <a:r>
              <a:rPr lang="de-DE" dirty="0"/>
              <a:t>Victoria </a:t>
            </a:r>
            <a:r>
              <a:rPr lang="de-DE" dirty="0" err="1"/>
              <a:t>Dimova</a:t>
            </a:r>
            <a:r>
              <a:rPr lang="de-DE" dirty="0"/>
              <a:t>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19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Fehlerarten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1.1. Einzelbitfehler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1.2. Bündelfehler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1.3. Synchronisationsfehler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 Fehlererkennende Codes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2.1. Allgemeines Prinzip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2.2. Anwendungen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2.3. Paritätskontrolle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2.4. Beispiel: ISBN-Nummer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45225" y="1565329"/>
            <a:ext cx="5838824" cy="4608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 Fehlerkorrigierende Codes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3.1. Allgemeines Prinzip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3.2. Redundanz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3.3. Hamming-Distanz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 </a:t>
            </a:r>
            <a:r>
              <a:rPr lang="de-DE" sz="2800" u="sng" dirty="0">
                <a:ea typeface="+mn-lt"/>
                <a:cs typeface="+mn-lt"/>
              </a:rPr>
              <a:t>Hamming-Code</a:t>
            </a:r>
            <a:endParaRPr lang="en-US" sz="2800" u="sng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4.1. Funktionsweise</a:t>
            </a:r>
            <a:endParaRPr lang="en-US" sz="28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4.2. Ein- und Ausgabe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4.3. Verwendete Algorithmen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4.4. Bedienung</a:t>
            </a:r>
            <a:endParaRPr lang="de-DE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51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GLIEDERUNG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50"/>
            <a:ext cx="4114800" cy="365125"/>
          </a:xfrm>
        </p:spPr>
        <p:txBody>
          <a:bodyPr/>
          <a:lstStyle/>
          <a:p>
            <a:r>
              <a:rPr lang="de-DE" dirty="0"/>
              <a:t>Victoria </a:t>
            </a:r>
            <a:r>
              <a:rPr lang="de-DE" dirty="0" err="1"/>
              <a:t>Dimova</a:t>
            </a:r>
            <a:r>
              <a:rPr lang="de-DE" dirty="0"/>
              <a:t>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cs typeface="Calibri" panose="020F0502020204030204"/>
              </a:rPr>
              <a:t>Fehlerarten</a:t>
            </a:r>
          </a:p>
          <a:p>
            <a:pPr marL="542925" indent="0">
              <a:buNone/>
            </a:pPr>
            <a:r>
              <a:rPr lang="de-DE" dirty="0">
                <a:cs typeface="Calibri" panose="020F0502020204030204"/>
              </a:rPr>
              <a:t>1.1. Einzelbitfehler</a:t>
            </a:r>
          </a:p>
          <a:p>
            <a:pPr marL="542925" indent="0">
              <a:buNone/>
            </a:pPr>
            <a:r>
              <a:rPr lang="de-DE" dirty="0">
                <a:cs typeface="Calibri" panose="020F0502020204030204"/>
              </a:rPr>
              <a:t>1.2. Bündelfehler</a:t>
            </a:r>
          </a:p>
          <a:p>
            <a:pPr marL="542925" indent="0">
              <a:buNone/>
            </a:pPr>
            <a:r>
              <a:rPr lang="de-DE" dirty="0">
                <a:cs typeface="Calibri" panose="020F0502020204030204"/>
              </a:rPr>
              <a:t>1.3. Synchronisationsfehler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 Fehlererkennende Codes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2.1. Allgemeines Prinzip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2.2. Anwendungen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2.3. Paritätskontrolle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2.4. Beispiel: ISBN-Nummer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45225" y="1565329"/>
            <a:ext cx="5838824" cy="4608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3. Fehlerkorrigierende Codes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3.1. Allgemeines Prinzip</a:t>
            </a:r>
            <a:endParaRPr lang="en-US" sz="28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3.2. Redundanz</a:t>
            </a:r>
            <a:endParaRPr lang="en-US" sz="28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3.3. Hamming-Distanz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 Hamming-Code</a:t>
            </a:r>
            <a:endParaRPr lang="en-US" sz="28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4.1. Funktionsweise</a:t>
            </a:r>
            <a:endParaRPr lang="en-US" sz="28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4.2. Ein- und Ausgabe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4.3. Verwendete Algorithmen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4.4. Bedienung</a:t>
            </a:r>
            <a:endParaRPr lang="de-DE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3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3A556-5179-4BF8-A8EA-2AA59955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312" y="2828925"/>
            <a:ext cx="10358437" cy="1601788"/>
          </a:xfrm>
        </p:spPr>
        <p:txBody>
          <a:bodyPr>
            <a:normAutofit/>
          </a:bodyPr>
          <a:lstStyle/>
          <a:p>
            <a:pPr algn="l"/>
            <a:r>
              <a:rPr lang="de-DE" sz="4400" b="1">
                <a:latin typeface="Calibri"/>
                <a:cs typeface="Calibri Light"/>
              </a:rPr>
              <a:t>VIELEN DANK FÜR IHRE/EURE AUFMERKSAMKEIT!</a:t>
            </a:r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C79FCD30-825A-4C42-8A4D-67030B45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61" y="2296258"/>
            <a:ext cx="5021262" cy="2498725"/>
          </a:xfrm>
          <a:prstGeom prst="rect">
            <a:avLst/>
          </a:prstGeom>
        </p:spPr>
      </p:pic>
      <p:sp>
        <p:nvSpPr>
          <p:cNvPr id="7" name="Parallelogramm 6">
            <a:extLst>
              <a:ext uri="{FF2B5EF4-FFF2-40B4-BE49-F238E27FC236}">
                <a16:creationId xmlns:a16="http://schemas.microsoft.com/office/drawing/2014/main" id="{1E685DEC-14D2-494F-920B-941B203DFAEC}"/>
              </a:ext>
            </a:extLst>
          </p:cNvPr>
          <p:cNvSpPr/>
          <p:nvPr/>
        </p:nvSpPr>
        <p:spPr>
          <a:xfrm>
            <a:off x="-314390" y="6305550"/>
            <a:ext cx="6603999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2799B785-3573-4FF6-AF3F-32ADA9B0D8FE}"/>
              </a:ext>
            </a:extLst>
          </p:cNvPr>
          <p:cNvSpPr/>
          <p:nvPr/>
        </p:nvSpPr>
        <p:spPr>
          <a:xfrm>
            <a:off x="5984321" y="-1099"/>
            <a:ext cx="6421437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C7B92956-3104-4A11-A1AD-F2C3BBBCE442}"/>
              </a:ext>
            </a:extLst>
          </p:cNvPr>
          <p:cNvSpPr/>
          <p:nvPr/>
        </p:nvSpPr>
        <p:spPr>
          <a:xfrm>
            <a:off x="6381197" y="6301275"/>
            <a:ext cx="6603999" cy="555624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C79D02FB-52D8-449C-8328-A81ED9A59284}"/>
              </a:ext>
            </a:extLst>
          </p:cNvPr>
          <p:cNvSpPr/>
          <p:nvPr/>
        </p:nvSpPr>
        <p:spPr>
          <a:xfrm>
            <a:off x="-587928" y="-1100"/>
            <a:ext cx="6469062" cy="555625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4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QUELLEN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2"/>
              </a:rPr>
              <a:t>https://bildungsserver.berlin-brandenburg.de/codierung-fehlerkorrektur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3"/>
              </a:rPr>
              <a:t>https://www.vde-verlag.de/buecher/leseprobe/9783800745364_PROBE_01.pdf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4"/>
              </a:rPr>
              <a:t>https://studyflix.de/informatik/hamming-distanz-396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5"/>
              </a:rPr>
              <a:t>https://informatik.mygymer.ch/ef2019/rechnernetze/fehlererkennung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6"/>
              </a:rPr>
              <a:t>https://de.wikipedia.org/wiki/Internationale_Standardbuchnummer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7"/>
              </a:rPr>
              <a:t>https://www.eduard-rhein-stiftung.de/grundlagen-der-fehlerkorrigierenden-codierung-hamming-distanzhamming-code/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8"/>
              </a:rPr>
              <a:t>https://de.wikipedia.org/wiki/Fehlerkorrekturverfahren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9"/>
              </a:rPr>
              <a:t>http://www.inf.fu-berlin.de/lehre/WS11/infa/fehlercodes.pdf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de-DE" sz="1100" dirty="0">
              <a:ea typeface="+mn-lt"/>
              <a:cs typeface="+mn-lt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21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GLIEDERUNG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50"/>
            <a:ext cx="4114800" cy="365125"/>
          </a:xfrm>
        </p:spPr>
        <p:txBody>
          <a:bodyPr/>
          <a:lstStyle/>
          <a:p>
            <a:r>
              <a:rPr lang="de-DE" dirty="0"/>
              <a:t>Victoria </a:t>
            </a:r>
            <a:r>
              <a:rPr lang="de-DE" dirty="0" err="1"/>
              <a:t>Dimova</a:t>
            </a:r>
            <a:r>
              <a:rPr lang="de-DE" dirty="0"/>
              <a:t>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u="sng" dirty="0">
                <a:cs typeface="Calibri" panose="020F0502020204030204"/>
              </a:rPr>
              <a:t>Fehlerarten</a:t>
            </a:r>
          </a:p>
          <a:p>
            <a:pPr marL="542925" indent="0">
              <a:buNone/>
            </a:pPr>
            <a:r>
              <a:rPr lang="de-DE" dirty="0">
                <a:cs typeface="Calibri" panose="020F0502020204030204"/>
              </a:rPr>
              <a:t>1.1. Einzelbitfehler</a:t>
            </a:r>
          </a:p>
          <a:p>
            <a:pPr marL="542925" indent="0">
              <a:buNone/>
            </a:pPr>
            <a:r>
              <a:rPr lang="de-DE" dirty="0">
                <a:cs typeface="Calibri" panose="020F0502020204030204"/>
              </a:rPr>
              <a:t>1.2. Bündelfehler</a:t>
            </a:r>
          </a:p>
          <a:p>
            <a:pPr marL="542925" indent="0">
              <a:buNone/>
            </a:pPr>
            <a:r>
              <a:rPr lang="de-DE" dirty="0">
                <a:cs typeface="Calibri" panose="020F0502020204030204"/>
              </a:rPr>
              <a:t>1.3. Synchronisationsfehler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 Fehlererkennende Codes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2.1. Allgemeines Prinzip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2.2. Anwendungen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2.3. Paritätskontrolle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2.4. Beispiel: ISBN-Nummer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45225" y="1565329"/>
            <a:ext cx="5838824" cy="4608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 Fehlerkorrigierende Codes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3.1. Allgemeines Prinzip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3.2. Redundanz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3.3. Hamming-Distanz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 Hamming-Code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4.1. Funktionsweise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4.2. Ein- und Ausgabe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4.3. Verwendete Algorithmen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4.4. Bedienung</a:t>
            </a:r>
            <a:endParaRPr lang="de-DE" sz="2800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51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1. FEHLERARTEN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961077" cy="3647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7000"/>
              </a:lnSpc>
            </a:pPr>
            <a:r>
              <a:rPr lang="de-DE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Einzelbitfehler</a:t>
            </a:r>
            <a:r>
              <a:rPr lang="de-DE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</a:pP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einzelne Fehler, die unabhängig voneinander auftreten</a:t>
            </a:r>
          </a:p>
          <a:p>
            <a:pPr lvl="1">
              <a:lnSpc>
                <a:spcPct val="107000"/>
              </a:lnSpc>
            </a:pP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1 einzelnes verfälschtes Binärelement verantwortlich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4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2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1. FEHLERARTEN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961077" cy="364734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Bündelfehler: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gebündelte Fehler, die unabhängig voneinander auftreten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Beispiele: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Kratzer CDs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Störeinflüsse wie Blitze auf Leitungen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Telefongesprächen: Übersprechen, Relaisschaltungen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5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19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1. FEHLERARTEN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961077" cy="3647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7000"/>
              </a:lnSpc>
            </a:pP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Synchronisationsfehler:</a:t>
            </a:r>
          </a:p>
          <a:p>
            <a:pPr lvl="1">
              <a:lnSpc>
                <a:spcPct val="107000"/>
              </a:lnSpc>
            </a:pP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(meist längere) Bündelfehler</a:t>
            </a:r>
          </a:p>
          <a:p>
            <a:pPr lvl="1">
              <a:lnSpc>
                <a:spcPct val="107000"/>
              </a:lnSpc>
            </a:pP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Unterschied:</a:t>
            </a:r>
          </a:p>
          <a:p>
            <a:pPr lvl="2">
              <a:lnSpc>
                <a:spcPct val="107000"/>
              </a:lnSpc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neben Verlust des Inhalts empfangener Symbole kann auch zu Verlust der Information darüber führen, wie viele Symbole verloren gegangen</a:t>
            </a:r>
          </a:p>
          <a:p>
            <a:pPr marL="914400" lvl="2" indent="0">
              <a:lnSpc>
                <a:spcPct val="107000"/>
              </a:lnSpc>
              <a:buNone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auch nachfolgende korrekt empfangene Symbole nicht mehr verwendbar,</a:t>
            </a:r>
          </a:p>
          <a:p>
            <a:pPr marL="914400" lvl="2" indent="0">
              <a:lnSpc>
                <a:spcPct val="107000"/>
              </a:lnSpc>
              <a:buNone/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nicht bekannt, an welche Stelle Symbole gehören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6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44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GLIEDERUNG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50"/>
            <a:ext cx="4114800" cy="365125"/>
          </a:xfrm>
        </p:spPr>
        <p:txBody>
          <a:bodyPr/>
          <a:lstStyle/>
          <a:p>
            <a:r>
              <a:rPr lang="de-DE" dirty="0"/>
              <a:t>Victoria </a:t>
            </a:r>
            <a:r>
              <a:rPr lang="de-DE" dirty="0" err="1"/>
              <a:t>Dimova</a:t>
            </a:r>
            <a:r>
              <a:rPr lang="de-DE" dirty="0"/>
              <a:t>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7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Fehlerarten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1.1. Einzelbitfehler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1.2. Bündelfehler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1.3. Synchronisationsfehler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 </a:t>
            </a:r>
            <a:r>
              <a:rPr lang="de-DE" u="sng" dirty="0">
                <a:cs typeface="Calibri" panose="020F0502020204030204"/>
              </a:rPr>
              <a:t>Fehlererkennende Codes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2.1. Allgemeines Prinzip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2.2. Anwendungen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2.3. Paritätskontrolle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2.4. Beispiel: ISBN-Nummer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45225" y="1565329"/>
            <a:ext cx="5838824" cy="4608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 Fehlerkorrigierende Codes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3.1. Allgemeines Prinzip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3.2. Redundanz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3.3. Hamming-Distanz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 Hamming-Code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4.1. Funktionsweise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4.2. Ein- und Ausgabe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4.3. Verwendete Algorithmen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4.4. Bedienung</a:t>
            </a:r>
            <a:endParaRPr lang="de-DE" sz="2800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205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2.1. ALLGEMEINES PRINZIP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961077" cy="31029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dirty="0">
                <a:cs typeface="Calibri" panose="020F0502020204030204"/>
              </a:rPr>
              <a:t>zu gegebener Nachricht weitere Informationen hinzufügen, um Übertragungsfehler zu erkennen </a:t>
            </a:r>
          </a:p>
          <a:p>
            <a:pPr marL="0" indent="0">
              <a:buNone/>
            </a:pPr>
            <a:endParaRPr lang="de-DE" sz="3200" dirty="0">
              <a:latin typeface="Calibri" panose="020F0502020204030204" pitchFamily="34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de-DE" sz="3200" dirty="0">
                <a:latin typeface="Calibri" panose="020F0502020204030204" pitchFamily="34" charset="0"/>
                <a:cs typeface="Calibri" panose="020F0502020204030204"/>
              </a:rPr>
              <a:t>→ wenn Fehler erkannt, meist Wiederholung Übertragung</a:t>
            </a:r>
            <a:endParaRPr lang="de-DE" sz="3200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8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2.2. ANWENDUNGEN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1328"/>
            <a:ext cx="10961077" cy="2964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 panose="020F0502020204030204"/>
              </a:rPr>
              <a:t>Lesen von CDs</a:t>
            </a:r>
          </a:p>
          <a:p>
            <a:r>
              <a:rPr lang="de-DE" dirty="0">
                <a:cs typeface="Calibri" panose="020F0502020204030204"/>
              </a:rPr>
              <a:t>Datenübertragung bei Computern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/>
              </a:rPr>
              <a:t>→ Bildübertragung, digitale Geldtransfers</a:t>
            </a:r>
            <a:endParaRPr lang="de-DE" dirty="0">
              <a:cs typeface="Calibri" panose="020F0502020204030204"/>
            </a:endParaRPr>
          </a:p>
          <a:p>
            <a:r>
              <a:rPr lang="de-DE" dirty="0">
                <a:cs typeface="Calibri" panose="020F0502020204030204"/>
              </a:rPr>
              <a:t>Rechnernetzprotokolle</a:t>
            </a:r>
          </a:p>
          <a:p>
            <a:r>
              <a:rPr lang="de-DE" dirty="0">
                <a:cs typeface="Calibri" panose="020F0502020204030204"/>
              </a:rPr>
              <a:t>Telefongespräche</a:t>
            </a:r>
          </a:p>
          <a:p>
            <a:endParaRPr lang="de-DE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9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1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1A66316A5D244A98C9A1ED47AC0F74" ma:contentTypeVersion="2" ma:contentTypeDescription="Ein neues Dokument erstellen." ma:contentTypeScope="" ma:versionID="40b4884524e6854a502aa029451e7879">
  <xsd:schema xmlns:xsd="http://www.w3.org/2001/XMLSchema" xmlns:xs="http://www.w3.org/2001/XMLSchema" xmlns:p="http://schemas.microsoft.com/office/2006/metadata/properties" xmlns:ns2="72bd9237-0627-471d-ab38-191e19b38280" targetNamespace="http://schemas.microsoft.com/office/2006/metadata/properties" ma:root="true" ma:fieldsID="7db74c8a2000042351b79c7c2c8802c5" ns2:_="">
    <xsd:import namespace="72bd9237-0627-471d-ab38-191e19b382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d9237-0627-471d-ab38-191e19b382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AEDEB1-18F4-4003-968B-D9E262A04E86}">
  <ds:schemaRefs>
    <ds:schemaRef ds:uri="72bd9237-0627-471d-ab38-191e19b382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5668FC-083E-4A5E-89B0-182A7B14D1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0F883C-CF19-46DC-B92B-21D3E640E5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Microsoft Office PowerPoint</Application>
  <PresentationFormat>Breitbild</PresentationFormat>
  <Paragraphs>366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FEHLERKORRIEGIERENDE CODES</vt:lpstr>
      <vt:lpstr>GLIEDERUNG</vt:lpstr>
      <vt:lpstr>GLIEDERUNG</vt:lpstr>
      <vt:lpstr>1. FEHLERARTEN</vt:lpstr>
      <vt:lpstr>1. FEHLERARTEN</vt:lpstr>
      <vt:lpstr>1. FEHLERARTEN</vt:lpstr>
      <vt:lpstr>GLIEDERUNG</vt:lpstr>
      <vt:lpstr>2.1. ALLGEMEINES PRINZIP</vt:lpstr>
      <vt:lpstr>2.2. ANWENDUNGEN</vt:lpstr>
      <vt:lpstr>2.3. PARITÄTSKONTROLLE</vt:lpstr>
      <vt:lpstr>2.4. BEISPIEL: ISBN-NUMMER (ISBN-13)</vt:lpstr>
      <vt:lpstr>GLIEDERUNG</vt:lpstr>
      <vt:lpstr>3.1. ALLGEMEINES PRINZIP</vt:lpstr>
      <vt:lpstr>3.1. ALLGEMEINES PRINZIP</vt:lpstr>
      <vt:lpstr>3.2. REDUNDANZ UND BEISPIEL</vt:lpstr>
      <vt:lpstr>3.2. REDUNDANZ UND GRUPPIERUNG</vt:lpstr>
      <vt:lpstr>3.3. HAMMING-DISTANZ</vt:lpstr>
      <vt:lpstr>3.3. HAMMING-DISTANZ</vt:lpstr>
      <vt:lpstr>GLIEDERUNG</vt:lpstr>
      <vt:lpstr>VIELEN DANK FÜR IHRE/EURE AUFMERKSAMKEIT!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talesia.kalnbach@gmail.com</dc:creator>
  <cp:lastModifiedBy>User</cp:lastModifiedBy>
  <cp:revision>42</cp:revision>
  <dcterms:created xsi:type="dcterms:W3CDTF">2021-06-04T07:30:18Z</dcterms:created>
  <dcterms:modified xsi:type="dcterms:W3CDTF">2021-11-29T18:00:34Z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0x010100BF1A66316A5D244A98C9A1ED47AC0F74</vt:lpwstr>
  </property>
</Properties>
</file>