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3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F9B7-3841-40A2-83C7-2B9575FFF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FBFB4-C15D-4898-99D9-F6B9BCD0E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B5202-4CB6-42A3-9BAE-F717DB65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8AA-AF75-41C8-9C54-91999AABE85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0580-F38F-4A7E-A4ED-31826F60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04407-EB80-49D8-A9DA-AC43C08A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9DB0-0792-481F-AEA5-C0BFB336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DF39-782A-4BD1-904E-2B2C8717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0AEEB-9B36-4D9A-B991-F8F9F8639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C9F2D-CDC8-43DA-828A-3E516ABF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8AA-AF75-41C8-9C54-91999AABE85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16488-C690-47CB-AB00-6B4E979A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53226-08D4-452B-8B0C-C0A29872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9DB0-0792-481F-AEA5-C0BFB336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2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1A50A-4882-46BE-BAC6-C85F9C1ED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520C3-075B-4101-8F94-C7F703E47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C0DF3-B528-46D5-B8D7-F78AC754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8AA-AF75-41C8-9C54-91999AABE85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B63E-F485-48C5-9D07-9E75402F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D5C0-B71E-4B59-A3A3-9F8CFA7F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9DB0-0792-481F-AEA5-C0BFB336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9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CD54-B113-4723-B191-576186CB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4991-233F-4C6E-8D5A-E5568173E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40B5-3A35-4DCB-87E1-3DC2966F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8AA-AF75-41C8-9C54-91999AABE85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E107-7B65-412D-8313-79F57F1B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B3E3-4452-4FC7-A91C-BEB6F480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9DB0-0792-481F-AEA5-C0BFB336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6774-12B3-48FB-98CD-F939F395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27C0B-50AA-41B5-BEFC-AB9F60B79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EA192-DC6F-407D-8512-F0C2BE02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8AA-AF75-41C8-9C54-91999AABE85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61762-CF56-400C-90EB-88DFF36F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7113F-75B4-433E-AE0F-C9EDB034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9DB0-0792-481F-AEA5-C0BFB336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5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18A0-39CD-406B-8588-2C93C178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5865-A9C1-4BDA-A227-525E17A22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C58F9-4297-4645-8D63-E46E00237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1AE86-454C-4B98-A355-372D889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8AA-AF75-41C8-9C54-91999AABE85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EE9D4-0275-4BCB-8106-B867BBCA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1246-EEB3-4070-B429-D9696E25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9DB0-0792-481F-AEA5-C0BFB336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2A2D-9B42-4814-8D86-5371A6E2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8D0DC-917C-421D-8080-39B3AC5F2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D3E8B-6952-43A4-8CF4-F3A615A04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5A10A-8A7E-4DC9-A778-7E4B6308A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93E17-5538-4D16-8879-95EFA72D7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DA622-5958-4335-8025-4FC5EAAF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8AA-AF75-41C8-9C54-91999AABE85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D6F28-BA2E-4105-8351-50730DAC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B5537-7180-4AC2-8908-78DFCABD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9DB0-0792-481F-AEA5-C0BFB336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4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FF8-0021-4153-8D22-D5528AE1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F6220-644B-47F7-9683-48960E13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8AA-AF75-41C8-9C54-91999AABE85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E8D5A-CEF6-4B18-B12D-7936E5E0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70974-E32B-4FA1-9214-A5426BB4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9DB0-0792-481F-AEA5-C0BFB336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6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CC8A3-E2D1-4168-B8BD-221E4EA0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8AA-AF75-41C8-9C54-91999AABE85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CBE36-C866-461C-BD2D-79C54F60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E766-DF9A-4100-A0C3-92EE6EA1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9DB0-0792-481F-AEA5-C0BFB336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2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A8E1-491A-4DC3-9C7B-903238BD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3E40-23E0-4D45-8719-2D6B9849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CDE44-C517-4308-920E-CA5B8E03B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4D59C-C09E-4F7E-B02B-9CFA2ED5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8AA-AF75-41C8-9C54-91999AABE85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68B2-A860-41D2-A736-26F2EB63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19FD4-E032-4AD1-BB6D-27850982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9DB0-0792-481F-AEA5-C0BFB336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6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F6A2-C5AC-4E2F-8F6C-6DE11954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B4607-B6D6-4789-B609-1CF4AB7D4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CA80A-3EB4-44A9-8775-B33A12E5E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26762-79FB-4F18-A508-964711AC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8AA-AF75-41C8-9C54-91999AABE85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4A51D-6871-46B3-B969-054117AF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6C1C-3EB4-464D-A6F7-6302BAF9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9DB0-0792-481F-AEA5-C0BFB336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8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3787-B9D4-4562-B88D-3ADE35C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B686B-0C24-493F-8B55-19B557D02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040A-CAA6-4137-88D5-05EAE91B2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48AA-AF75-41C8-9C54-91999AABE85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8E313-7641-4CE9-BA97-25BDFCAF9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6439-1492-403A-BC1C-B8564485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69DB0-0792-481F-AEA5-C0BFB336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2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7063CC-0ED7-47B1-924E-B5F6F59E1185}"/>
              </a:ext>
            </a:extLst>
          </p:cNvPr>
          <p:cNvSpPr/>
          <p:nvPr/>
        </p:nvSpPr>
        <p:spPr>
          <a:xfrm>
            <a:off x="2469333" y="1603718"/>
            <a:ext cx="1772528" cy="379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capture_gps.py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BF0C66DD-AE38-47A7-AADE-1F4F0BE74805}"/>
              </a:ext>
            </a:extLst>
          </p:cNvPr>
          <p:cNvSpPr/>
          <p:nvPr/>
        </p:nvSpPr>
        <p:spPr>
          <a:xfrm>
            <a:off x="5212532" y="2307101"/>
            <a:ext cx="956603" cy="52753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redis</a:t>
            </a:r>
            <a:r>
              <a:rPr lang="en-US" dirty="0">
                <a:solidFill>
                  <a:schemeClr val="tx1"/>
                </a:solidFill>
              </a:rPr>
              <a:t> 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19BDFE-3080-49FB-A4A1-7D71A12E6150}"/>
              </a:ext>
            </a:extLst>
          </p:cNvPr>
          <p:cNvSpPr/>
          <p:nvPr/>
        </p:nvSpPr>
        <p:spPr>
          <a:xfrm>
            <a:off x="2469333" y="2307101"/>
            <a:ext cx="1772528" cy="379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capture_wr.py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1AE04-AF20-4D47-A4AF-D2ABF2FD190A}"/>
              </a:ext>
            </a:extLst>
          </p:cNvPr>
          <p:cNvSpPr/>
          <p:nvPr/>
        </p:nvSpPr>
        <p:spPr>
          <a:xfrm>
            <a:off x="2469333" y="3029196"/>
            <a:ext cx="1772528" cy="379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capture_hk.py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DEC519-8D2F-485A-9196-7BA863645D83}"/>
              </a:ext>
            </a:extLst>
          </p:cNvPr>
          <p:cNvSpPr/>
          <p:nvPr/>
        </p:nvSpPr>
        <p:spPr>
          <a:xfrm>
            <a:off x="6646333" y="2834638"/>
            <a:ext cx="2250831" cy="379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store_redis_data.py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64934-E13C-449A-B4EA-9EFDDDD94FFC}"/>
              </a:ext>
            </a:extLst>
          </p:cNvPr>
          <p:cNvSpPr/>
          <p:nvPr/>
        </p:nvSpPr>
        <p:spPr>
          <a:xfrm>
            <a:off x="6646333" y="1982497"/>
            <a:ext cx="1988235" cy="379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storeInfluxDB.py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E17D1E9-B58F-4D15-B1A7-44E794A41C0A}"/>
              </a:ext>
            </a:extLst>
          </p:cNvPr>
          <p:cNvSpPr/>
          <p:nvPr/>
        </p:nvSpPr>
        <p:spPr>
          <a:xfrm>
            <a:off x="9314607" y="1844962"/>
            <a:ext cx="956603" cy="67524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Influx DB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0F21B8-35B8-4931-AD18-23DA2C109827}"/>
              </a:ext>
            </a:extLst>
          </p:cNvPr>
          <p:cNvCxnSpPr>
            <a:cxnSpLocks/>
            <a:stCxn id="2" idx="3"/>
            <a:endCxn id="3" idx="2"/>
          </p:cNvCxnSpPr>
          <p:nvPr/>
        </p:nvCxnSpPr>
        <p:spPr>
          <a:xfrm>
            <a:off x="4241861" y="1793632"/>
            <a:ext cx="970671" cy="7772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38465-2431-4D7C-9BBB-D7A279E7F64A}"/>
              </a:ext>
            </a:extLst>
          </p:cNvPr>
          <p:cNvCxnSpPr>
            <a:cxnSpLocks/>
            <a:stCxn id="4" idx="3"/>
            <a:endCxn id="3" idx="2"/>
          </p:cNvCxnSpPr>
          <p:nvPr/>
        </p:nvCxnSpPr>
        <p:spPr>
          <a:xfrm>
            <a:off x="4241861" y="2497015"/>
            <a:ext cx="970671" cy="7385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B93BE9-D802-488E-A289-89DBBAE7AC2C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 flipV="1">
            <a:off x="4241861" y="2570870"/>
            <a:ext cx="970671" cy="6482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90294D-1855-4DDA-B385-0D16718A6FDD}"/>
              </a:ext>
            </a:extLst>
          </p:cNvPr>
          <p:cNvCxnSpPr>
            <a:cxnSpLocks/>
            <a:stCxn id="3" idx="4"/>
            <a:endCxn id="7" idx="1"/>
          </p:cNvCxnSpPr>
          <p:nvPr/>
        </p:nvCxnSpPr>
        <p:spPr>
          <a:xfrm flipV="1">
            <a:off x="6169135" y="2172411"/>
            <a:ext cx="477198" cy="39845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B46AA5-30FA-49B5-8058-B81310D96A87}"/>
              </a:ext>
            </a:extLst>
          </p:cNvPr>
          <p:cNvCxnSpPr>
            <a:cxnSpLocks/>
            <a:stCxn id="3" idx="4"/>
            <a:endCxn id="6" idx="1"/>
          </p:cNvCxnSpPr>
          <p:nvPr/>
        </p:nvCxnSpPr>
        <p:spPr>
          <a:xfrm>
            <a:off x="6169135" y="2570870"/>
            <a:ext cx="477198" cy="4536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7DDB36-3F60-4F56-BEB8-5D7E94AF50AB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8634568" y="2172411"/>
            <a:ext cx="680039" cy="1017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C8064A45-62C8-4D3C-B198-79210547B239}"/>
              </a:ext>
            </a:extLst>
          </p:cNvPr>
          <p:cNvSpPr/>
          <p:nvPr/>
        </p:nvSpPr>
        <p:spPr>
          <a:xfrm>
            <a:off x="9314606" y="2675552"/>
            <a:ext cx="956603" cy="67524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3AD32B-8526-4E8F-A9A4-D6A504532861}"/>
              </a:ext>
            </a:extLst>
          </p:cNvPr>
          <p:cNvCxnSpPr>
            <a:cxnSpLocks/>
            <a:stCxn id="6" idx="3"/>
            <a:endCxn id="41" idx="2"/>
          </p:cNvCxnSpPr>
          <p:nvPr/>
        </p:nvCxnSpPr>
        <p:spPr>
          <a:xfrm flipV="1">
            <a:off x="8897164" y="3013177"/>
            <a:ext cx="417442" cy="113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833039-4F9A-409E-A2C0-E4F6F353B5CE}"/>
              </a:ext>
            </a:extLst>
          </p:cNvPr>
          <p:cNvSpPr txBox="1"/>
          <p:nvPr/>
        </p:nvSpPr>
        <p:spPr>
          <a:xfrm>
            <a:off x="213413" y="1613165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GPS receiver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682C7A-C77B-43B0-A579-0FB0DE27DAFB}"/>
              </a:ext>
            </a:extLst>
          </p:cNvPr>
          <p:cNvSpPr txBox="1"/>
          <p:nvPr/>
        </p:nvSpPr>
        <p:spPr>
          <a:xfrm>
            <a:off x="562462" y="3032631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quabos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92CF91-5012-4CBF-A3E9-B5523C691ED9}"/>
              </a:ext>
            </a:extLst>
          </p:cNvPr>
          <p:cNvSpPr txBox="1"/>
          <p:nvPr/>
        </p:nvSpPr>
        <p:spPr>
          <a:xfrm>
            <a:off x="329939" y="2296804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 switch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416BDF-1DC2-43C3-BCA6-513B485F9D83}"/>
              </a:ext>
            </a:extLst>
          </p:cNvPr>
          <p:cNvSpPr txBox="1"/>
          <p:nvPr/>
        </p:nvSpPr>
        <p:spPr>
          <a:xfrm>
            <a:off x="6646333" y="3288320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(during recording run)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2A1AD4-2871-4B44-81CF-1B01E71D3845}"/>
              </a:ext>
            </a:extLst>
          </p:cNvPr>
          <p:cNvCxnSpPr>
            <a:cxnSpLocks/>
            <a:stCxn id="46" idx="3"/>
            <a:endCxn id="2" idx="1"/>
          </p:cNvCxnSpPr>
          <p:nvPr/>
        </p:nvCxnSpPr>
        <p:spPr>
          <a:xfrm flipV="1">
            <a:off x="1789294" y="1793632"/>
            <a:ext cx="680039" cy="41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37B516F-DFA5-466F-837A-6D7F0187EC14}"/>
              </a:ext>
            </a:extLst>
          </p:cNvPr>
          <p:cNvCxnSpPr>
            <a:cxnSpLocks/>
          </p:cNvCxnSpPr>
          <p:nvPr/>
        </p:nvCxnSpPr>
        <p:spPr>
          <a:xfrm flipV="1">
            <a:off x="1789293" y="2477271"/>
            <a:ext cx="680039" cy="41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5F12A1-9EB3-483F-985A-5E4E0366689B}"/>
              </a:ext>
            </a:extLst>
          </p:cNvPr>
          <p:cNvCxnSpPr>
            <a:cxnSpLocks/>
          </p:cNvCxnSpPr>
          <p:nvPr/>
        </p:nvCxnSpPr>
        <p:spPr>
          <a:xfrm flipV="1">
            <a:off x="1789292" y="3233890"/>
            <a:ext cx="680039" cy="41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A1AE1AB-5D12-4D3A-8218-DA7593D00D93}"/>
              </a:ext>
            </a:extLst>
          </p:cNvPr>
          <p:cNvCxnSpPr>
            <a:cxnSpLocks/>
          </p:cNvCxnSpPr>
          <p:nvPr/>
        </p:nvCxnSpPr>
        <p:spPr>
          <a:xfrm flipV="1">
            <a:off x="10271210" y="2221662"/>
            <a:ext cx="680039" cy="41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A4537B4-1452-403B-9471-7881F095F75C}"/>
              </a:ext>
            </a:extLst>
          </p:cNvPr>
          <p:cNvSpPr txBox="1"/>
          <p:nvPr/>
        </p:nvSpPr>
        <p:spPr>
          <a:xfrm>
            <a:off x="10951249" y="2002308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Grafana</a:t>
            </a:r>
          </a:p>
        </p:txBody>
      </p:sp>
    </p:spTree>
    <p:extLst>
      <p:ext uri="{BB962C8B-B14F-4D97-AF65-F5344CB8AC3E}">
        <p14:creationId xmlns:p14="http://schemas.microsoft.com/office/powerpoint/2010/main" val="262012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Anderson</dc:creator>
  <cp:lastModifiedBy>David Anderson</cp:lastModifiedBy>
  <cp:revision>1</cp:revision>
  <dcterms:created xsi:type="dcterms:W3CDTF">2022-02-28T20:28:04Z</dcterms:created>
  <dcterms:modified xsi:type="dcterms:W3CDTF">2022-02-28T20:55:41Z</dcterms:modified>
</cp:coreProperties>
</file>