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4" r:id="rId2"/>
  </p:sldMasterIdLst>
  <p:notesMasterIdLst>
    <p:notesMasterId r:id="rId10"/>
  </p:notesMasterIdLst>
  <p:sldIdLst>
    <p:sldId id="704" r:id="rId3"/>
    <p:sldId id="696" r:id="rId4"/>
    <p:sldId id="711" r:id="rId5"/>
    <p:sldId id="713" r:id="rId6"/>
    <p:sldId id="714" r:id="rId7"/>
    <p:sldId id="712" r:id="rId8"/>
    <p:sldId id="710" r:id="rId9"/>
  </p:sldIdLst>
  <p:sldSz cx="20104100" cy="11309350"/>
  <p:notesSz cx="20104100" cy="11309350"/>
  <p:defaultTextStyle>
    <a:defPPr>
      <a:defRPr lang="ru-RU"/>
    </a:defPPr>
    <a:lvl1pPr marL="0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641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284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927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572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212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9853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6496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137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 userDrawn="1">
          <p15:clr>
            <a:srgbClr val="A4A3A4"/>
          </p15:clr>
        </p15:guide>
        <p15:guide id="2" pos="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16C"/>
    <a:srgbClr val="0071CE"/>
    <a:srgbClr val="FFFFFF"/>
    <a:srgbClr val="17B69C"/>
    <a:srgbClr val="EDF1F5"/>
    <a:srgbClr val="15B012"/>
    <a:srgbClr val="C5D9E7"/>
    <a:srgbClr val="91A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3741" autoAdjust="0"/>
  </p:normalViewPr>
  <p:slideViewPr>
    <p:cSldViewPr>
      <p:cViewPr varScale="1">
        <p:scale>
          <a:sx n="61" d="100"/>
          <a:sy n="61" d="100"/>
        </p:scale>
        <p:origin x="1044" y="90"/>
      </p:cViewPr>
      <p:guideLst>
        <p:guide orient="horz" pos="1642"/>
        <p:guide pos="9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15504EF5-1B61-4C08-BFDD-5C0D5AF73FD4}" type="datetimeFigureOut">
              <a:rPr lang="ru-RU" smtClean="0"/>
              <a:pPr/>
              <a:t>12.04.2024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61150" y="1414463"/>
            <a:ext cx="6781800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65D8CCBB-81F9-477D-A072-57A81C27A3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10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1pPr>
    <a:lvl2pPr marL="456641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2pPr>
    <a:lvl3pPr marL="913284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3pPr>
    <a:lvl4pPr marL="1369927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4pPr>
    <a:lvl5pPr marL="1826572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5pPr>
    <a:lvl6pPr marL="2283212" algn="l" defTabSz="913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853" algn="l" defTabSz="913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496" algn="l" defTabSz="913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137" algn="l" defTabSz="913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809" y="3513231"/>
            <a:ext cx="17088485" cy="242418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15616" y="6408636"/>
            <a:ext cx="14072869" cy="28901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97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94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91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88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485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382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279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176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58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72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4575473" y="452899"/>
            <a:ext cx="4523423" cy="96495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05205" y="452899"/>
            <a:ext cx="13235199" cy="964959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99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809" y="3513230"/>
            <a:ext cx="17088485" cy="242418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15616" y="6408636"/>
            <a:ext cx="14072869" cy="28901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97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94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92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89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487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384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282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179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33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147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087" y="7267309"/>
            <a:ext cx="17088485" cy="2246163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88087" y="4793387"/>
            <a:ext cx="17088485" cy="2473919"/>
          </a:xfrm>
        </p:spPr>
        <p:txBody>
          <a:bodyPr anchor="b"/>
          <a:lstStyle>
            <a:lvl1pPr marL="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1pPr>
            <a:lvl2pPr marL="897462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79492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 marL="269238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58984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448730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5384766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628222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717968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8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05205" y="2638849"/>
            <a:ext cx="8879311" cy="746364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219585" y="2638849"/>
            <a:ext cx="8879311" cy="746364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739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05206" y="2531519"/>
            <a:ext cx="8882801" cy="1055015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7462" indent="0">
              <a:buNone/>
              <a:defRPr sz="3900" b="1"/>
            </a:lvl2pPr>
            <a:lvl3pPr marL="1794922" indent="0">
              <a:buNone/>
              <a:defRPr sz="3500" b="1"/>
            </a:lvl3pPr>
            <a:lvl4pPr marL="2692384" indent="0">
              <a:buNone/>
              <a:defRPr sz="3100" b="1"/>
            </a:lvl4pPr>
            <a:lvl5pPr marL="3589845" indent="0">
              <a:buNone/>
              <a:defRPr sz="3100" b="1"/>
            </a:lvl5pPr>
            <a:lvl6pPr marL="4487305" indent="0">
              <a:buNone/>
              <a:defRPr sz="3100" b="1"/>
            </a:lvl6pPr>
            <a:lvl7pPr marL="5384766" indent="0">
              <a:buNone/>
              <a:defRPr sz="3100" b="1"/>
            </a:lvl7pPr>
            <a:lvl8pPr marL="6282228" indent="0">
              <a:buNone/>
              <a:defRPr sz="3100" b="1"/>
            </a:lvl8pPr>
            <a:lvl9pPr marL="7179689" indent="0">
              <a:buNone/>
              <a:defRPr sz="3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05206" y="3586534"/>
            <a:ext cx="8882801" cy="651596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0212606" y="2531519"/>
            <a:ext cx="8886291" cy="1055015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7462" indent="0">
              <a:buNone/>
              <a:defRPr sz="3900" b="1"/>
            </a:lvl2pPr>
            <a:lvl3pPr marL="1794922" indent="0">
              <a:buNone/>
              <a:defRPr sz="3500" b="1"/>
            </a:lvl3pPr>
            <a:lvl4pPr marL="2692384" indent="0">
              <a:buNone/>
              <a:defRPr sz="3100" b="1"/>
            </a:lvl4pPr>
            <a:lvl5pPr marL="3589845" indent="0">
              <a:buNone/>
              <a:defRPr sz="3100" b="1"/>
            </a:lvl5pPr>
            <a:lvl6pPr marL="4487305" indent="0">
              <a:buNone/>
              <a:defRPr sz="3100" b="1"/>
            </a:lvl6pPr>
            <a:lvl7pPr marL="5384766" indent="0">
              <a:buNone/>
              <a:defRPr sz="3100" b="1"/>
            </a:lvl7pPr>
            <a:lvl8pPr marL="6282228" indent="0">
              <a:buNone/>
              <a:defRPr sz="3100" b="1"/>
            </a:lvl8pPr>
            <a:lvl9pPr marL="7179689" indent="0">
              <a:buNone/>
              <a:defRPr sz="3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0212606" y="3586534"/>
            <a:ext cx="8886291" cy="651596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104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631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389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207" y="450283"/>
            <a:ext cx="6614111" cy="1916307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60147" y="450284"/>
            <a:ext cx="11238749" cy="9652217"/>
          </a:xfrm>
        </p:spPr>
        <p:txBody>
          <a:bodyPr/>
          <a:lstStyle>
            <a:lvl1pPr>
              <a:defRPr sz="6300"/>
            </a:lvl1pPr>
            <a:lvl2pPr>
              <a:defRPr sz="5500"/>
            </a:lvl2pPr>
            <a:lvl3pPr>
              <a:defRPr sz="47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05207" y="2366587"/>
            <a:ext cx="6614111" cy="7735910"/>
          </a:xfrm>
        </p:spPr>
        <p:txBody>
          <a:bodyPr/>
          <a:lstStyle>
            <a:lvl1pPr marL="0" indent="0">
              <a:buNone/>
              <a:defRPr sz="2700"/>
            </a:lvl1pPr>
            <a:lvl2pPr marL="897462" indent="0">
              <a:buNone/>
              <a:defRPr sz="2400"/>
            </a:lvl2pPr>
            <a:lvl3pPr marL="1794922" indent="0">
              <a:buNone/>
              <a:defRPr sz="2000"/>
            </a:lvl3pPr>
            <a:lvl4pPr marL="2692384" indent="0">
              <a:buNone/>
              <a:defRPr sz="1800"/>
            </a:lvl4pPr>
            <a:lvl5pPr marL="3589845" indent="0">
              <a:buNone/>
              <a:defRPr sz="1800"/>
            </a:lvl5pPr>
            <a:lvl6pPr marL="4487305" indent="0">
              <a:buNone/>
              <a:defRPr sz="1800"/>
            </a:lvl6pPr>
            <a:lvl7pPr marL="5384766" indent="0">
              <a:buNone/>
              <a:defRPr sz="1800"/>
            </a:lvl7pPr>
            <a:lvl8pPr marL="6282228" indent="0">
              <a:buNone/>
              <a:defRPr sz="1800"/>
            </a:lvl8pPr>
            <a:lvl9pPr marL="7179689" indent="0">
              <a:buNone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366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40544" y="7916549"/>
            <a:ext cx="12062460" cy="934593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940544" y="1010511"/>
            <a:ext cx="12062460" cy="6785610"/>
          </a:xfrm>
        </p:spPr>
        <p:txBody>
          <a:bodyPr/>
          <a:lstStyle>
            <a:lvl1pPr marL="0" indent="0">
              <a:buNone/>
              <a:defRPr sz="6300"/>
            </a:lvl1pPr>
            <a:lvl2pPr marL="897462" indent="0">
              <a:buNone/>
              <a:defRPr sz="5500"/>
            </a:lvl2pPr>
            <a:lvl3pPr marL="1794922" indent="0">
              <a:buNone/>
              <a:defRPr sz="4700"/>
            </a:lvl3pPr>
            <a:lvl4pPr marL="2692384" indent="0">
              <a:buNone/>
              <a:defRPr sz="3900"/>
            </a:lvl4pPr>
            <a:lvl5pPr marL="3589845" indent="0">
              <a:buNone/>
              <a:defRPr sz="3900"/>
            </a:lvl5pPr>
            <a:lvl6pPr marL="4487305" indent="0">
              <a:buNone/>
              <a:defRPr sz="3900"/>
            </a:lvl6pPr>
            <a:lvl7pPr marL="5384766" indent="0">
              <a:buNone/>
              <a:defRPr sz="3900"/>
            </a:lvl7pPr>
            <a:lvl8pPr marL="6282228" indent="0">
              <a:buNone/>
              <a:defRPr sz="3900"/>
            </a:lvl8pPr>
            <a:lvl9pPr marL="7179689" indent="0">
              <a:buNone/>
              <a:defRPr sz="39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940544" y="8851142"/>
            <a:ext cx="12062460" cy="1327277"/>
          </a:xfrm>
        </p:spPr>
        <p:txBody>
          <a:bodyPr/>
          <a:lstStyle>
            <a:lvl1pPr marL="0" indent="0">
              <a:buNone/>
              <a:defRPr sz="2700"/>
            </a:lvl1pPr>
            <a:lvl2pPr marL="897462" indent="0">
              <a:buNone/>
              <a:defRPr sz="2400"/>
            </a:lvl2pPr>
            <a:lvl3pPr marL="1794922" indent="0">
              <a:buNone/>
              <a:defRPr sz="2000"/>
            </a:lvl3pPr>
            <a:lvl4pPr marL="2692384" indent="0">
              <a:buNone/>
              <a:defRPr sz="1800"/>
            </a:lvl4pPr>
            <a:lvl5pPr marL="3589845" indent="0">
              <a:buNone/>
              <a:defRPr sz="1800"/>
            </a:lvl5pPr>
            <a:lvl6pPr marL="4487305" indent="0">
              <a:buNone/>
              <a:defRPr sz="1800"/>
            </a:lvl6pPr>
            <a:lvl7pPr marL="5384766" indent="0">
              <a:buNone/>
              <a:defRPr sz="1800"/>
            </a:lvl7pPr>
            <a:lvl8pPr marL="6282228" indent="0">
              <a:buNone/>
              <a:defRPr sz="1800"/>
            </a:lvl8pPr>
            <a:lvl9pPr marL="7179689" indent="0">
              <a:buNone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667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51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4575473" y="452899"/>
            <a:ext cx="4523423" cy="96495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05205" y="452899"/>
            <a:ext cx="13235199" cy="964959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4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087" y="7267312"/>
            <a:ext cx="17088485" cy="2246163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88087" y="4793393"/>
            <a:ext cx="17088485" cy="2473919"/>
          </a:xfrm>
        </p:spPr>
        <p:txBody>
          <a:bodyPr anchor="b"/>
          <a:lstStyle>
            <a:lvl1pPr marL="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1pPr>
            <a:lvl2pPr marL="897026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79404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 marL="269106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588091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448511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538213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627916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717618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97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05205" y="2638849"/>
            <a:ext cx="8879311" cy="746364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219585" y="2638849"/>
            <a:ext cx="8879311" cy="746364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3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05206" y="2531519"/>
            <a:ext cx="8882801" cy="1055015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7026" indent="0">
              <a:buNone/>
              <a:defRPr sz="3900" b="1"/>
            </a:lvl2pPr>
            <a:lvl3pPr marL="1794047" indent="0">
              <a:buNone/>
              <a:defRPr sz="3500" b="1"/>
            </a:lvl3pPr>
            <a:lvl4pPr marL="2691069" indent="0">
              <a:buNone/>
              <a:defRPr sz="3100" b="1"/>
            </a:lvl4pPr>
            <a:lvl5pPr marL="3588091" indent="0">
              <a:buNone/>
              <a:defRPr sz="3100" b="1"/>
            </a:lvl5pPr>
            <a:lvl6pPr marL="4485115" indent="0">
              <a:buNone/>
              <a:defRPr sz="3100" b="1"/>
            </a:lvl6pPr>
            <a:lvl7pPr marL="5382138" indent="0">
              <a:buNone/>
              <a:defRPr sz="3100" b="1"/>
            </a:lvl7pPr>
            <a:lvl8pPr marL="6279162" indent="0">
              <a:buNone/>
              <a:defRPr sz="3100" b="1"/>
            </a:lvl8pPr>
            <a:lvl9pPr marL="7176184" indent="0">
              <a:buNone/>
              <a:defRPr sz="3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05206" y="3586534"/>
            <a:ext cx="8882801" cy="651596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0212610" y="2531519"/>
            <a:ext cx="8886291" cy="1055015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7026" indent="0">
              <a:buNone/>
              <a:defRPr sz="3900" b="1"/>
            </a:lvl2pPr>
            <a:lvl3pPr marL="1794047" indent="0">
              <a:buNone/>
              <a:defRPr sz="3500" b="1"/>
            </a:lvl3pPr>
            <a:lvl4pPr marL="2691069" indent="0">
              <a:buNone/>
              <a:defRPr sz="3100" b="1"/>
            </a:lvl4pPr>
            <a:lvl5pPr marL="3588091" indent="0">
              <a:buNone/>
              <a:defRPr sz="3100" b="1"/>
            </a:lvl5pPr>
            <a:lvl6pPr marL="4485115" indent="0">
              <a:buNone/>
              <a:defRPr sz="3100" b="1"/>
            </a:lvl6pPr>
            <a:lvl7pPr marL="5382138" indent="0">
              <a:buNone/>
              <a:defRPr sz="3100" b="1"/>
            </a:lvl7pPr>
            <a:lvl8pPr marL="6279162" indent="0">
              <a:buNone/>
              <a:defRPr sz="3100" b="1"/>
            </a:lvl8pPr>
            <a:lvl9pPr marL="7176184" indent="0">
              <a:buNone/>
              <a:defRPr sz="3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0212610" y="3586534"/>
            <a:ext cx="8886291" cy="651596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6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34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5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207" y="450283"/>
            <a:ext cx="6614111" cy="1916307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60147" y="450288"/>
            <a:ext cx="11238749" cy="9652217"/>
          </a:xfrm>
        </p:spPr>
        <p:txBody>
          <a:bodyPr/>
          <a:lstStyle>
            <a:lvl1pPr>
              <a:defRPr sz="6300"/>
            </a:lvl1pPr>
            <a:lvl2pPr>
              <a:defRPr sz="5500"/>
            </a:lvl2pPr>
            <a:lvl3pPr>
              <a:defRPr sz="47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05207" y="2366587"/>
            <a:ext cx="6614111" cy="7735910"/>
          </a:xfrm>
        </p:spPr>
        <p:txBody>
          <a:bodyPr/>
          <a:lstStyle>
            <a:lvl1pPr marL="0" indent="0">
              <a:buNone/>
              <a:defRPr sz="2700"/>
            </a:lvl1pPr>
            <a:lvl2pPr marL="897026" indent="0">
              <a:buNone/>
              <a:defRPr sz="2400"/>
            </a:lvl2pPr>
            <a:lvl3pPr marL="1794047" indent="0">
              <a:buNone/>
              <a:defRPr sz="2000"/>
            </a:lvl3pPr>
            <a:lvl4pPr marL="2691069" indent="0">
              <a:buNone/>
              <a:defRPr sz="1800"/>
            </a:lvl4pPr>
            <a:lvl5pPr marL="3588091" indent="0">
              <a:buNone/>
              <a:defRPr sz="1800"/>
            </a:lvl5pPr>
            <a:lvl6pPr marL="4485115" indent="0">
              <a:buNone/>
              <a:defRPr sz="1800"/>
            </a:lvl6pPr>
            <a:lvl7pPr marL="5382138" indent="0">
              <a:buNone/>
              <a:defRPr sz="1800"/>
            </a:lvl7pPr>
            <a:lvl8pPr marL="6279162" indent="0">
              <a:buNone/>
              <a:defRPr sz="1800"/>
            </a:lvl8pPr>
            <a:lvl9pPr marL="7176184" indent="0">
              <a:buNone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12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40544" y="7916549"/>
            <a:ext cx="12062460" cy="934593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940544" y="1010511"/>
            <a:ext cx="12062460" cy="6785610"/>
          </a:xfrm>
        </p:spPr>
        <p:txBody>
          <a:bodyPr/>
          <a:lstStyle>
            <a:lvl1pPr marL="0" indent="0">
              <a:buNone/>
              <a:defRPr sz="6300"/>
            </a:lvl1pPr>
            <a:lvl2pPr marL="897026" indent="0">
              <a:buNone/>
              <a:defRPr sz="5500"/>
            </a:lvl2pPr>
            <a:lvl3pPr marL="1794047" indent="0">
              <a:buNone/>
              <a:defRPr sz="4700"/>
            </a:lvl3pPr>
            <a:lvl4pPr marL="2691069" indent="0">
              <a:buNone/>
              <a:defRPr sz="3900"/>
            </a:lvl4pPr>
            <a:lvl5pPr marL="3588091" indent="0">
              <a:buNone/>
              <a:defRPr sz="3900"/>
            </a:lvl5pPr>
            <a:lvl6pPr marL="4485115" indent="0">
              <a:buNone/>
              <a:defRPr sz="3900"/>
            </a:lvl6pPr>
            <a:lvl7pPr marL="5382138" indent="0">
              <a:buNone/>
              <a:defRPr sz="3900"/>
            </a:lvl7pPr>
            <a:lvl8pPr marL="6279162" indent="0">
              <a:buNone/>
              <a:defRPr sz="3900"/>
            </a:lvl8pPr>
            <a:lvl9pPr marL="7176184" indent="0">
              <a:buNone/>
              <a:defRPr sz="39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940544" y="8851142"/>
            <a:ext cx="12062460" cy="1327277"/>
          </a:xfrm>
        </p:spPr>
        <p:txBody>
          <a:bodyPr/>
          <a:lstStyle>
            <a:lvl1pPr marL="0" indent="0">
              <a:buNone/>
              <a:defRPr sz="2700"/>
            </a:lvl1pPr>
            <a:lvl2pPr marL="897026" indent="0">
              <a:buNone/>
              <a:defRPr sz="2400"/>
            </a:lvl2pPr>
            <a:lvl3pPr marL="1794047" indent="0">
              <a:buNone/>
              <a:defRPr sz="2000"/>
            </a:lvl3pPr>
            <a:lvl4pPr marL="2691069" indent="0">
              <a:buNone/>
              <a:defRPr sz="1800"/>
            </a:lvl4pPr>
            <a:lvl5pPr marL="3588091" indent="0">
              <a:buNone/>
              <a:defRPr sz="1800"/>
            </a:lvl5pPr>
            <a:lvl6pPr marL="4485115" indent="0">
              <a:buNone/>
              <a:defRPr sz="1800"/>
            </a:lvl6pPr>
            <a:lvl7pPr marL="5382138" indent="0">
              <a:buNone/>
              <a:defRPr sz="1800"/>
            </a:lvl7pPr>
            <a:lvl8pPr marL="6279162" indent="0">
              <a:buNone/>
              <a:defRPr sz="1800"/>
            </a:lvl8pPr>
            <a:lvl9pPr marL="7176184" indent="0">
              <a:buNone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0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206" y="452898"/>
            <a:ext cx="18093691" cy="1884892"/>
          </a:xfrm>
          <a:prstGeom prst="rect">
            <a:avLst/>
          </a:prstGeom>
        </p:spPr>
        <p:txBody>
          <a:bodyPr vert="horz" lIns="179410" tIns="89705" rIns="179410" bIns="89705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05206" y="2638849"/>
            <a:ext cx="18093691" cy="7463648"/>
          </a:xfrm>
          <a:prstGeom prst="rect">
            <a:avLst/>
          </a:prstGeom>
        </p:spPr>
        <p:txBody>
          <a:bodyPr vert="horz" lIns="179410" tIns="89705" rIns="179410" bIns="89705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05206" y="10482096"/>
            <a:ext cx="4690957" cy="602118"/>
          </a:xfrm>
          <a:prstGeom prst="rect">
            <a:avLst/>
          </a:prstGeom>
        </p:spPr>
        <p:txBody>
          <a:bodyPr vert="horz" lIns="179410" tIns="89705" rIns="179410" bIns="89705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4047"/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12.04.2024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68902" y="10482096"/>
            <a:ext cx="6366297" cy="602118"/>
          </a:xfrm>
          <a:prstGeom prst="rect">
            <a:avLst/>
          </a:prstGeom>
        </p:spPr>
        <p:txBody>
          <a:bodyPr vert="horz" lIns="179410" tIns="89705" rIns="179410" bIns="89705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4047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4407938" y="10482096"/>
            <a:ext cx="4690957" cy="602118"/>
          </a:xfrm>
          <a:prstGeom prst="rect">
            <a:avLst/>
          </a:prstGeom>
        </p:spPr>
        <p:txBody>
          <a:bodyPr vert="horz" lIns="179410" tIns="89705" rIns="179410" bIns="89705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4047"/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76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1794047" rtl="0" eaLnBrk="1" latinLnBrk="0" hangingPunct="1">
        <a:spcBef>
          <a:spcPct val="0"/>
        </a:spcBef>
        <a:buNone/>
        <a:defRPr sz="8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2767" indent="-672767" algn="l" defTabSz="1794047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457664" indent="-560638" algn="l" defTabSz="1794047" rtl="0" eaLnBrk="1" latinLnBrk="0" hangingPunct="1">
        <a:spcBef>
          <a:spcPct val="20000"/>
        </a:spcBef>
        <a:buFont typeface="Arial" panose="020B0604020202020204" pitchFamily="34" charset="0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242559" indent="-448510" algn="l" defTabSz="1794047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139581" indent="-448510" algn="l" defTabSz="1794047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4036604" indent="-448510" algn="l" defTabSz="1794047" rtl="0" eaLnBrk="1" latinLnBrk="0" hangingPunct="1">
        <a:spcBef>
          <a:spcPct val="20000"/>
        </a:spcBef>
        <a:buFont typeface="Arial" panose="020B0604020202020204" pitchFamily="34" charset="0"/>
        <a:buChar char="»"/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33628" indent="-448510" algn="l" defTabSz="1794047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830650" indent="-448510" algn="l" defTabSz="1794047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727673" indent="-448510" algn="l" defTabSz="1794047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624697" indent="-448510" algn="l" defTabSz="1794047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97026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94047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91069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88091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85115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382138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279162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176184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206" y="452898"/>
            <a:ext cx="18093691" cy="1884892"/>
          </a:xfrm>
          <a:prstGeom prst="rect">
            <a:avLst/>
          </a:prstGeom>
        </p:spPr>
        <p:txBody>
          <a:bodyPr vert="horz" lIns="179497" tIns="89748" rIns="179497" bIns="89748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05206" y="2638849"/>
            <a:ext cx="18093691" cy="7463648"/>
          </a:xfrm>
          <a:prstGeom prst="rect">
            <a:avLst/>
          </a:prstGeom>
        </p:spPr>
        <p:txBody>
          <a:bodyPr vert="horz" lIns="179497" tIns="89748" rIns="179497" bIns="89748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05206" y="10482093"/>
            <a:ext cx="4690957" cy="602118"/>
          </a:xfrm>
          <a:prstGeom prst="rect">
            <a:avLst/>
          </a:prstGeom>
        </p:spPr>
        <p:txBody>
          <a:bodyPr vert="horz" lIns="179497" tIns="89748" rIns="179497" bIns="89748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4922"/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922"/>
              <a:t>12.04.2024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68902" y="10482093"/>
            <a:ext cx="6366297" cy="602118"/>
          </a:xfrm>
          <a:prstGeom prst="rect">
            <a:avLst/>
          </a:prstGeom>
        </p:spPr>
        <p:txBody>
          <a:bodyPr vert="horz" lIns="179497" tIns="89748" rIns="179497" bIns="89748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4922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4407938" y="10482093"/>
            <a:ext cx="4690957" cy="602118"/>
          </a:xfrm>
          <a:prstGeom prst="rect">
            <a:avLst/>
          </a:prstGeom>
        </p:spPr>
        <p:txBody>
          <a:bodyPr vert="horz" lIns="179497" tIns="89748" rIns="179497" bIns="89748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4922"/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922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49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1794922" rtl="0" eaLnBrk="1" latinLnBrk="0" hangingPunct="1">
        <a:spcBef>
          <a:spcPct val="0"/>
        </a:spcBef>
        <a:buNone/>
        <a:defRPr sz="8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3096" indent="-673096" algn="l" defTabSz="1794922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458375" indent="-560913" algn="l" defTabSz="1794922" rtl="0" eaLnBrk="1" latinLnBrk="0" hangingPunct="1">
        <a:spcBef>
          <a:spcPct val="20000"/>
        </a:spcBef>
        <a:buFont typeface="Arial" panose="020B0604020202020204" pitchFamily="34" charset="0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243653" indent="-448730" algn="l" defTabSz="1794922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141114" indent="-448730" algn="l" defTabSz="1794922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4038575" indent="-448730" algn="l" defTabSz="1794922" rtl="0" eaLnBrk="1" latinLnBrk="0" hangingPunct="1">
        <a:spcBef>
          <a:spcPct val="20000"/>
        </a:spcBef>
        <a:buFont typeface="Arial" panose="020B0604020202020204" pitchFamily="34" charset="0"/>
        <a:buChar char="»"/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36037" indent="-448730" algn="l" defTabSz="1794922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833498" indent="-448730" algn="l" defTabSz="1794922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730959" indent="-448730" algn="l" defTabSz="1794922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628421" indent="-448730" algn="l" defTabSz="1794922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97462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94922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92384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89845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87305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384766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282228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179689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">
            <a:extLst>
              <a:ext uri="{FF2B5EF4-FFF2-40B4-BE49-F238E27FC236}">
                <a16:creationId xmlns:a16="http://schemas.microsoft.com/office/drawing/2014/main" id="{3C17DED2-5852-844D-89B1-AC6304B37AD7}"/>
              </a:ext>
            </a:extLst>
          </p:cNvPr>
          <p:cNvSpPr/>
          <p:nvPr/>
        </p:nvSpPr>
        <p:spPr>
          <a:xfrm>
            <a:off x="5022850" y="1387475"/>
            <a:ext cx="10436632" cy="830820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r>
              <a:rPr lang="ru-RU" sz="2400" b="1" dirty="0">
                <a:solidFill>
                  <a:srgbClr val="0071CE"/>
                </a:solidFill>
                <a:latin typeface="IBM Plex Mono" panose="020B0509050203000203"/>
              </a:rPr>
              <a:t>Федеральное государственное бюджетное образовательное учреждение</a:t>
            </a:r>
          </a:p>
          <a:p>
            <a:r>
              <a:rPr lang="ru-RU" sz="2400" b="1" dirty="0">
                <a:solidFill>
                  <a:srgbClr val="0071CE"/>
                </a:solidFill>
                <a:latin typeface="IBM Plex Mono" panose="020B0509050203000203"/>
              </a:rPr>
              <a:t>высшего образования</a:t>
            </a:r>
            <a:r>
              <a:rPr lang="en-US" sz="2400" b="1" dirty="0">
                <a:solidFill>
                  <a:srgbClr val="0071CE"/>
                </a:solidFill>
                <a:latin typeface="IBM Plex Mono" panose="020B0509050203000203"/>
              </a:rPr>
              <a:t> </a:t>
            </a:r>
            <a:r>
              <a:rPr lang="ru-RU" sz="2400" b="1" dirty="0">
                <a:solidFill>
                  <a:srgbClr val="0071CE"/>
                </a:solidFill>
                <a:latin typeface="IBM Plex Mono" panose="020B0509050203000203"/>
              </a:rPr>
              <a:t>«МИРЭА – Российский технологический университет»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B2EE58B7-D116-1B4C-8728-126099082006}"/>
              </a:ext>
            </a:extLst>
          </p:cNvPr>
          <p:cNvSpPr txBox="1"/>
          <p:nvPr/>
        </p:nvSpPr>
        <p:spPr>
          <a:xfrm>
            <a:off x="1212850" y="4601726"/>
            <a:ext cx="10896599" cy="1820555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/>
            <a:r>
              <a:rPr lang="ru-RU" sz="3900" b="1" dirty="0">
                <a:solidFill>
                  <a:srgbClr val="0071CE"/>
                </a:solidFill>
                <a:latin typeface="Montserrat SemiBold" pitchFamily="2" charset="77"/>
                <a:cs typeface="Times New Roman" panose="02020603050405020304" pitchFamily="18" charset="0"/>
              </a:rPr>
              <a:t>Компьютерное зрение при поиске микроклеток с медицинского микроскопа</a:t>
            </a:r>
          </a:p>
        </p:txBody>
      </p:sp>
      <p:sp>
        <p:nvSpPr>
          <p:cNvPr id="5" name="Прямоугольник 6">
            <a:extLst>
              <a:ext uri="{FF2B5EF4-FFF2-40B4-BE49-F238E27FC236}">
                <a16:creationId xmlns:a16="http://schemas.microsoft.com/office/drawing/2014/main" id="{F3B9F233-1C95-384D-9DFE-652E1723CCAE}"/>
              </a:ext>
            </a:extLst>
          </p:cNvPr>
          <p:cNvSpPr/>
          <p:nvPr/>
        </p:nvSpPr>
        <p:spPr>
          <a:xfrm>
            <a:off x="1212853" y="8457629"/>
            <a:ext cx="2396586" cy="461546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r>
              <a:rPr lang="ru-RU" sz="2400" b="1" dirty="0">
                <a:solidFill>
                  <a:srgbClr val="0071CE"/>
                </a:solidFill>
                <a:latin typeface="IBM Plex Mono" panose="020B0509050203000203"/>
              </a:rPr>
              <a:t>Борисов А.И.</a:t>
            </a:r>
          </a:p>
        </p:txBody>
      </p:sp>
      <p:sp>
        <p:nvSpPr>
          <p:cNvPr id="6" name="Прямоугольник 9">
            <a:extLst>
              <a:ext uri="{FF2B5EF4-FFF2-40B4-BE49-F238E27FC236}">
                <a16:creationId xmlns:a16="http://schemas.microsoft.com/office/drawing/2014/main" id="{6B08043D-B99C-3D44-A7B2-5F0C8A0660C7}"/>
              </a:ext>
            </a:extLst>
          </p:cNvPr>
          <p:cNvSpPr/>
          <p:nvPr/>
        </p:nvSpPr>
        <p:spPr>
          <a:xfrm>
            <a:off x="1212858" y="8850613"/>
            <a:ext cx="4793076" cy="830878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r>
              <a:rPr lang="ru-RU" sz="2400" dirty="0">
                <a:solidFill>
                  <a:srgbClr val="0F316C"/>
                </a:solidFill>
                <a:latin typeface="IBM Plex Mono" panose="020B0509050203000203"/>
              </a:rPr>
              <a:t>Студент группы КББО-03-21</a:t>
            </a:r>
          </a:p>
          <a:p>
            <a:r>
              <a:rPr lang="ru-RU" sz="2400" dirty="0">
                <a:solidFill>
                  <a:srgbClr val="0F316C"/>
                </a:solidFill>
                <a:latin typeface="IBM Plex Mono" panose="020B0509050203000203"/>
              </a:rPr>
              <a:t>ИИИ кафедры БКСТ</a:t>
            </a:r>
            <a:endParaRPr lang="ru-RU" sz="2400" dirty="0">
              <a:solidFill>
                <a:srgbClr val="0F316C"/>
              </a:solidFill>
            </a:endParaRPr>
          </a:p>
        </p:txBody>
      </p:sp>
      <p:pic>
        <p:nvPicPr>
          <p:cNvPr id="7" name="Picture 2" descr="https://yandex-images.clstorage.net/qg954oq05/a5dd56d2kQFA/E-6nP73EMvo6sIDptEeBJLwEqOES8lvWg2aXJhBoUnBgCM4J9tgbPXalF1PjuKIHsv_OugDEV7PmqGDmx0E1QBeKY0sMUZcuezXAaYQXoPFoNbkksreKcqajM1O1rad1Zp65brG7qa4UcnCxRxjX0mfuKm5U1_Eioq2kc_PiYpAjLKRfu5Qi-X1TUcvnd4OCjaW7xRI0O5ZHEQIUZwjgIjZNKx7wmhptVHESA1ZZ9KEnLs3tN1SAZoLt58GhI_NzAM4WbdvEQIoPA7O5FReQ4z_WC5VilVkXVdHylHZasOIVfameQXnKTXWScTOX2eYCZS-MnBWVUhRBz3Uhc0ARI5E8FV8apCPZL0Ow6eWG85DMNamUsjb7dnZTssV12QLw9Q7ZDvFqah2XcFJxhlnl8raN3-wVZ0GGAL_WEoKTsJJjzHc-egXiOmxBYqm0NrMgzBW4hIMVSTQmcEF1NtsS4zcuC80i6CjdZeKy0yepViFkHU7M1qcDxZHuRyChMdJyImzEXKuUMNvOw_LZFvfzgd6WWxaj5ojWJcPCtiYa8wEXTnh8MUjKf8VCc4MXuNXzF_18XEVFkKawr0dAo0GRoUAt9R0KpaALzkAS2jb3YlB9R4n1wKbIZ9YSsAVkW1NxdS343YKoyXyUgKDgxQgFsxadzuwVxPCEMO-ncxJB0kGgvyduWTQxGy0R08lmZSIAboapBtElGdWEEfN25wjzYrcv672QCqpelFEiAKYqZnGHne-sdIayBcKs1YFA8GNiYp0VHrhVYvgsgbAJxGdCQX4GOpbTJjsH16Ei5LfI8vJ2H4gNALopn8VhoUMU6vYi91yt_-bVQFaBPjdywAPSQyOt9mzLtAL7zwJwS9WHEOLfl7jVsRbLZZRjsyU06VMhZV1pvaN7-vyXszJxxirXowTNPj-1R5Gmko0EAiJQIyEzv7e9i2Yjmk3TsshkpQJjD4e4B0H1yFZXM2Mlg">
            <a:extLst>
              <a:ext uri="{FF2B5EF4-FFF2-40B4-BE49-F238E27FC236}">
                <a16:creationId xmlns:a16="http://schemas.microsoft.com/office/drawing/2014/main" id="{05610254-D8D5-4F1B-913D-E3E662BBF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65" y="9312159"/>
            <a:ext cx="3676918" cy="9958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6">
            <a:extLst>
              <a:ext uri="{FF2B5EF4-FFF2-40B4-BE49-F238E27FC236}">
                <a16:creationId xmlns:a16="http://schemas.microsoft.com/office/drawing/2014/main" id="{3DE9CC84-17DD-441C-AEB8-3B86F37CD502}"/>
              </a:ext>
            </a:extLst>
          </p:cNvPr>
          <p:cNvSpPr/>
          <p:nvPr/>
        </p:nvSpPr>
        <p:spPr>
          <a:xfrm>
            <a:off x="1212850" y="9746155"/>
            <a:ext cx="2396586" cy="461546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r>
              <a:rPr lang="ru-RU" sz="2400" b="1" dirty="0" err="1">
                <a:solidFill>
                  <a:srgbClr val="0071CE"/>
                </a:solidFill>
                <a:latin typeface="IBM Plex Mono" panose="020B0509050203000203"/>
              </a:rPr>
              <a:t>Чесалин</a:t>
            </a:r>
            <a:r>
              <a:rPr lang="ru-RU" sz="2400" b="1" dirty="0">
                <a:solidFill>
                  <a:srgbClr val="0071CE"/>
                </a:solidFill>
                <a:latin typeface="IBM Plex Mono" panose="020B0509050203000203"/>
              </a:rPr>
              <a:t> А.Н.</a:t>
            </a:r>
          </a:p>
        </p:txBody>
      </p:sp>
      <p:sp>
        <p:nvSpPr>
          <p:cNvPr id="9" name="Прямоугольник 9">
            <a:extLst>
              <a:ext uri="{FF2B5EF4-FFF2-40B4-BE49-F238E27FC236}">
                <a16:creationId xmlns:a16="http://schemas.microsoft.com/office/drawing/2014/main" id="{23F6F834-603F-4194-9DE6-5398B11D341C}"/>
              </a:ext>
            </a:extLst>
          </p:cNvPr>
          <p:cNvSpPr/>
          <p:nvPr/>
        </p:nvSpPr>
        <p:spPr>
          <a:xfrm>
            <a:off x="1212855" y="10139139"/>
            <a:ext cx="2396586" cy="461546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r>
              <a:rPr lang="ru-RU" sz="2400" dirty="0">
                <a:solidFill>
                  <a:srgbClr val="0F316C"/>
                </a:solidFill>
                <a:latin typeface="IBM Plex Mono" panose="020B0509050203000203"/>
              </a:rPr>
              <a:t>Руководитель</a:t>
            </a:r>
            <a:endParaRPr lang="ru-RU" sz="2400" dirty="0">
              <a:solidFill>
                <a:srgbClr val="0F31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00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1212859" y="1082679"/>
            <a:ext cx="4724400" cy="743280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1212859" y="2606675"/>
            <a:ext cx="17449792" cy="585810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IBM Plex Mono" panose="020B0509050203000203"/>
              </a:rPr>
              <a:t>.</a:t>
            </a:r>
            <a:endParaRPr lang="ru-RU" sz="2400" b="1" dirty="0">
              <a:latin typeface="IBM Plex Mono" panose="020B0509050203000203"/>
            </a:endParaRPr>
          </a:p>
        </p:txBody>
      </p:sp>
    </p:spTree>
    <p:extLst>
      <p:ext uri="{BB962C8B-B14F-4D97-AF65-F5344CB8AC3E}">
        <p14:creationId xmlns:p14="http://schemas.microsoft.com/office/powerpoint/2010/main" val="62375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1212858" y="1082679"/>
            <a:ext cx="13334991" cy="743280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Актуальность работы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1212859" y="2606675"/>
            <a:ext cx="17449792" cy="585810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IBM Plex Mono" panose="020B0509050203000203"/>
              </a:rPr>
              <a:t>.</a:t>
            </a:r>
            <a:endParaRPr lang="ru-RU" sz="2400" b="1" dirty="0">
              <a:latin typeface="IBM Plex Mono" panose="020B0509050203000203"/>
            </a:endParaRPr>
          </a:p>
        </p:txBody>
      </p:sp>
    </p:spTree>
    <p:extLst>
      <p:ext uri="{BB962C8B-B14F-4D97-AF65-F5344CB8AC3E}">
        <p14:creationId xmlns:p14="http://schemas.microsoft.com/office/powerpoint/2010/main" val="59559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1212858" y="1082679"/>
            <a:ext cx="13334991" cy="743280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Изучение данных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1212859" y="2606675"/>
            <a:ext cx="17449792" cy="585810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IBM Plex Mono" panose="020B0509050203000203"/>
              </a:rPr>
              <a:t>.</a:t>
            </a:r>
            <a:endParaRPr lang="ru-RU" sz="2400" b="1" dirty="0">
              <a:latin typeface="IBM Plex Mono" panose="020B0509050203000203"/>
            </a:endParaRPr>
          </a:p>
        </p:txBody>
      </p:sp>
    </p:spTree>
    <p:extLst>
      <p:ext uri="{BB962C8B-B14F-4D97-AF65-F5344CB8AC3E}">
        <p14:creationId xmlns:p14="http://schemas.microsoft.com/office/powerpoint/2010/main" val="157977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1212858" y="1082679"/>
            <a:ext cx="13334991" cy="743280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Способы решения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1212859" y="2606675"/>
            <a:ext cx="17449792" cy="585810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IBM Plex Mono" panose="020B0509050203000203"/>
              </a:rPr>
              <a:t>.</a:t>
            </a:r>
            <a:endParaRPr lang="ru-RU" sz="2400" b="1" dirty="0">
              <a:latin typeface="IBM Plex Mono" panose="020B0509050203000203"/>
            </a:endParaRPr>
          </a:p>
        </p:txBody>
      </p:sp>
    </p:spTree>
    <p:extLst>
      <p:ext uri="{BB962C8B-B14F-4D97-AF65-F5344CB8AC3E}">
        <p14:creationId xmlns:p14="http://schemas.microsoft.com/office/powerpoint/2010/main" val="422381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1212858" y="1082679"/>
            <a:ext cx="13334991" cy="743280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1212859" y="2606675"/>
            <a:ext cx="17449792" cy="585810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IBM Plex Mono" panose="020B0509050203000203"/>
              </a:rPr>
              <a:t>.</a:t>
            </a:r>
            <a:endParaRPr lang="ru-RU" sz="2400" b="1" dirty="0">
              <a:latin typeface="IBM Plex Mono" panose="020B0509050203000203"/>
            </a:endParaRPr>
          </a:p>
        </p:txBody>
      </p:sp>
    </p:spTree>
    <p:extLst>
      <p:ext uri="{BB962C8B-B14F-4D97-AF65-F5344CB8AC3E}">
        <p14:creationId xmlns:p14="http://schemas.microsoft.com/office/powerpoint/2010/main" val="183353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5BCC6642-2920-4A63-B466-03AAEACF3AD1}"/>
              </a:ext>
            </a:extLst>
          </p:cNvPr>
          <p:cNvSpPr txBox="1"/>
          <p:nvPr/>
        </p:nvSpPr>
        <p:spPr>
          <a:xfrm>
            <a:off x="1369414" y="4705871"/>
            <a:ext cx="8686800" cy="1897608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/>
            <a:r>
              <a:rPr lang="ru-RU" sz="6100" b="1" dirty="0">
                <a:solidFill>
                  <a:srgbClr val="0071CE"/>
                </a:solidFill>
                <a:latin typeface="Montserrat SemiBold" pitchFamily="2" charset="77"/>
                <a:cs typeface="Times New Roman" panose="02020603050405020304" pitchFamily="18" charset="0"/>
              </a:rPr>
              <a:t>СПАСИБО </a:t>
            </a:r>
            <a:br>
              <a:rPr lang="ru-RU" sz="6100" b="1" dirty="0">
                <a:solidFill>
                  <a:srgbClr val="0071CE"/>
                </a:solidFill>
                <a:latin typeface="Montserrat SemiBold" pitchFamily="2" charset="77"/>
                <a:cs typeface="Times New Roman" panose="02020603050405020304" pitchFamily="18" charset="0"/>
              </a:rPr>
            </a:br>
            <a:r>
              <a:rPr lang="ru-RU" sz="6100" b="1" dirty="0">
                <a:solidFill>
                  <a:srgbClr val="0071CE"/>
                </a:solidFill>
                <a:latin typeface="Montserrat SemiBold" pitchFamily="2" charset="77"/>
                <a:cs typeface="Times New Roman" panose="02020603050405020304" pitchFamily="18" charset="0"/>
              </a:rPr>
              <a:t>ЗА ВНИМАНИЕ!</a:t>
            </a:r>
            <a:r>
              <a:rPr lang="en-US" sz="6100" b="1" dirty="0">
                <a:solidFill>
                  <a:srgbClr val="0071CE"/>
                </a:solidFill>
                <a:latin typeface="Montserrat SemiBold" pitchFamily="2" charset="77"/>
                <a:cs typeface="Times New Roman" panose="02020603050405020304" pitchFamily="18" charset="0"/>
              </a:rPr>
              <a:t> </a:t>
            </a:r>
            <a:endParaRPr lang="ru-RU" sz="6100" b="1" dirty="0">
              <a:solidFill>
                <a:srgbClr val="0071CE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F53C671-327F-45B6-A84C-8F7A3B341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6881267"/>
            <a:ext cx="3906854" cy="390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38485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Тема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11730</TotalTime>
  <Words>59</Words>
  <Application>Microsoft Office PowerPoint</Application>
  <PresentationFormat>Произвольный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IBM Plex Mono</vt:lpstr>
      <vt:lpstr>IBM Plex Sans</vt:lpstr>
      <vt:lpstr>Montserrat SemiBold</vt:lpstr>
      <vt:lpstr>1_Тема2</vt:lpstr>
      <vt:lpstr>2_Тема2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новых и перспективных робототехнических решений на базе Университета Иннополис</dc:title>
  <dc:creator>Александр Климчик</dc:creator>
  <cp:lastModifiedBy>Артём борисов</cp:lastModifiedBy>
  <cp:revision>379</cp:revision>
  <dcterms:created xsi:type="dcterms:W3CDTF">2018-10-03T13:56:53Z</dcterms:created>
  <dcterms:modified xsi:type="dcterms:W3CDTF">2024-04-12T14:53:22Z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2018-10-03T00:00:00Z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2018-10-03T00:00:00Z</vt:filetime>
  </property>
</Properties>
</file>