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92119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8C99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Tallgåta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440000"/>
            <a:ext cx="7200000" cy="5400000"/>
          </a:xfrm>
        </p:spPr>
        <p:txBody>
          <a:bodyPr/>
          <a:lstStyle/>
          <a:p>
            <a:r>
              <a:t>Jeg er et tall mellom 0,5 og 0,6.</a:t>
            </a:r>
          </a:p>
          <a:p>
            <a:r>
              <a:t>Sifferet på tusendelsplassen er tre ganger så stort som sifferet på hundredelsplassen.</a:t>
            </a:r>
          </a:p>
          <a:p>
            <a:r>
              <a:t>Sifferet på hundredelsplassen er et partall.</a:t>
            </a:r>
          </a:p>
          <a:p/>
          <a:p/>
        </p:txBody>
      </p:sp>
      <p:pic>
        <p:nvPicPr>
          <p:cNvPr id="4" name="Picture 3" descr="feather_falloff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0" y="0"/>
            <a:ext cx="6858000" cy="6858000"/>
          </a:xfrm>
          <a:prstGeom prst="rect">
            <a:avLst/>
          </a:prstGeom>
        </p:spPr>
      </p:pic>
      <p:pic>
        <p:nvPicPr>
          <p:cNvPr id="5" name="Picture 4" descr="processed_image_no_b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DB17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Tallgåta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440000"/>
            <a:ext cx="7200000" cy="5400000"/>
          </a:xfrm>
        </p:spPr>
        <p:txBody>
          <a:bodyPr/>
          <a:lstStyle/>
          <a:p>
            <a:r>
              <a:t>Jeg er større enn 1, men mindre enn 1,1.</a:t>
            </a:r>
          </a:p>
          <a:p>
            <a:r>
              <a:t>Både sifferet på hundredelsplassen og tusendelsplassen er primtall.</a:t>
            </a:r>
          </a:p>
          <a:p>
            <a:r>
              <a:t>Sifferet på tusendelsplassen en større enn på hundredelsplassen.</a:t>
            </a:r>
          </a:p>
          <a:p/>
          <a:p/>
        </p:txBody>
      </p:sp>
      <p:pic>
        <p:nvPicPr>
          <p:cNvPr id="4" name="Picture 3" descr="feather_falloff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0" y="0"/>
            <a:ext cx="6858000" cy="6858000"/>
          </a:xfrm>
          <a:prstGeom prst="rect">
            <a:avLst/>
          </a:prstGeom>
        </p:spPr>
      </p:pic>
      <p:pic>
        <p:nvPicPr>
          <p:cNvPr id="5" name="Picture 4" descr="processed_image_no_b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0C49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Tallgåta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440000"/>
            <a:ext cx="7200000" cy="5400000"/>
          </a:xfrm>
        </p:spPr>
        <p:txBody>
          <a:bodyPr/>
          <a:lstStyle/>
          <a:p>
            <a:r>
              <a:t>Sifferet på tidelsplassen er halvparten så stort som sifferet på enerplassen.</a:t>
            </a:r>
          </a:p>
          <a:p>
            <a:r>
              <a:t>Sifferet på hundredelsplassen er halvparten så stort som sifferet på tidelsplassen.</a:t>
            </a:r>
          </a:p>
          <a:p>
            <a:r>
              <a:t>Sifferet på tusendelsplassen er halvparten så stort som sifferet på hundredelsplassen.</a:t>
            </a:r>
          </a:p>
          <a:p/>
          <a:p/>
        </p:txBody>
      </p:sp>
      <p:pic>
        <p:nvPicPr>
          <p:cNvPr id="4" name="Picture 3" descr="feather_falloff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0" y="0"/>
            <a:ext cx="6858000" cy="6858000"/>
          </a:xfrm>
          <a:prstGeom prst="rect">
            <a:avLst/>
          </a:prstGeom>
        </p:spPr>
      </p:pic>
      <p:pic>
        <p:nvPicPr>
          <p:cNvPr id="5" name="Picture 4" descr="processed_image_no_b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0AE7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Tallgåta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440000"/>
            <a:ext cx="7200000" cy="5400000"/>
          </a:xfrm>
        </p:spPr>
        <p:txBody>
          <a:bodyPr/>
          <a:lstStyle/>
          <a:p>
            <a:r>
              <a:t>Sifferet på hundredelsplassen er det minste tallet.</a:t>
            </a:r>
          </a:p>
          <a:p>
            <a:r>
              <a:t>Summen av sifferet på hundredelsplassen og tusendelsplassen er lik sifferet på tidelsplassen.</a:t>
            </a:r>
          </a:p>
          <a:p>
            <a:r>
              <a:t>Jeg er større enn 2,7, men mindre enn 2,8[DONE]</a:t>
            </a:r>
          </a:p>
          <a:p/>
        </p:txBody>
      </p:sp>
      <p:pic>
        <p:nvPicPr>
          <p:cNvPr id="4" name="Picture 3" descr="feather_falloff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0" y="0"/>
            <a:ext cx="6858000" cy="6858000"/>
          </a:xfrm>
          <a:prstGeom prst="rect">
            <a:avLst/>
          </a:prstGeom>
        </p:spPr>
      </p:pic>
      <p:pic>
        <p:nvPicPr>
          <p:cNvPr id="5" name="Picture 4" descr="processed_image_no_b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