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92119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AC9A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Introduksjon til Albert Einstein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440000"/>
            <a:ext cx="7200000" cy="5400000"/>
          </a:xfrm>
        </p:spPr>
        <p:txBody>
          <a:bodyPr/>
          <a:lstStyle/>
          <a:p/>
          <a:p>
            <a:r>
              <a:t>Einstein var en av de største fysikene i verden, med viktige oppfindelser som har forandret vår forståelse om universet.</a:t>
            </a:r>
          </a:p>
          <a:p/>
          <a:p/>
        </p:txBody>
      </p:sp>
      <p:pic>
        <p:nvPicPr>
          <p:cNvPr id="4" name="Picture 3" descr="feather_falloff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0" y="0"/>
            <a:ext cx="6858000" cy="6858000"/>
          </a:xfrm>
          <a:prstGeom prst="rect">
            <a:avLst/>
          </a:prstGeom>
        </p:spPr>
      </p:pic>
      <p:pic>
        <p:nvPicPr>
          <p:cNvPr id="5" name="Picture 4" descr="processed_image_no_b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1C19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Hva gjorde Einstein spennende?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440000"/>
            <a:ext cx="7200000" cy="5400000"/>
          </a:xfrm>
        </p:spPr>
        <p:txBody>
          <a:bodyPr/>
          <a:lstStyle/>
          <a:p/>
          <a:p>
            <a:r>
              <a:t>Han var ikke bare et kraftfullt matematisk hoved, men også en særleg talentert skuespiller av virkeligheten.</a:t>
            </a:r>
          </a:p>
          <a:p/>
          <a:p/>
        </p:txBody>
      </p:sp>
      <p:pic>
        <p:nvPicPr>
          <p:cNvPr id="4" name="Picture 3" descr="feather_falloff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0" y="0"/>
            <a:ext cx="6858000" cy="6858000"/>
          </a:xfrm>
          <a:prstGeom prst="rect">
            <a:avLst/>
          </a:prstGeom>
        </p:spPr>
      </p:pic>
      <p:pic>
        <p:nvPicPr>
          <p:cNvPr id="5" name="Picture 4" descr="processed_image_no_b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6BE9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Einstein og Relativitetsteorien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440000"/>
            <a:ext cx="7200000" cy="5400000"/>
          </a:xfrm>
        </p:spPr>
        <p:txBody>
          <a:bodyPr/>
          <a:lstStyle/>
          <a:p/>
          <a:p>
            <a:r>
              <a:t>En av de mest kjente opprinnelsene fra Einstein er sin teori om relativitet.</a:t>
            </a:r>
          </a:p>
          <a:p/>
          <a:p/>
        </p:txBody>
      </p:sp>
      <p:pic>
        <p:nvPicPr>
          <p:cNvPr id="4" name="Picture 3" descr="feather_falloff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0" y="0"/>
            <a:ext cx="6858000" cy="6858000"/>
          </a:xfrm>
          <a:prstGeom prst="rect">
            <a:avLst/>
          </a:prstGeom>
        </p:spPr>
      </p:pic>
      <p:pic>
        <p:nvPicPr>
          <p:cNvPr id="5" name="Picture 4" descr="processed_image_no_b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54575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Oppdagelsen av Gravitasjonsligningen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440000"/>
            <a:ext cx="7200000" cy="5400000"/>
          </a:xfrm>
        </p:spPr>
        <p:txBody>
          <a:bodyPr/>
          <a:lstStyle/>
          <a:p/>
          <a:p>
            <a:r>
              <a:t>Einstein's gravitasjonel ligning, Gμν = 8πTμν, beskriver hvordan gravitasjonen fungerer.[DONE]</a:t>
            </a:r>
          </a:p>
          <a:p/>
        </p:txBody>
      </p:sp>
      <p:pic>
        <p:nvPicPr>
          <p:cNvPr id="4" name="Picture 3" descr="feather_falloff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0" y="0"/>
            <a:ext cx="6858000" cy="6858000"/>
          </a:xfrm>
          <a:prstGeom prst="rect">
            <a:avLst/>
          </a:prstGeom>
        </p:spPr>
      </p:pic>
      <p:pic>
        <p:nvPicPr>
          <p:cNvPr id="5" name="Picture 4" descr="processed_image_no_b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0" y="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