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6" r:id="rId7"/>
    <p:sldId id="267" r:id="rId8"/>
    <p:sldId id="268" r:id="rId9"/>
    <p:sldId id="269" r:id="rId10"/>
    <p:sldId id="270" r:id="rId11"/>
    <p:sldId id="271" r:id="rId12"/>
    <p:sldId id="272" r:id="rId13"/>
    <p:sldId id="274" r:id="rId14"/>
    <p:sldId id="275" r:id="rId15"/>
    <p:sldId id="276" r:id="rId16"/>
    <p:sldId id="277" r:id="rId17"/>
    <p:sldId id="278" r:id="rId18"/>
    <p:sldId id="279" r:id="rId19"/>
    <p:sldId id="280" r:id="rId20"/>
    <p:sldId id="281" r:id="rId21"/>
    <p:sldId id="283" r:id="rId22"/>
    <p:sldId id="282" r:id="rId23"/>
    <p:sldId id="284" r:id="rId24"/>
    <p:sldId id="285" r:id="rId25"/>
    <p:sldId id="286" r:id="rId26"/>
    <p:sldId id="287" r:id="rId27"/>
    <p:sldId id="288" r:id="rId28"/>
    <p:sldId id="289" r:id="rId29"/>
    <p:sldId id="291" r:id="rId30"/>
    <p:sldId id="292" r:id="rId31"/>
    <p:sldId id="293" r:id="rId32"/>
    <p:sldId id="294" r:id="rId33"/>
    <p:sldId id="295" r:id="rId34"/>
    <p:sldId id="296" r:id="rId35"/>
    <p:sldId id="297" r:id="rId36"/>
    <p:sldId id="29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190B1-CD37-4AF0-BAA5-95E044C4972A}" v="2" dt="2025-02-23T11:52:09.0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 Surendra Reddy" userId="2467418b9bde325f" providerId="LiveId" clId="{350190B1-CD37-4AF0-BAA5-95E044C4972A}"/>
    <pc:docChg chg="undo custSel addSld delSld modSld sldOrd">
      <pc:chgData name="N Surendra Reddy" userId="2467418b9bde325f" providerId="LiveId" clId="{350190B1-CD37-4AF0-BAA5-95E044C4972A}" dt="2025-02-27T14:13:37.384" v="3213" actId="20577"/>
      <pc:docMkLst>
        <pc:docMk/>
      </pc:docMkLst>
      <pc:sldChg chg="modSp mod">
        <pc:chgData name="N Surendra Reddy" userId="2467418b9bde325f" providerId="LiveId" clId="{350190B1-CD37-4AF0-BAA5-95E044C4972A}" dt="2025-02-23T12:45:30.908" v="1061" actId="14100"/>
        <pc:sldMkLst>
          <pc:docMk/>
          <pc:sldMk cId="1330778400" sldId="256"/>
        </pc:sldMkLst>
        <pc:spChg chg="mod">
          <ac:chgData name="N Surendra Reddy" userId="2467418b9bde325f" providerId="LiveId" clId="{350190B1-CD37-4AF0-BAA5-95E044C4972A}" dt="2025-02-23T12:45:30.908" v="1061" actId="14100"/>
          <ac:spMkLst>
            <pc:docMk/>
            <pc:sldMk cId="1330778400" sldId="256"/>
            <ac:spMk id="2" creationId="{036E86BB-96CF-2892-C25F-C4169AD2F464}"/>
          </ac:spMkLst>
        </pc:spChg>
        <pc:spChg chg="mod">
          <ac:chgData name="N Surendra Reddy" userId="2467418b9bde325f" providerId="LiveId" clId="{350190B1-CD37-4AF0-BAA5-95E044C4972A}" dt="2025-02-23T11:52:09.196" v="215" actId="27636"/>
          <ac:spMkLst>
            <pc:docMk/>
            <pc:sldMk cId="1330778400" sldId="256"/>
            <ac:spMk id="3" creationId="{125EC437-930B-F537-6984-DFEF0D96E89B}"/>
          </ac:spMkLst>
        </pc:spChg>
      </pc:sldChg>
      <pc:sldChg chg="modSp mod">
        <pc:chgData name="N Surendra Reddy" userId="2467418b9bde325f" providerId="LiveId" clId="{350190B1-CD37-4AF0-BAA5-95E044C4972A}" dt="2025-02-23T11:52:37.931" v="219" actId="1076"/>
        <pc:sldMkLst>
          <pc:docMk/>
          <pc:sldMk cId="2589077719" sldId="257"/>
        </pc:sldMkLst>
        <pc:spChg chg="mod">
          <ac:chgData name="N Surendra Reddy" userId="2467418b9bde325f" providerId="LiveId" clId="{350190B1-CD37-4AF0-BAA5-95E044C4972A}" dt="2025-02-23T11:52:09.050" v="214"/>
          <ac:spMkLst>
            <pc:docMk/>
            <pc:sldMk cId="2589077719" sldId="257"/>
            <ac:spMk id="2" creationId="{AD7BE128-43B7-067C-8EC6-6D5B3E56393A}"/>
          </ac:spMkLst>
        </pc:spChg>
        <pc:picChg chg="mod">
          <ac:chgData name="N Surendra Reddy" userId="2467418b9bde325f" providerId="LiveId" clId="{350190B1-CD37-4AF0-BAA5-95E044C4972A}" dt="2025-02-23T11:52:31.632" v="218" actId="1076"/>
          <ac:picMkLst>
            <pc:docMk/>
            <pc:sldMk cId="2589077719" sldId="257"/>
            <ac:picMk id="9" creationId="{3377D280-3C40-448F-C63D-DAF71E470552}"/>
          </ac:picMkLst>
        </pc:picChg>
        <pc:picChg chg="mod">
          <ac:chgData name="N Surendra Reddy" userId="2467418b9bde325f" providerId="LiveId" clId="{350190B1-CD37-4AF0-BAA5-95E044C4972A}" dt="2025-02-23T11:52:37.931" v="219" actId="1076"/>
          <ac:picMkLst>
            <pc:docMk/>
            <pc:sldMk cId="2589077719" sldId="257"/>
            <ac:picMk id="11" creationId="{DE90761F-B765-A43D-49CC-84CF5165663C}"/>
          </ac:picMkLst>
        </pc:picChg>
      </pc:sldChg>
      <pc:sldChg chg="modSp mod ord">
        <pc:chgData name="N Surendra Reddy" userId="2467418b9bde325f" providerId="LiveId" clId="{350190B1-CD37-4AF0-BAA5-95E044C4972A}" dt="2025-02-23T11:56:10.661" v="249"/>
        <pc:sldMkLst>
          <pc:docMk/>
          <pc:sldMk cId="832521771" sldId="258"/>
        </pc:sldMkLst>
        <pc:spChg chg="mod">
          <ac:chgData name="N Surendra Reddy" userId="2467418b9bde325f" providerId="LiveId" clId="{350190B1-CD37-4AF0-BAA5-95E044C4972A}" dt="2025-02-23T11:52:09.050" v="214"/>
          <ac:spMkLst>
            <pc:docMk/>
            <pc:sldMk cId="832521771" sldId="258"/>
            <ac:spMk id="2" creationId="{DA981AF9-771B-A783-5C1D-3DED5E4F2A51}"/>
          </ac:spMkLst>
        </pc:spChg>
        <pc:spChg chg="mod">
          <ac:chgData name="N Surendra Reddy" userId="2467418b9bde325f" providerId="LiveId" clId="{350190B1-CD37-4AF0-BAA5-95E044C4972A}" dt="2025-02-23T11:54:39.245" v="228" actId="14100"/>
          <ac:spMkLst>
            <pc:docMk/>
            <pc:sldMk cId="832521771" sldId="258"/>
            <ac:spMk id="3" creationId="{77973D70-23E4-B51F-2FCB-36BA6596A00A}"/>
          </ac:spMkLst>
        </pc:spChg>
      </pc:sldChg>
      <pc:sldChg chg="modSp">
        <pc:chgData name="N Surendra Reddy" userId="2467418b9bde325f" providerId="LiveId" clId="{350190B1-CD37-4AF0-BAA5-95E044C4972A}" dt="2025-02-23T11:52:09.050" v="214"/>
        <pc:sldMkLst>
          <pc:docMk/>
          <pc:sldMk cId="2167105617" sldId="259"/>
        </pc:sldMkLst>
        <pc:spChg chg="mod">
          <ac:chgData name="N Surendra Reddy" userId="2467418b9bde325f" providerId="LiveId" clId="{350190B1-CD37-4AF0-BAA5-95E044C4972A}" dt="2025-02-23T11:52:09.050" v="214"/>
          <ac:spMkLst>
            <pc:docMk/>
            <pc:sldMk cId="2167105617" sldId="259"/>
            <ac:spMk id="2" creationId="{11F7241C-13D5-5436-BE1C-153DD5508345}"/>
          </ac:spMkLst>
        </pc:spChg>
        <pc:spChg chg="mod">
          <ac:chgData name="N Surendra Reddy" userId="2467418b9bde325f" providerId="LiveId" clId="{350190B1-CD37-4AF0-BAA5-95E044C4972A}" dt="2025-02-23T11:52:09.050" v="214"/>
          <ac:spMkLst>
            <pc:docMk/>
            <pc:sldMk cId="2167105617" sldId="259"/>
            <ac:spMk id="3" creationId="{5EFB23E3-4DE3-07D5-5A71-A5C031DE9298}"/>
          </ac:spMkLst>
        </pc:spChg>
      </pc:sldChg>
      <pc:sldChg chg="modSp mod">
        <pc:chgData name="N Surendra Reddy" userId="2467418b9bde325f" providerId="LiveId" clId="{350190B1-CD37-4AF0-BAA5-95E044C4972A}" dt="2025-02-23T11:53:22.837" v="222" actId="14100"/>
        <pc:sldMkLst>
          <pc:docMk/>
          <pc:sldMk cId="1290203721" sldId="260"/>
        </pc:sldMkLst>
        <pc:spChg chg="mod">
          <ac:chgData name="N Surendra Reddy" userId="2467418b9bde325f" providerId="LiveId" clId="{350190B1-CD37-4AF0-BAA5-95E044C4972A}" dt="2025-02-23T11:52:09.243" v="216" actId="27636"/>
          <ac:spMkLst>
            <pc:docMk/>
            <pc:sldMk cId="1290203721" sldId="260"/>
            <ac:spMk id="2" creationId="{539BA8B5-4C71-2003-641F-D41A0B62D4E9}"/>
          </ac:spMkLst>
        </pc:spChg>
        <pc:picChg chg="mod">
          <ac:chgData name="N Surendra Reddy" userId="2467418b9bde325f" providerId="LiveId" clId="{350190B1-CD37-4AF0-BAA5-95E044C4972A}" dt="2025-02-23T11:53:16.143" v="220" actId="1076"/>
          <ac:picMkLst>
            <pc:docMk/>
            <pc:sldMk cId="1290203721" sldId="260"/>
            <ac:picMk id="7" creationId="{AFB9EDAC-CBA4-EB3F-9793-1D14111E78E5}"/>
          </ac:picMkLst>
        </pc:picChg>
        <pc:picChg chg="mod">
          <ac:chgData name="N Surendra Reddy" userId="2467418b9bde325f" providerId="LiveId" clId="{350190B1-CD37-4AF0-BAA5-95E044C4972A}" dt="2025-02-23T11:53:22.837" v="222" actId="14100"/>
          <ac:picMkLst>
            <pc:docMk/>
            <pc:sldMk cId="1290203721" sldId="260"/>
            <ac:picMk id="9" creationId="{5126B8DE-58A9-F03F-5452-D1420821F0C3}"/>
          </ac:picMkLst>
        </pc:picChg>
      </pc:sldChg>
      <pc:sldChg chg="new del">
        <pc:chgData name="N Surendra Reddy" userId="2467418b9bde325f" providerId="LiveId" clId="{350190B1-CD37-4AF0-BAA5-95E044C4972A}" dt="2025-02-23T11:41:59.572" v="88" actId="2696"/>
        <pc:sldMkLst>
          <pc:docMk/>
          <pc:sldMk cId="2712965001" sldId="261"/>
        </pc:sldMkLst>
      </pc:sldChg>
      <pc:sldChg chg="addSp delSp modSp new del mod">
        <pc:chgData name="N Surendra Reddy" userId="2467418b9bde325f" providerId="LiveId" clId="{350190B1-CD37-4AF0-BAA5-95E044C4972A}" dt="2025-02-23T11:56:06.756" v="247" actId="2696"/>
        <pc:sldMkLst>
          <pc:docMk/>
          <pc:sldMk cId="2575980971" sldId="262"/>
        </pc:sldMkLst>
      </pc:sldChg>
      <pc:sldChg chg="modSp new del">
        <pc:chgData name="N Surendra Reddy" userId="2467418b9bde325f" providerId="LiveId" clId="{350190B1-CD37-4AF0-BAA5-95E044C4972A}" dt="2025-02-23T11:56:36.898" v="251" actId="2696"/>
        <pc:sldMkLst>
          <pc:docMk/>
          <pc:sldMk cId="1950922003" sldId="263"/>
        </pc:sldMkLst>
      </pc:sldChg>
      <pc:sldChg chg="modSp new del">
        <pc:chgData name="N Surendra Reddy" userId="2467418b9bde325f" providerId="LiveId" clId="{350190B1-CD37-4AF0-BAA5-95E044C4972A}" dt="2025-02-23T11:59:35.165" v="308" actId="2696"/>
        <pc:sldMkLst>
          <pc:docMk/>
          <pc:sldMk cId="1785021717" sldId="264"/>
        </pc:sldMkLst>
      </pc:sldChg>
      <pc:sldChg chg="modSp new del">
        <pc:chgData name="N Surendra Reddy" userId="2467418b9bde325f" providerId="LiveId" clId="{350190B1-CD37-4AF0-BAA5-95E044C4972A}" dt="2025-02-23T11:59:38.412" v="309" actId="2696"/>
        <pc:sldMkLst>
          <pc:docMk/>
          <pc:sldMk cId="3476187060" sldId="265"/>
        </pc:sldMkLst>
      </pc:sldChg>
      <pc:sldChg chg="modSp new mod">
        <pc:chgData name="N Surendra Reddy" userId="2467418b9bde325f" providerId="LiveId" clId="{350190B1-CD37-4AF0-BAA5-95E044C4972A}" dt="2025-02-23T11:54:54.841" v="230" actId="14100"/>
        <pc:sldMkLst>
          <pc:docMk/>
          <pc:sldMk cId="953216716" sldId="266"/>
        </pc:sldMkLst>
        <pc:spChg chg="mod">
          <ac:chgData name="N Surendra Reddy" userId="2467418b9bde325f" providerId="LiveId" clId="{350190B1-CD37-4AF0-BAA5-95E044C4972A}" dt="2025-02-23T11:54:54.841" v="230" actId="14100"/>
          <ac:spMkLst>
            <pc:docMk/>
            <pc:sldMk cId="953216716" sldId="266"/>
            <ac:spMk id="2" creationId="{671DB6B9-F405-A593-98BA-755491558F96}"/>
          </ac:spMkLst>
        </pc:spChg>
      </pc:sldChg>
      <pc:sldChg chg="modSp new mod">
        <pc:chgData name="N Surendra Reddy" userId="2467418b9bde325f" providerId="LiveId" clId="{350190B1-CD37-4AF0-BAA5-95E044C4972A}" dt="2025-02-23T12:35:38.778" v="872" actId="20577"/>
        <pc:sldMkLst>
          <pc:docMk/>
          <pc:sldMk cId="3071074493" sldId="267"/>
        </pc:sldMkLst>
        <pc:spChg chg="mod">
          <ac:chgData name="N Surendra Reddy" userId="2467418b9bde325f" providerId="LiveId" clId="{350190B1-CD37-4AF0-BAA5-95E044C4972A}" dt="2025-02-23T12:35:38.778" v="872" actId="20577"/>
          <ac:spMkLst>
            <pc:docMk/>
            <pc:sldMk cId="3071074493" sldId="267"/>
            <ac:spMk id="2" creationId="{73B1395B-14B4-C2ED-9220-3CE31A31D8B6}"/>
          </ac:spMkLst>
        </pc:spChg>
      </pc:sldChg>
      <pc:sldChg chg="addSp modSp new mod">
        <pc:chgData name="N Surendra Reddy" userId="2467418b9bde325f" providerId="LiveId" clId="{350190B1-CD37-4AF0-BAA5-95E044C4972A}" dt="2025-02-24T16:47:18.775" v="3201" actId="1076"/>
        <pc:sldMkLst>
          <pc:docMk/>
          <pc:sldMk cId="3085492814" sldId="268"/>
        </pc:sldMkLst>
        <pc:spChg chg="mod">
          <ac:chgData name="N Surendra Reddy" userId="2467418b9bde325f" providerId="LiveId" clId="{350190B1-CD37-4AF0-BAA5-95E044C4972A}" dt="2025-02-23T12:19:37.360" v="618" actId="13926"/>
          <ac:spMkLst>
            <pc:docMk/>
            <pc:sldMk cId="3085492814" sldId="268"/>
            <ac:spMk id="2" creationId="{8562584E-7F9E-A8BB-A1D0-4F3A732A5895}"/>
          </ac:spMkLst>
        </pc:spChg>
        <pc:picChg chg="add mod">
          <ac:chgData name="N Surendra Reddy" userId="2467418b9bde325f" providerId="LiveId" clId="{350190B1-CD37-4AF0-BAA5-95E044C4972A}" dt="2025-02-24T16:47:18.775" v="3201" actId="1076"/>
          <ac:picMkLst>
            <pc:docMk/>
            <pc:sldMk cId="3085492814" sldId="268"/>
            <ac:picMk id="4" creationId="{96ED93F0-CD0E-5465-3E4A-FE47CC303D46}"/>
          </ac:picMkLst>
        </pc:picChg>
      </pc:sldChg>
      <pc:sldChg chg="addSp modSp new mod">
        <pc:chgData name="N Surendra Reddy" userId="2467418b9bde325f" providerId="LiveId" clId="{350190B1-CD37-4AF0-BAA5-95E044C4972A}" dt="2025-02-24T16:42:50.485" v="3186" actId="1076"/>
        <pc:sldMkLst>
          <pc:docMk/>
          <pc:sldMk cId="2470760100" sldId="269"/>
        </pc:sldMkLst>
        <pc:spChg chg="mod">
          <ac:chgData name="N Surendra Reddy" userId="2467418b9bde325f" providerId="LiveId" clId="{350190B1-CD37-4AF0-BAA5-95E044C4972A}" dt="2025-02-23T12:35:52.248" v="874" actId="20577"/>
          <ac:spMkLst>
            <pc:docMk/>
            <pc:sldMk cId="2470760100" sldId="269"/>
            <ac:spMk id="2" creationId="{E6D015EF-AF00-3F09-F9C9-A2A98726274A}"/>
          </ac:spMkLst>
        </pc:spChg>
        <pc:picChg chg="add mod">
          <ac:chgData name="N Surendra Reddy" userId="2467418b9bde325f" providerId="LiveId" clId="{350190B1-CD37-4AF0-BAA5-95E044C4972A}" dt="2025-02-24T16:42:50.485" v="3186" actId="1076"/>
          <ac:picMkLst>
            <pc:docMk/>
            <pc:sldMk cId="2470760100" sldId="269"/>
            <ac:picMk id="4" creationId="{38DFC38E-E74E-B5A9-E0FB-C9A581DD6B28}"/>
          </ac:picMkLst>
        </pc:picChg>
      </pc:sldChg>
      <pc:sldChg chg="addSp modSp new mod">
        <pc:chgData name="N Surendra Reddy" userId="2467418b9bde325f" providerId="LiveId" clId="{350190B1-CD37-4AF0-BAA5-95E044C4972A}" dt="2025-02-24T16:43:30.056" v="3190" actId="13926"/>
        <pc:sldMkLst>
          <pc:docMk/>
          <pc:sldMk cId="2056331213" sldId="270"/>
        </pc:sldMkLst>
        <pc:spChg chg="mod">
          <ac:chgData name="N Surendra Reddy" userId="2467418b9bde325f" providerId="LiveId" clId="{350190B1-CD37-4AF0-BAA5-95E044C4972A}" dt="2025-02-24T16:43:30.056" v="3190" actId="13926"/>
          <ac:spMkLst>
            <pc:docMk/>
            <pc:sldMk cId="2056331213" sldId="270"/>
            <ac:spMk id="2" creationId="{B861300D-2407-2196-886D-44EA54B2BC7B}"/>
          </ac:spMkLst>
        </pc:spChg>
        <pc:picChg chg="add mod">
          <ac:chgData name="N Surendra Reddy" userId="2467418b9bde325f" providerId="LiveId" clId="{350190B1-CD37-4AF0-BAA5-95E044C4972A}" dt="2025-02-24T16:42:56.640" v="3187" actId="1076"/>
          <ac:picMkLst>
            <pc:docMk/>
            <pc:sldMk cId="2056331213" sldId="270"/>
            <ac:picMk id="4" creationId="{BAC07F0E-3976-8AD3-CAE9-DED91D6BB269}"/>
          </ac:picMkLst>
        </pc:picChg>
      </pc:sldChg>
      <pc:sldChg chg="addSp delSp modSp new mod">
        <pc:chgData name="N Surendra Reddy" userId="2467418b9bde325f" providerId="LiveId" clId="{350190B1-CD37-4AF0-BAA5-95E044C4972A}" dt="2025-02-24T16:43:35.380" v="3191" actId="13926"/>
        <pc:sldMkLst>
          <pc:docMk/>
          <pc:sldMk cId="2004942614" sldId="271"/>
        </pc:sldMkLst>
        <pc:spChg chg="mod">
          <ac:chgData name="N Surendra Reddy" userId="2467418b9bde325f" providerId="LiveId" clId="{350190B1-CD37-4AF0-BAA5-95E044C4972A}" dt="2025-02-24T16:43:35.380" v="3191" actId="13926"/>
          <ac:spMkLst>
            <pc:docMk/>
            <pc:sldMk cId="2004942614" sldId="271"/>
            <ac:spMk id="2" creationId="{FEF07F77-8572-2902-CBB1-97596E785FF0}"/>
          </ac:spMkLst>
        </pc:spChg>
        <pc:picChg chg="add mod">
          <ac:chgData name="N Surendra Reddy" userId="2467418b9bde325f" providerId="LiveId" clId="{350190B1-CD37-4AF0-BAA5-95E044C4972A}" dt="2025-02-24T16:43:05.368" v="3188" actId="1076"/>
          <ac:picMkLst>
            <pc:docMk/>
            <pc:sldMk cId="2004942614" sldId="271"/>
            <ac:picMk id="6" creationId="{CB66A94D-8A70-2B80-0019-D77F642F58B6}"/>
          </ac:picMkLst>
        </pc:picChg>
      </pc:sldChg>
      <pc:sldChg chg="addSp modSp new mod">
        <pc:chgData name="N Surendra Reddy" userId="2467418b9bde325f" providerId="LiveId" clId="{350190B1-CD37-4AF0-BAA5-95E044C4972A}" dt="2025-02-24T16:43:14.313" v="3189" actId="1076"/>
        <pc:sldMkLst>
          <pc:docMk/>
          <pc:sldMk cId="571136920" sldId="272"/>
        </pc:sldMkLst>
        <pc:spChg chg="mod">
          <ac:chgData name="N Surendra Reddy" userId="2467418b9bde325f" providerId="LiveId" clId="{350190B1-CD37-4AF0-BAA5-95E044C4972A}" dt="2025-02-23T12:39:54.824" v="930" actId="2711"/>
          <ac:spMkLst>
            <pc:docMk/>
            <pc:sldMk cId="571136920" sldId="272"/>
            <ac:spMk id="2" creationId="{97EB9FBC-FFF8-843C-5254-820C182759E9}"/>
          </ac:spMkLst>
        </pc:spChg>
        <pc:picChg chg="add mod">
          <ac:chgData name="N Surendra Reddy" userId="2467418b9bde325f" providerId="LiveId" clId="{350190B1-CD37-4AF0-BAA5-95E044C4972A}" dt="2025-02-24T16:43:14.313" v="3189" actId="1076"/>
          <ac:picMkLst>
            <pc:docMk/>
            <pc:sldMk cId="571136920" sldId="272"/>
            <ac:picMk id="4" creationId="{80F9B27C-1F2B-8DBE-B622-1BDA97023DD3}"/>
          </ac:picMkLst>
        </pc:picChg>
      </pc:sldChg>
      <pc:sldChg chg="modSp new del mod">
        <pc:chgData name="N Surendra Reddy" userId="2467418b9bde325f" providerId="LiveId" clId="{350190B1-CD37-4AF0-BAA5-95E044C4972A}" dt="2025-02-23T12:38:13.264" v="905" actId="2696"/>
        <pc:sldMkLst>
          <pc:docMk/>
          <pc:sldMk cId="2953380273" sldId="273"/>
        </pc:sldMkLst>
      </pc:sldChg>
      <pc:sldChg chg="addSp delSp modSp new mod">
        <pc:chgData name="N Surendra Reddy" userId="2467418b9bde325f" providerId="LiveId" clId="{350190B1-CD37-4AF0-BAA5-95E044C4972A}" dt="2025-02-27T14:09:11.066" v="3205" actId="1076"/>
        <pc:sldMkLst>
          <pc:docMk/>
          <pc:sldMk cId="4285527927" sldId="274"/>
        </pc:sldMkLst>
        <pc:spChg chg="mod">
          <ac:chgData name="N Surendra Reddy" userId="2467418b9bde325f" providerId="LiveId" clId="{350190B1-CD37-4AF0-BAA5-95E044C4972A}" dt="2025-02-24T15:10:03.696" v="1062" actId="20577"/>
          <ac:spMkLst>
            <pc:docMk/>
            <pc:sldMk cId="4285527927" sldId="274"/>
            <ac:spMk id="2" creationId="{2D795CBE-C796-6466-D924-C0909F4DE85F}"/>
          </ac:spMkLst>
        </pc:spChg>
        <pc:picChg chg="add del mod">
          <ac:chgData name="N Surendra Reddy" userId="2467418b9bde325f" providerId="LiveId" clId="{350190B1-CD37-4AF0-BAA5-95E044C4972A}" dt="2025-02-27T14:09:04.953" v="3203" actId="478"/>
          <ac:picMkLst>
            <pc:docMk/>
            <pc:sldMk cId="4285527927" sldId="274"/>
            <ac:picMk id="4" creationId="{985FDD62-CD33-1998-2AA0-5B40D914426C}"/>
          </ac:picMkLst>
        </pc:picChg>
        <pc:picChg chg="add mod">
          <ac:chgData name="N Surendra Reddy" userId="2467418b9bde325f" providerId="LiveId" clId="{350190B1-CD37-4AF0-BAA5-95E044C4972A}" dt="2025-02-27T14:09:11.066" v="3205" actId="1076"/>
          <ac:picMkLst>
            <pc:docMk/>
            <pc:sldMk cId="4285527927" sldId="274"/>
            <ac:picMk id="5" creationId="{486C1F60-2B88-C344-DF94-DEB7C7CAA9C9}"/>
          </ac:picMkLst>
        </pc:picChg>
      </pc:sldChg>
      <pc:sldChg chg="modSp new mod">
        <pc:chgData name="N Surendra Reddy" userId="2467418b9bde325f" providerId="LiveId" clId="{350190B1-CD37-4AF0-BAA5-95E044C4972A}" dt="2025-02-24T15:19:21.534" v="1232" actId="20577"/>
        <pc:sldMkLst>
          <pc:docMk/>
          <pc:sldMk cId="215895398" sldId="275"/>
        </pc:sldMkLst>
        <pc:spChg chg="mod">
          <ac:chgData name="N Surendra Reddy" userId="2467418b9bde325f" providerId="LiveId" clId="{350190B1-CD37-4AF0-BAA5-95E044C4972A}" dt="2025-02-24T15:19:21.534" v="1232" actId="20577"/>
          <ac:spMkLst>
            <pc:docMk/>
            <pc:sldMk cId="215895398" sldId="275"/>
            <ac:spMk id="2" creationId="{3760283A-FB54-28E4-EF56-2598EB208705}"/>
          </ac:spMkLst>
        </pc:spChg>
      </pc:sldChg>
      <pc:sldChg chg="addSp modSp new mod">
        <pc:chgData name="N Surendra Reddy" userId="2467418b9bde325f" providerId="LiveId" clId="{350190B1-CD37-4AF0-BAA5-95E044C4972A}" dt="2025-02-24T16:43:52.688" v="3193" actId="1076"/>
        <pc:sldMkLst>
          <pc:docMk/>
          <pc:sldMk cId="2155632970" sldId="276"/>
        </pc:sldMkLst>
        <pc:spChg chg="mod">
          <ac:chgData name="N Surendra Reddy" userId="2467418b9bde325f" providerId="LiveId" clId="{350190B1-CD37-4AF0-BAA5-95E044C4972A}" dt="2025-02-24T15:25:36.204" v="1427" actId="13926"/>
          <ac:spMkLst>
            <pc:docMk/>
            <pc:sldMk cId="2155632970" sldId="276"/>
            <ac:spMk id="2" creationId="{575AE8F2-C59D-A8CE-4B0D-1E8BE99F77CF}"/>
          </ac:spMkLst>
        </pc:spChg>
        <pc:picChg chg="add mod">
          <ac:chgData name="N Surendra Reddy" userId="2467418b9bde325f" providerId="LiveId" clId="{350190B1-CD37-4AF0-BAA5-95E044C4972A}" dt="2025-02-24T16:43:52.688" v="3193" actId="1076"/>
          <ac:picMkLst>
            <pc:docMk/>
            <pc:sldMk cId="2155632970" sldId="276"/>
            <ac:picMk id="4" creationId="{B7A71028-ABEC-A565-03E9-0B469274AA3C}"/>
          </ac:picMkLst>
        </pc:picChg>
      </pc:sldChg>
      <pc:sldChg chg="modSp new mod">
        <pc:chgData name="N Surendra Reddy" userId="2467418b9bde325f" providerId="LiveId" clId="{350190B1-CD37-4AF0-BAA5-95E044C4972A}" dt="2025-02-24T15:29:23.651" v="1506" actId="207"/>
        <pc:sldMkLst>
          <pc:docMk/>
          <pc:sldMk cId="2696948934" sldId="277"/>
        </pc:sldMkLst>
        <pc:spChg chg="mod">
          <ac:chgData name="N Surendra Reddy" userId="2467418b9bde325f" providerId="LiveId" clId="{350190B1-CD37-4AF0-BAA5-95E044C4972A}" dt="2025-02-24T15:29:23.651" v="1506" actId="207"/>
          <ac:spMkLst>
            <pc:docMk/>
            <pc:sldMk cId="2696948934" sldId="277"/>
            <ac:spMk id="2" creationId="{85FA649C-8B76-D355-8EE0-DDEDBD76CFD8}"/>
          </ac:spMkLst>
        </pc:spChg>
      </pc:sldChg>
      <pc:sldChg chg="addSp modSp new mod">
        <pc:chgData name="N Surendra Reddy" userId="2467418b9bde325f" providerId="LiveId" clId="{350190B1-CD37-4AF0-BAA5-95E044C4972A}" dt="2025-02-24T16:43:57.415" v="3194" actId="1076"/>
        <pc:sldMkLst>
          <pc:docMk/>
          <pc:sldMk cId="4161382313" sldId="278"/>
        </pc:sldMkLst>
        <pc:spChg chg="mod">
          <ac:chgData name="N Surendra Reddy" userId="2467418b9bde325f" providerId="LiveId" clId="{350190B1-CD37-4AF0-BAA5-95E044C4972A}" dt="2025-02-24T15:25:45.404" v="1428" actId="13926"/>
          <ac:spMkLst>
            <pc:docMk/>
            <pc:sldMk cId="4161382313" sldId="278"/>
            <ac:spMk id="2" creationId="{1C007F4A-F270-9CA6-B6B2-BCB23C5F98D4}"/>
          </ac:spMkLst>
        </pc:spChg>
        <pc:picChg chg="add mod">
          <ac:chgData name="N Surendra Reddy" userId="2467418b9bde325f" providerId="LiveId" clId="{350190B1-CD37-4AF0-BAA5-95E044C4972A}" dt="2025-02-24T16:43:57.415" v="3194" actId="1076"/>
          <ac:picMkLst>
            <pc:docMk/>
            <pc:sldMk cId="4161382313" sldId="278"/>
            <ac:picMk id="4" creationId="{B2FF56C6-A042-6978-099A-CCD8F3F320A0}"/>
          </ac:picMkLst>
        </pc:picChg>
      </pc:sldChg>
      <pc:sldChg chg="modSp new mod">
        <pc:chgData name="N Surendra Reddy" userId="2467418b9bde325f" providerId="LiveId" clId="{350190B1-CD37-4AF0-BAA5-95E044C4972A}" dt="2025-02-24T15:29:40.063" v="1510" actId="20577"/>
        <pc:sldMkLst>
          <pc:docMk/>
          <pc:sldMk cId="1832310697" sldId="279"/>
        </pc:sldMkLst>
        <pc:spChg chg="mod">
          <ac:chgData name="N Surendra Reddy" userId="2467418b9bde325f" providerId="LiveId" clId="{350190B1-CD37-4AF0-BAA5-95E044C4972A}" dt="2025-02-24T15:29:40.063" v="1510" actId="20577"/>
          <ac:spMkLst>
            <pc:docMk/>
            <pc:sldMk cId="1832310697" sldId="279"/>
            <ac:spMk id="2" creationId="{EFC7A6BA-8208-D582-1822-D474ACDBC025}"/>
          </ac:spMkLst>
        </pc:spChg>
      </pc:sldChg>
      <pc:sldChg chg="addSp modSp new mod">
        <pc:chgData name="N Surendra Reddy" userId="2467418b9bde325f" providerId="LiveId" clId="{350190B1-CD37-4AF0-BAA5-95E044C4972A}" dt="2025-02-24T16:44:02.539" v="3195" actId="1076"/>
        <pc:sldMkLst>
          <pc:docMk/>
          <pc:sldMk cId="2550436055" sldId="280"/>
        </pc:sldMkLst>
        <pc:spChg chg="mod">
          <ac:chgData name="N Surendra Reddy" userId="2467418b9bde325f" providerId="LiveId" clId="{350190B1-CD37-4AF0-BAA5-95E044C4972A}" dt="2025-02-24T15:30:18.263" v="1530" actId="20577"/>
          <ac:spMkLst>
            <pc:docMk/>
            <pc:sldMk cId="2550436055" sldId="280"/>
            <ac:spMk id="2" creationId="{97BA3D33-66B7-72CD-DA63-712415EC69D7}"/>
          </ac:spMkLst>
        </pc:spChg>
        <pc:picChg chg="add mod">
          <ac:chgData name="N Surendra Reddy" userId="2467418b9bde325f" providerId="LiveId" clId="{350190B1-CD37-4AF0-BAA5-95E044C4972A}" dt="2025-02-24T16:44:02.539" v="3195" actId="1076"/>
          <ac:picMkLst>
            <pc:docMk/>
            <pc:sldMk cId="2550436055" sldId="280"/>
            <ac:picMk id="4" creationId="{D9F94290-5E31-15F7-E699-CE181728FD90}"/>
          </ac:picMkLst>
        </pc:picChg>
      </pc:sldChg>
      <pc:sldChg chg="modSp new mod">
        <pc:chgData name="N Surendra Reddy" userId="2467418b9bde325f" providerId="LiveId" clId="{350190B1-CD37-4AF0-BAA5-95E044C4972A}" dt="2025-02-24T15:38:57.623" v="1754" actId="2711"/>
        <pc:sldMkLst>
          <pc:docMk/>
          <pc:sldMk cId="266633602" sldId="281"/>
        </pc:sldMkLst>
        <pc:spChg chg="mod">
          <ac:chgData name="N Surendra Reddy" userId="2467418b9bde325f" providerId="LiveId" clId="{350190B1-CD37-4AF0-BAA5-95E044C4972A}" dt="2025-02-24T15:38:57.623" v="1754" actId="2711"/>
          <ac:spMkLst>
            <pc:docMk/>
            <pc:sldMk cId="266633602" sldId="281"/>
            <ac:spMk id="2" creationId="{2DC16566-DED2-CA1D-8627-688FE8B21B8F}"/>
          </ac:spMkLst>
        </pc:spChg>
      </pc:sldChg>
      <pc:sldChg chg="modSp new mod">
        <pc:chgData name="N Surendra Reddy" userId="2467418b9bde325f" providerId="LiveId" clId="{350190B1-CD37-4AF0-BAA5-95E044C4972A}" dt="2025-02-24T16:48:11.190" v="3202" actId="20577"/>
        <pc:sldMkLst>
          <pc:docMk/>
          <pc:sldMk cId="2271573450" sldId="282"/>
        </pc:sldMkLst>
        <pc:spChg chg="mod">
          <ac:chgData name="N Surendra Reddy" userId="2467418b9bde325f" providerId="LiveId" clId="{350190B1-CD37-4AF0-BAA5-95E044C4972A}" dt="2025-02-24T16:48:11.190" v="3202" actId="20577"/>
          <ac:spMkLst>
            <pc:docMk/>
            <pc:sldMk cId="2271573450" sldId="282"/>
            <ac:spMk id="2" creationId="{C36F0DCD-BAEE-7343-15A6-625F55AEE295}"/>
          </ac:spMkLst>
        </pc:spChg>
      </pc:sldChg>
      <pc:sldChg chg="addSp delSp modSp new mod">
        <pc:chgData name="N Surendra Reddy" userId="2467418b9bde325f" providerId="LiveId" clId="{350190B1-CD37-4AF0-BAA5-95E044C4972A}" dt="2025-02-24T16:44:09.893" v="3196" actId="1076"/>
        <pc:sldMkLst>
          <pc:docMk/>
          <pc:sldMk cId="678897016" sldId="283"/>
        </pc:sldMkLst>
        <pc:spChg chg="mod">
          <ac:chgData name="N Surendra Reddy" userId="2467418b9bde325f" providerId="LiveId" clId="{350190B1-CD37-4AF0-BAA5-95E044C4972A}" dt="2025-02-24T15:39:06.152" v="1755" actId="2711"/>
          <ac:spMkLst>
            <pc:docMk/>
            <pc:sldMk cId="678897016" sldId="283"/>
            <ac:spMk id="2" creationId="{F86DC3F7-0243-29AB-976C-81F87280FA2A}"/>
          </ac:spMkLst>
        </pc:spChg>
        <pc:picChg chg="add mod">
          <ac:chgData name="N Surendra Reddy" userId="2467418b9bde325f" providerId="LiveId" clId="{350190B1-CD37-4AF0-BAA5-95E044C4972A}" dt="2025-02-24T16:44:09.893" v="3196" actId="1076"/>
          <ac:picMkLst>
            <pc:docMk/>
            <pc:sldMk cId="678897016" sldId="283"/>
            <ac:picMk id="6" creationId="{A9F4E058-587D-0F27-F1DB-1F7338E00E12}"/>
          </ac:picMkLst>
        </pc:picChg>
      </pc:sldChg>
      <pc:sldChg chg="addSp modSp new mod">
        <pc:chgData name="N Surendra Reddy" userId="2467418b9bde325f" providerId="LiveId" clId="{350190B1-CD37-4AF0-BAA5-95E044C4972A}" dt="2025-02-24T16:44:17.135" v="3197" actId="1076"/>
        <pc:sldMkLst>
          <pc:docMk/>
          <pc:sldMk cId="1658965144" sldId="284"/>
        </pc:sldMkLst>
        <pc:spChg chg="mod">
          <ac:chgData name="N Surendra Reddy" userId="2467418b9bde325f" providerId="LiveId" clId="{350190B1-CD37-4AF0-BAA5-95E044C4972A}" dt="2025-02-24T16:41:55.360" v="3183" actId="20577"/>
          <ac:spMkLst>
            <pc:docMk/>
            <pc:sldMk cId="1658965144" sldId="284"/>
            <ac:spMk id="2" creationId="{BF8DEA16-E79A-ADBF-8C15-25704522BB45}"/>
          </ac:spMkLst>
        </pc:spChg>
        <pc:picChg chg="add mod">
          <ac:chgData name="N Surendra Reddy" userId="2467418b9bde325f" providerId="LiveId" clId="{350190B1-CD37-4AF0-BAA5-95E044C4972A}" dt="2025-02-24T16:44:17.135" v="3197" actId="1076"/>
          <ac:picMkLst>
            <pc:docMk/>
            <pc:sldMk cId="1658965144" sldId="284"/>
            <ac:picMk id="4" creationId="{BB150DBF-E20C-9E4F-A342-2A69C4420855}"/>
          </ac:picMkLst>
        </pc:picChg>
      </pc:sldChg>
      <pc:sldChg chg="modSp new mod">
        <pc:chgData name="N Surendra Reddy" userId="2467418b9bde325f" providerId="LiveId" clId="{350190B1-CD37-4AF0-BAA5-95E044C4972A}" dt="2025-02-24T15:53:56.410" v="2024" actId="20577"/>
        <pc:sldMkLst>
          <pc:docMk/>
          <pc:sldMk cId="3784934769" sldId="285"/>
        </pc:sldMkLst>
        <pc:spChg chg="mod">
          <ac:chgData name="N Surendra Reddy" userId="2467418b9bde325f" providerId="LiveId" clId="{350190B1-CD37-4AF0-BAA5-95E044C4972A}" dt="2025-02-24T15:53:56.410" v="2024" actId="20577"/>
          <ac:spMkLst>
            <pc:docMk/>
            <pc:sldMk cId="3784934769" sldId="285"/>
            <ac:spMk id="2" creationId="{C71A6765-104D-E4AD-A8D6-7DBF084AE666}"/>
          </ac:spMkLst>
        </pc:spChg>
      </pc:sldChg>
      <pc:sldChg chg="addSp modSp new mod">
        <pc:chgData name="N Surendra Reddy" userId="2467418b9bde325f" providerId="LiveId" clId="{350190B1-CD37-4AF0-BAA5-95E044C4972A}" dt="2025-02-24T16:44:27.428" v="3198" actId="1076"/>
        <pc:sldMkLst>
          <pc:docMk/>
          <pc:sldMk cId="3698697679" sldId="286"/>
        </pc:sldMkLst>
        <pc:spChg chg="mod">
          <ac:chgData name="N Surendra Reddy" userId="2467418b9bde325f" providerId="LiveId" clId="{350190B1-CD37-4AF0-BAA5-95E044C4972A}" dt="2025-02-24T15:57:54.305" v="2183" actId="2711"/>
          <ac:spMkLst>
            <pc:docMk/>
            <pc:sldMk cId="3698697679" sldId="286"/>
            <ac:spMk id="2" creationId="{9E32623E-4151-4456-B964-3695B3C9A3E4}"/>
          </ac:spMkLst>
        </pc:spChg>
        <pc:picChg chg="add mod">
          <ac:chgData name="N Surendra Reddy" userId="2467418b9bde325f" providerId="LiveId" clId="{350190B1-CD37-4AF0-BAA5-95E044C4972A}" dt="2025-02-24T16:44:27.428" v="3198" actId="1076"/>
          <ac:picMkLst>
            <pc:docMk/>
            <pc:sldMk cId="3698697679" sldId="286"/>
            <ac:picMk id="4" creationId="{0B3EAA3D-11FD-CEAC-A975-D84C1CAB10DD}"/>
          </ac:picMkLst>
        </pc:picChg>
      </pc:sldChg>
      <pc:sldChg chg="modSp new mod">
        <pc:chgData name="N Surendra Reddy" userId="2467418b9bde325f" providerId="LiveId" clId="{350190B1-CD37-4AF0-BAA5-95E044C4972A}" dt="2025-02-24T15:58:18.992" v="2187" actId="14100"/>
        <pc:sldMkLst>
          <pc:docMk/>
          <pc:sldMk cId="1001619972" sldId="287"/>
        </pc:sldMkLst>
        <pc:spChg chg="mod">
          <ac:chgData name="N Surendra Reddy" userId="2467418b9bde325f" providerId="LiveId" clId="{350190B1-CD37-4AF0-BAA5-95E044C4972A}" dt="2025-02-24T15:58:18.992" v="2187" actId="14100"/>
          <ac:spMkLst>
            <pc:docMk/>
            <pc:sldMk cId="1001619972" sldId="287"/>
            <ac:spMk id="2" creationId="{702789A4-CAB5-650A-E55F-DC5AA3CEE54D}"/>
          </ac:spMkLst>
        </pc:spChg>
      </pc:sldChg>
      <pc:sldChg chg="addSp modSp new mod">
        <pc:chgData name="N Surendra Reddy" userId="2467418b9bde325f" providerId="LiveId" clId="{350190B1-CD37-4AF0-BAA5-95E044C4972A}" dt="2025-02-24T15:58:38.394" v="2190" actId="14100"/>
        <pc:sldMkLst>
          <pc:docMk/>
          <pc:sldMk cId="266484418" sldId="288"/>
        </pc:sldMkLst>
        <pc:spChg chg="mod">
          <ac:chgData name="N Surendra Reddy" userId="2467418b9bde325f" providerId="LiveId" clId="{350190B1-CD37-4AF0-BAA5-95E044C4972A}" dt="2025-02-24T15:58:38.394" v="2190" actId="14100"/>
          <ac:spMkLst>
            <pc:docMk/>
            <pc:sldMk cId="266484418" sldId="288"/>
            <ac:spMk id="2" creationId="{A3A45792-25F1-AC5B-B978-8D4DF72E197C}"/>
          </ac:spMkLst>
        </pc:spChg>
        <pc:picChg chg="add mod">
          <ac:chgData name="N Surendra Reddy" userId="2467418b9bde325f" providerId="LiveId" clId="{350190B1-CD37-4AF0-BAA5-95E044C4972A}" dt="2025-02-24T15:57:39.286" v="2182" actId="1076"/>
          <ac:picMkLst>
            <pc:docMk/>
            <pc:sldMk cId="266484418" sldId="288"/>
            <ac:picMk id="4" creationId="{F14679EF-B7BB-BC6F-8184-9805FD4E5EDC}"/>
          </ac:picMkLst>
        </pc:picChg>
      </pc:sldChg>
      <pc:sldChg chg="modSp new mod">
        <pc:chgData name="N Surendra Reddy" userId="2467418b9bde325f" providerId="LiveId" clId="{350190B1-CD37-4AF0-BAA5-95E044C4972A}" dt="2025-02-24T16:34:02.890" v="3181" actId="2711"/>
        <pc:sldMkLst>
          <pc:docMk/>
          <pc:sldMk cId="3164165735" sldId="289"/>
        </pc:sldMkLst>
        <pc:spChg chg="mod">
          <ac:chgData name="N Surendra Reddy" userId="2467418b9bde325f" providerId="LiveId" clId="{350190B1-CD37-4AF0-BAA5-95E044C4972A}" dt="2025-02-24T16:34:02.890" v="3181" actId="2711"/>
          <ac:spMkLst>
            <pc:docMk/>
            <pc:sldMk cId="3164165735" sldId="289"/>
            <ac:spMk id="2" creationId="{C1D68576-7A91-704D-6F1C-84165820379B}"/>
          </ac:spMkLst>
        </pc:spChg>
      </pc:sldChg>
      <pc:sldChg chg="new del">
        <pc:chgData name="N Surendra Reddy" userId="2467418b9bde325f" providerId="LiveId" clId="{350190B1-CD37-4AF0-BAA5-95E044C4972A}" dt="2025-02-24T16:16:17.246" v="2728" actId="2696"/>
        <pc:sldMkLst>
          <pc:docMk/>
          <pc:sldMk cId="100326911" sldId="290"/>
        </pc:sldMkLst>
      </pc:sldChg>
      <pc:sldChg chg="modSp new mod">
        <pc:chgData name="N Surendra Reddy" userId="2467418b9bde325f" providerId="LiveId" clId="{350190B1-CD37-4AF0-BAA5-95E044C4972A}" dt="2025-02-24T16:33:51.355" v="3180" actId="2711"/>
        <pc:sldMkLst>
          <pc:docMk/>
          <pc:sldMk cId="3303833759" sldId="291"/>
        </pc:sldMkLst>
        <pc:spChg chg="mod">
          <ac:chgData name="N Surendra Reddy" userId="2467418b9bde325f" providerId="LiveId" clId="{350190B1-CD37-4AF0-BAA5-95E044C4972A}" dt="2025-02-24T16:33:51.355" v="3180" actId="2711"/>
          <ac:spMkLst>
            <pc:docMk/>
            <pc:sldMk cId="3303833759" sldId="291"/>
            <ac:spMk id="2" creationId="{FC6FE0C4-301E-B73E-9137-618D68977442}"/>
          </ac:spMkLst>
        </pc:spChg>
      </pc:sldChg>
      <pc:sldChg chg="addSp modSp new mod">
        <pc:chgData name="N Surendra Reddy" userId="2467418b9bde325f" providerId="LiveId" clId="{350190B1-CD37-4AF0-BAA5-95E044C4972A}" dt="2025-02-24T16:32:06.523" v="3164" actId="13926"/>
        <pc:sldMkLst>
          <pc:docMk/>
          <pc:sldMk cId="1407697696" sldId="292"/>
        </pc:sldMkLst>
        <pc:spChg chg="mod">
          <ac:chgData name="N Surendra Reddy" userId="2467418b9bde325f" providerId="LiveId" clId="{350190B1-CD37-4AF0-BAA5-95E044C4972A}" dt="2025-02-24T16:32:06.523" v="3164" actId="13926"/>
          <ac:spMkLst>
            <pc:docMk/>
            <pc:sldMk cId="1407697696" sldId="292"/>
            <ac:spMk id="2" creationId="{A83D381D-0EFD-E402-8F18-9A4B5DD8100A}"/>
          </ac:spMkLst>
        </pc:spChg>
        <pc:picChg chg="add mod">
          <ac:chgData name="N Surendra Reddy" userId="2467418b9bde325f" providerId="LiveId" clId="{350190B1-CD37-4AF0-BAA5-95E044C4972A}" dt="2025-02-24T16:18:25.558" v="2752" actId="1076"/>
          <ac:picMkLst>
            <pc:docMk/>
            <pc:sldMk cId="1407697696" sldId="292"/>
            <ac:picMk id="4" creationId="{3E9371AA-6D8B-3F34-B473-9DADB5BD6AA3}"/>
          </ac:picMkLst>
        </pc:picChg>
      </pc:sldChg>
      <pc:sldChg chg="modSp new mod">
        <pc:chgData name="N Surendra Reddy" userId="2467418b9bde325f" providerId="LiveId" clId="{350190B1-CD37-4AF0-BAA5-95E044C4972A}" dt="2025-02-27T14:13:37.384" v="3213" actId="20577"/>
        <pc:sldMkLst>
          <pc:docMk/>
          <pc:sldMk cId="894011339" sldId="293"/>
        </pc:sldMkLst>
        <pc:spChg chg="mod">
          <ac:chgData name="N Surendra Reddy" userId="2467418b9bde325f" providerId="LiveId" clId="{350190B1-CD37-4AF0-BAA5-95E044C4972A}" dt="2025-02-27T14:13:37.384" v="3213" actId="20577"/>
          <ac:spMkLst>
            <pc:docMk/>
            <pc:sldMk cId="894011339" sldId="293"/>
            <ac:spMk id="2" creationId="{C2279677-D6F7-762C-6619-0A830F59C183}"/>
          </ac:spMkLst>
        </pc:spChg>
      </pc:sldChg>
      <pc:sldChg chg="addSp modSp new mod">
        <pc:chgData name="N Surendra Reddy" userId="2467418b9bde325f" providerId="LiveId" clId="{350190B1-CD37-4AF0-BAA5-95E044C4972A}" dt="2025-02-27T14:13:17.277" v="3211" actId="14100"/>
        <pc:sldMkLst>
          <pc:docMk/>
          <pc:sldMk cId="1829765697" sldId="294"/>
        </pc:sldMkLst>
        <pc:spChg chg="mod">
          <ac:chgData name="N Surendra Reddy" userId="2467418b9bde325f" providerId="LiveId" clId="{350190B1-CD37-4AF0-BAA5-95E044C4972A}" dt="2025-02-24T16:32:33.959" v="3167" actId="13926"/>
          <ac:spMkLst>
            <pc:docMk/>
            <pc:sldMk cId="1829765697" sldId="294"/>
            <ac:spMk id="2" creationId="{13C77B86-E144-E3A8-74B9-53A8AF3DB624}"/>
          </ac:spMkLst>
        </pc:spChg>
        <pc:picChg chg="add mod">
          <ac:chgData name="N Surendra Reddy" userId="2467418b9bde325f" providerId="LiveId" clId="{350190B1-CD37-4AF0-BAA5-95E044C4972A}" dt="2025-02-27T14:13:17.277" v="3211" actId="14100"/>
          <ac:picMkLst>
            <pc:docMk/>
            <pc:sldMk cId="1829765697" sldId="294"/>
            <ac:picMk id="4" creationId="{5D82A69A-695E-DA16-E8EA-F4DF3030C7E3}"/>
          </ac:picMkLst>
        </pc:picChg>
        <pc:picChg chg="add mod">
          <ac:chgData name="N Surendra Reddy" userId="2467418b9bde325f" providerId="LiveId" clId="{350190B1-CD37-4AF0-BAA5-95E044C4972A}" dt="2025-02-27T14:13:10.979" v="3210" actId="14100"/>
          <ac:picMkLst>
            <pc:docMk/>
            <pc:sldMk cId="1829765697" sldId="294"/>
            <ac:picMk id="5" creationId="{E2A91EE1-38D1-3F41-9B2D-FCBC59A9E03E}"/>
          </ac:picMkLst>
        </pc:picChg>
      </pc:sldChg>
      <pc:sldChg chg="modSp new mod">
        <pc:chgData name="N Surendra Reddy" userId="2467418b9bde325f" providerId="LiveId" clId="{350190B1-CD37-4AF0-BAA5-95E044C4972A}" dt="2025-02-24T16:32:56.386" v="3169" actId="13926"/>
        <pc:sldMkLst>
          <pc:docMk/>
          <pc:sldMk cId="1117364833" sldId="295"/>
        </pc:sldMkLst>
        <pc:spChg chg="mod">
          <ac:chgData name="N Surendra Reddy" userId="2467418b9bde325f" providerId="LiveId" clId="{350190B1-CD37-4AF0-BAA5-95E044C4972A}" dt="2025-02-24T16:32:56.386" v="3169" actId="13926"/>
          <ac:spMkLst>
            <pc:docMk/>
            <pc:sldMk cId="1117364833" sldId="295"/>
            <ac:spMk id="2" creationId="{56BA1468-024B-DC21-203C-AE8F38188B61}"/>
          </ac:spMkLst>
        </pc:spChg>
      </pc:sldChg>
      <pc:sldChg chg="addSp modSp new mod">
        <pc:chgData name="N Surendra Reddy" userId="2467418b9bde325f" providerId="LiveId" clId="{350190B1-CD37-4AF0-BAA5-95E044C4972A}" dt="2025-02-24T16:44:47.097" v="3199" actId="1076"/>
        <pc:sldMkLst>
          <pc:docMk/>
          <pc:sldMk cId="62671737" sldId="296"/>
        </pc:sldMkLst>
        <pc:spChg chg="mod">
          <ac:chgData name="N Surendra Reddy" userId="2467418b9bde325f" providerId="LiveId" clId="{350190B1-CD37-4AF0-BAA5-95E044C4972A}" dt="2025-02-24T16:33:04.386" v="3170" actId="13926"/>
          <ac:spMkLst>
            <pc:docMk/>
            <pc:sldMk cId="62671737" sldId="296"/>
            <ac:spMk id="2" creationId="{053DF1D7-3818-C5E8-C59A-84009188A038}"/>
          </ac:spMkLst>
        </pc:spChg>
        <pc:picChg chg="add mod">
          <ac:chgData name="N Surendra Reddy" userId="2467418b9bde325f" providerId="LiveId" clId="{350190B1-CD37-4AF0-BAA5-95E044C4972A}" dt="2025-02-24T16:44:47.097" v="3199" actId="1076"/>
          <ac:picMkLst>
            <pc:docMk/>
            <pc:sldMk cId="62671737" sldId="296"/>
            <ac:picMk id="4" creationId="{9DBDECCE-71A5-C3D7-BDDA-33F05F60ACE6}"/>
          </ac:picMkLst>
        </pc:picChg>
      </pc:sldChg>
      <pc:sldChg chg="modSp new mod">
        <pc:chgData name="N Surendra Reddy" userId="2467418b9bde325f" providerId="LiveId" clId="{350190B1-CD37-4AF0-BAA5-95E044C4972A}" dt="2025-02-24T16:33:29.951" v="3178" actId="13926"/>
        <pc:sldMkLst>
          <pc:docMk/>
          <pc:sldMk cId="4262495617" sldId="297"/>
        </pc:sldMkLst>
        <pc:spChg chg="mod">
          <ac:chgData name="N Surendra Reddy" userId="2467418b9bde325f" providerId="LiveId" clId="{350190B1-CD37-4AF0-BAA5-95E044C4972A}" dt="2025-02-24T16:33:29.951" v="3178" actId="13926"/>
          <ac:spMkLst>
            <pc:docMk/>
            <pc:sldMk cId="4262495617" sldId="297"/>
            <ac:spMk id="2" creationId="{8CBEE1B6-D7D7-E9B7-013A-1B6763408821}"/>
          </ac:spMkLst>
        </pc:spChg>
      </pc:sldChg>
      <pc:sldChg chg="addSp modSp new mod">
        <pc:chgData name="N Surendra Reddy" userId="2467418b9bde325f" providerId="LiveId" clId="{350190B1-CD37-4AF0-BAA5-95E044C4972A}" dt="2025-02-24T16:44:58.944" v="3200" actId="1076"/>
        <pc:sldMkLst>
          <pc:docMk/>
          <pc:sldMk cId="3977334085" sldId="298"/>
        </pc:sldMkLst>
        <pc:spChg chg="mod">
          <ac:chgData name="N Surendra Reddy" userId="2467418b9bde325f" providerId="LiveId" clId="{350190B1-CD37-4AF0-BAA5-95E044C4972A}" dt="2025-02-24T16:33:37.037" v="3179" actId="13926"/>
          <ac:spMkLst>
            <pc:docMk/>
            <pc:sldMk cId="3977334085" sldId="298"/>
            <ac:spMk id="2" creationId="{9E503FD8-0951-EF29-8D7C-E993989FDBD1}"/>
          </ac:spMkLst>
        </pc:spChg>
        <pc:picChg chg="add mod">
          <ac:chgData name="N Surendra Reddy" userId="2467418b9bde325f" providerId="LiveId" clId="{350190B1-CD37-4AF0-BAA5-95E044C4972A}" dt="2025-02-24T16:44:58.944" v="3200" actId="1076"/>
          <ac:picMkLst>
            <pc:docMk/>
            <pc:sldMk cId="3977334085" sldId="298"/>
            <ac:picMk id="4" creationId="{E0C1C67F-FE28-945C-0735-BA04DAAA93A3}"/>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3839325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7B7C9-D270-4AEE-B0C2-351EF6E55A3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4194454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1004364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226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38567606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488447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3933344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12692598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3303597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130730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1111586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37B7C9-D270-4AEE-B0C2-351EF6E55A3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42226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37B7C9-D270-4AEE-B0C2-351EF6E55A38}" type="datetimeFigureOut">
              <a:rPr lang="en-IN" smtClean="0"/>
              <a:t>27-02-2025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2139416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3365954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274900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E37B7C9-D270-4AEE-B0C2-351EF6E55A38}" type="datetimeFigureOut">
              <a:rPr lang="en-IN" smtClean="0"/>
              <a:t>27-02-2025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1226820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37B7C9-D270-4AEE-B0C2-351EF6E55A38}"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70E3-B193-4826-BB94-917D4EA6BF22}" type="slidenum">
              <a:rPr lang="en-IN" smtClean="0"/>
              <a:t>‹#›</a:t>
            </a:fld>
            <a:endParaRPr lang="en-IN"/>
          </a:p>
        </p:txBody>
      </p:sp>
    </p:spTree>
    <p:extLst>
      <p:ext uri="{BB962C8B-B14F-4D97-AF65-F5344CB8AC3E}">
        <p14:creationId xmlns:p14="http://schemas.microsoft.com/office/powerpoint/2010/main" val="2109310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E37B7C9-D270-4AEE-B0C2-351EF6E55A38}" type="datetimeFigureOut">
              <a:rPr lang="en-IN" smtClean="0"/>
              <a:t>27-02-2025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4070E3-B193-4826-BB94-917D4EA6BF22}" type="slidenum">
              <a:rPr lang="en-IN" smtClean="0"/>
              <a:t>‹#›</a:t>
            </a:fld>
            <a:endParaRPr lang="en-IN"/>
          </a:p>
        </p:txBody>
      </p:sp>
    </p:spTree>
    <p:extLst>
      <p:ext uri="{BB962C8B-B14F-4D97-AF65-F5344CB8AC3E}">
        <p14:creationId xmlns:p14="http://schemas.microsoft.com/office/powerpoint/2010/main" val="347342854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86BB-96CF-2892-C25F-C4169AD2F464}"/>
              </a:ext>
            </a:extLst>
          </p:cNvPr>
          <p:cNvSpPr>
            <a:spLocks noGrp="1"/>
          </p:cNvSpPr>
          <p:nvPr>
            <p:ph type="ctrTitle"/>
          </p:nvPr>
        </p:nvSpPr>
        <p:spPr>
          <a:xfrm>
            <a:off x="1154955" y="1447800"/>
            <a:ext cx="8825658" cy="2406445"/>
          </a:xfrm>
        </p:spPr>
        <p:txBody>
          <a:bodyPr>
            <a:normAutofit/>
          </a:bodyPr>
          <a:lstStyle/>
          <a:p>
            <a:pPr algn="ctr"/>
            <a:r>
              <a:rPr lang="en-IN" sz="4400" b="1" kern="100">
                <a:effectLst/>
                <a:latin typeface="Georgia" panose="02040502050405020303" pitchFamily="18" charset="0"/>
                <a:ea typeface="Calibri" panose="020F0502020204030204" pitchFamily="34" charset="0"/>
                <a:cs typeface="Times New Roman" panose="02020603050405020304" pitchFamily="18" charset="0"/>
              </a:rPr>
              <a:t>ScienceQtech Employee Performance Mapping</a:t>
            </a:r>
            <a:endParaRPr lang="en-IN"/>
          </a:p>
        </p:txBody>
      </p:sp>
      <p:sp>
        <p:nvSpPr>
          <p:cNvPr id="3" name="Subtitle 2">
            <a:extLst>
              <a:ext uri="{FF2B5EF4-FFF2-40B4-BE49-F238E27FC236}">
                <a16:creationId xmlns:a16="http://schemas.microsoft.com/office/drawing/2014/main" id="{125EC437-930B-F537-6984-DFEF0D96E89B}"/>
              </a:ext>
            </a:extLst>
          </p:cNvPr>
          <p:cNvSpPr>
            <a:spLocks noGrp="1"/>
          </p:cNvSpPr>
          <p:nvPr>
            <p:ph type="subTitle" idx="1"/>
          </p:nvPr>
        </p:nvSpPr>
        <p:spPr>
          <a:xfrm>
            <a:off x="0" y="6448477"/>
            <a:ext cx="4257368" cy="409523"/>
          </a:xfrm>
        </p:spPr>
        <p:txBody>
          <a:bodyPr>
            <a:normAutofit fontScale="92500"/>
          </a:bodyPr>
          <a:lstStyle/>
          <a:p>
            <a:r>
              <a:rPr lang="en-IN"/>
              <a:t>Presented by: N Surendra Reddy</a:t>
            </a:r>
          </a:p>
        </p:txBody>
      </p:sp>
    </p:spTree>
    <p:extLst>
      <p:ext uri="{BB962C8B-B14F-4D97-AF65-F5344CB8AC3E}">
        <p14:creationId xmlns:p14="http://schemas.microsoft.com/office/powerpoint/2010/main" val="133077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1300D-2407-2196-886D-44EA54B2BC7B}"/>
              </a:ext>
            </a:extLst>
          </p:cNvPr>
          <p:cNvSpPr>
            <a:spLocks noGrp="1"/>
          </p:cNvSpPr>
          <p:nvPr>
            <p:ph type="title"/>
          </p:nvPr>
        </p:nvSpPr>
        <p:spPr>
          <a:xfrm>
            <a:off x="646111" y="452717"/>
            <a:ext cx="9404723" cy="5151669"/>
          </a:xfrm>
        </p:spPr>
        <p:txBody>
          <a:bodyPr/>
          <a:lstStyle/>
          <a:p>
            <a:r>
              <a:rPr lang="en-US" sz="2000">
                <a:solidFill>
                  <a:schemeClr val="tx1"/>
                </a:solidFill>
                <a:highlight>
                  <a:srgbClr val="0000FF"/>
                </a:highlight>
                <a:latin typeface="Georgia" panose="02040502050405020303" pitchFamily="18" charset="0"/>
              </a:rPr>
              <a:t>CODE:</a:t>
            </a:r>
            <a:r>
              <a:rPr lang="en-US" sz="2000">
                <a:solidFill>
                  <a:schemeClr val="tx1"/>
                </a:solidFill>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gender, dept, emp_rating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emp_rating &gt; 4;</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8000"/>
                </a:highlight>
                <a:latin typeface="Georgia" panose="02040502050405020303" pitchFamily="18" charset="0"/>
              </a:rPr>
              <a:t>OUTPUT:  </a:t>
            </a:r>
            <a:br>
              <a:rPr lang="en-US" sz="2000">
                <a:latin typeface="Georgia" panose="02040502050405020303" pitchFamily="18" charset="0"/>
              </a:rPr>
            </a:br>
            <a:br>
              <a:rPr lang="en-US" sz="2000">
                <a:latin typeface="Georgia" panose="02040502050405020303" pitchFamily="18" charset="0"/>
              </a:rPr>
            </a:br>
            <a:endParaRPr lang="en-IN" sz="2000"/>
          </a:p>
        </p:txBody>
      </p:sp>
      <p:pic>
        <p:nvPicPr>
          <p:cNvPr id="4" name="Picture 3">
            <a:extLst>
              <a:ext uri="{FF2B5EF4-FFF2-40B4-BE49-F238E27FC236}">
                <a16:creationId xmlns:a16="http://schemas.microsoft.com/office/drawing/2014/main" id="{BAC07F0E-3976-8AD3-CAE9-DED91D6BB269}"/>
              </a:ext>
            </a:extLst>
          </p:cNvPr>
          <p:cNvPicPr>
            <a:picLocks noChangeAspect="1"/>
          </p:cNvPicPr>
          <p:nvPr/>
        </p:nvPicPr>
        <p:blipFill>
          <a:blip r:embed="rId2"/>
          <a:stretch>
            <a:fillRect/>
          </a:stretch>
        </p:blipFill>
        <p:spPr>
          <a:xfrm>
            <a:off x="766665" y="2443025"/>
            <a:ext cx="5801535" cy="1971950"/>
          </a:xfrm>
          <a:prstGeom prst="rect">
            <a:avLst/>
          </a:prstGeom>
        </p:spPr>
      </p:pic>
    </p:spTree>
    <p:extLst>
      <p:ext uri="{BB962C8B-B14F-4D97-AF65-F5344CB8AC3E}">
        <p14:creationId xmlns:p14="http://schemas.microsoft.com/office/powerpoint/2010/main" val="205633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07F77-8572-2902-CBB1-97596E785FF0}"/>
              </a:ext>
            </a:extLst>
          </p:cNvPr>
          <p:cNvSpPr>
            <a:spLocks noGrp="1"/>
          </p:cNvSpPr>
          <p:nvPr>
            <p:ph type="title"/>
          </p:nvPr>
        </p:nvSpPr>
        <p:spPr>
          <a:xfrm>
            <a:off x="646111" y="707921"/>
            <a:ext cx="9404723" cy="5515897"/>
          </a:xfrm>
        </p:spPr>
        <p:txBody>
          <a:bodyPr/>
          <a:lstStyle/>
          <a:p>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gender, dept, emp_rating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emp_recordwhere emp_rating</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between</a:t>
            </a:r>
            <a:r>
              <a:rPr lang="en-US" sz="2000">
                <a:latin typeface="Georgia" panose="02040502050405020303" pitchFamily="18" charset="0"/>
              </a:rPr>
              <a:t> 2 </a:t>
            </a:r>
            <a:r>
              <a:rPr lang="en-US" sz="2000">
                <a:solidFill>
                  <a:srgbClr val="92D050"/>
                </a:solidFill>
                <a:latin typeface="Georgia" panose="02040502050405020303" pitchFamily="18" charset="0"/>
              </a:rPr>
              <a:t>and</a:t>
            </a:r>
            <a:r>
              <a:rPr lang="en-US" sz="2000">
                <a:latin typeface="Georgia" panose="02040502050405020303" pitchFamily="18" charset="0"/>
              </a:rPr>
              <a:t> 4;</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8000"/>
                </a:highlight>
                <a:latin typeface="Georgia" panose="02040502050405020303" pitchFamily="18" charset="0"/>
              </a:rPr>
              <a:t>OUTPUT:   </a:t>
            </a:r>
            <a:endParaRPr lang="en-IN" sz="2000">
              <a:highlight>
                <a:srgbClr val="008000"/>
              </a:highlight>
            </a:endParaRPr>
          </a:p>
        </p:txBody>
      </p:sp>
      <p:pic>
        <p:nvPicPr>
          <p:cNvPr id="6" name="Picture 5">
            <a:extLst>
              <a:ext uri="{FF2B5EF4-FFF2-40B4-BE49-F238E27FC236}">
                <a16:creationId xmlns:a16="http://schemas.microsoft.com/office/drawing/2014/main" id="{CB66A94D-8A70-2B80-0019-D77F642F58B6}"/>
              </a:ext>
            </a:extLst>
          </p:cNvPr>
          <p:cNvPicPr>
            <a:picLocks noChangeAspect="1"/>
          </p:cNvPicPr>
          <p:nvPr/>
        </p:nvPicPr>
        <p:blipFill>
          <a:blip r:embed="rId2"/>
          <a:stretch>
            <a:fillRect/>
          </a:stretch>
        </p:blipFill>
        <p:spPr>
          <a:xfrm>
            <a:off x="764650" y="2777758"/>
            <a:ext cx="5792008" cy="3372321"/>
          </a:xfrm>
          <a:prstGeom prst="rect">
            <a:avLst/>
          </a:prstGeom>
        </p:spPr>
      </p:pic>
    </p:spTree>
    <p:extLst>
      <p:ext uri="{BB962C8B-B14F-4D97-AF65-F5344CB8AC3E}">
        <p14:creationId xmlns:p14="http://schemas.microsoft.com/office/powerpoint/2010/main" val="2004942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B9FBC-FFF8-843C-5254-820C182759E9}"/>
              </a:ext>
            </a:extLst>
          </p:cNvPr>
          <p:cNvSpPr>
            <a:spLocks noGrp="1"/>
          </p:cNvSpPr>
          <p:nvPr>
            <p:ph type="title"/>
          </p:nvPr>
        </p:nvSpPr>
        <p:spPr>
          <a:xfrm>
            <a:off x="646111" y="452717"/>
            <a:ext cx="9404723" cy="5456469"/>
          </a:xfrm>
        </p:spPr>
        <p:txBody>
          <a:bodyPr/>
          <a:lstStyle/>
          <a:p>
            <a:br>
              <a:rPr lang="en-IN" sz="2000">
                <a:highlight>
                  <a:srgbClr val="FF0000"/>
                </a:highlight>
              </a:rPr>
            </a:br>
            <a:br>
              <a:rPr lang="en-IN" sz="2000">
                <a:highlight>
                  <a:srgbClr val="FF0000"/>
                </a:highlight>
              </a:rPr>
            </a:br>
            <a:r>
              <a:rPr lang="en-IN" sz="2000">
                <a:highlight>
                  <a:srgbClr val="FF0000"/>
                </a:highlight>
                <a:latin typeface="Georgia" panose="02040502050405020303" pitchFamily="18" charset="0"/>
              </a:rPr>
              <a:t>Question 5:</a:t>
            </a:r>
            <a:r>
              <a:rPr lang="en-IN" sz="2000">
                <a:latin typeface="Georgia" panose="02040502050405020303" pitchFamily="18" charset="0"/>
              </a:rPr>
              <a:t>  </a:t>
            </a:r>
            <a:br>
              <a:rPr lang="en-IN" sz="2000">
                <a:latin typeface="Georgia" panose="02040502050405020303" pitchFamily="18" charset="0"/>
              </a:rPr>
            </a:br>
            <a:r>
              <a:rPr lang="en-US" sz="2000">
                <a:latin typeface="Georgia" panose="02040502050405020303" pitchFamily="18" charset="0"/>
              </a:rPr>
              <a:t>Write a query to concatenate the FIRST_NAME and the LAST_NAME of employees in the Finance department from the employee table and then give the resultant column alias as NAME.</a:t>
            </a:r>
            <a:r>
              <a:rPr lang="en-IN" sz="2000">
                <a:latin typeface="Georgia" panose="02040502050405020303" pitchFamily="18" charset="0"/>
              </a:rPr>
              <a:t>  </a:t>
            </a: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0000FF"/>
                </a:highlight>
                <a:latin typeface="Georgia" panose="02040502050405020303" pitchFamily="18" charset="0"/>
              </a:rPr>
              <a:t>CODE:</a:t>
            </a:r>
            <a:r>
              <a:rPr lang="en-IN"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concat(first_name, last_name) </a:t>
            </a:r>
            <a:r>
              <a:rPr lang="en-US" sz="2000">
                <a:solidFill>
                  <a:srgbClr val="92D050"/>
                </a:solidFill>
                <a:latin typeface="Georgia" panose="02040502050405020303" pitchFamily="18" charset="0"/>
              </a:rPr>
              <a:t>as</a:t>
            </a:r>
            <a:r>
              <a:rPr lang="en-US" sz="2000">
                <a:latin typeface="Georgia" panose="02040502050405020303" pitchFamily="18" charset="0"/>
              </a:rPr>
              <a:t> name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dept = 'finance’;</a:t>
            </a:r>
            <a:br>
              <a:rPr lang="en-US" sz="2000"/>
            </a:br>
            <a:br>
              <a:rPr lang="en-US" sz="2000"/>
            </a:br>
            <a:br>
              <a:rPr lang="en-US" sz="2000"/>
            </a:br>
            <a:r>
              <a:rPr lang="en-US" sz="2000">
                <a:highlight>
                  <a:srgbClr val="008000"/>
                </a:highlight>
                <a:latin typeface="Georgia" panose="02040502050405020303" pitchFamily="18" charset="0"/>
              </a:rPr>
              <a:t>OUTPUT:  </a:t>
            </a:r>
            <a:br>
              <a:rPr lang="en-IN" sz="2000"/>
            </a:br>
            <a:br>
              <a:rPr lang="en-IN" sz="2000"/>
            </a:br>
            <a:endParaRPr lang="en-IN" sz="2000"/>
          </a:p>
        </p:txBody>
      </p:sp>
      <p:pic>
        <p:nvPicPr>
          <p:cNvPr id="4" name="Picture 3">
            <a:extLst>
              <a:ext uri="{FF2B5EF4-FFF2-40B4-BE49-F238E27FC236}">
                <a16:creationId xmlns:a16="http://schemas.microsoft.com/office/drawing/2014/main" id="{80F9B27C-1F2B-8DBE-B622-1BDA97023DD3}"/>
              </a:ext>
            </a:extLst>
          </p:cNvPr>
          <p:cNvPicPr>
            <a:picLocks noChangeAspect="1"/>
          </p:cNvPicPr>
          <p:nvPr/>
        </p:nvPicPr>
        <p:blipFill>
          <a:blip r:embed="rId2"/>
          <a:stretch>
            <a:fillRect/>
          </a:stretch>
        </p:blipFill>
        <p:spPr>
          <a:xfrm>
            <a:off x="766797" y="4995386"/>
            <a:ext cx="6115904" cy="1409897"/>
          </a:xfrm>
          <a:prstGeom prst="rect">
            <a:avLst/>
          </a:prstGeom>
        </p:spPr>
      </p:pic>
    </p:spTree>
    <p:extLst>
      <p:ext uri="{BB962C8B-B14F-4D97-AF65-F5344CB8AC3E}">
        <p14:creationId xmlns:p14="http://schemas.microsoft.com/office/powerpoint/2010/main" val="57113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5CBE-C796-6466-D924-C0909F4DE85F}"/>
              </a:ext>
            </a:extLst>
          </p:cNvPr>
          <p:cNvSpPr>
            <a:spLocks noGrp="1"/>
          </p:cNvSpPr>
          <p:nvPr>
            <p:ph type="title"/>
          </p:nvPr>
        </p:nvSpPr>
        <p:spPr>
          <a:xfrm>
            <a:off x="646111" y="452717"/>
            <a:ext cx="9404723" cy="5466302"/>
          </a:xfrm>
        </p:spPr>
        <p:txBody>
          <a:bodyPr/>
          <a:lstStyle/>
          <a:p>
            <a:r>
              <a:rPr lang="en-IN" sz="2000">
                <a:highlight>
                  <a:srgbClr val="FF0000"/>
                </a:highlight>
                <a:latin typeface="Georgia" panose="02040502050405020303" pitchFamily="18" charset="0"/>
              </a:rPr>
              <a:t>QUESTION 6:</a:t>
            </a:r>
            <a:br>
              <a:rPr lang="en-IN" sz="2000">
                <a:latin typeface="Georgia" panose="02040502050405020303" pitchFamily="18" charset="0"/>
              </a:rPr>
            </a:br>
            <a:r>
              <a:rPr lang="en-US" sz="2000">
                <a:latin typeface="Georgia" panose="02040502050405020303" pitchFamily="18" charset="0"/>
              </a:rPr>
              <a:t>Write a query to list only those employees who have someone reporting tothem. Also, show the number of reporters (including the President) .</a:t>
            </a:r>
            <a:r>
              <a:rPr lang="en-IN" sz="2000">
                <a:latin typeface="Georgia" panose="02040502050405020303" pitchFamily="18" charset="0"/>
              </a:rPr>
              <a:t> </a:t>
            </a: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0000FF"/>
                </a:highlight>
                <a:latin typeface="Georgia" panose="02040502050405020303" pitchFamily="18" charset="0"/>
              </a:rPr>
              <a:t>CODE:</a:t>
            </a:r>
            <a:r>
              <a:rPr lang="en-IN"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role, count(*)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group</a:t>
            </a:r>
            <a:r>
              <a:rPr lang="en-US" sz="2000">
                <a:latin typeface="Georgia" panose="02040502050405020303" pitchFamily="18" charset="0"/>
              </a:rPr>
              <a:t> </a:t>
            </a:r>
            <a:r>
              <a:rPr lang="en-US" sz="2000">
                <a:solidFill>
                  <a:srgbClr val="92D050"/>
                </a:solidFill>
                <a:latin typeface="Georgia" panose="02040502050405020303" pitchFamily="18" charset="0"/>
              </a:rPr>
              <a:t>by</a:t>
            </a:r>
            <a:r>
              <a:rPr lang="en-US" sz="2000">
                <a:latin typeface="Georgia" panose="02040502050405020303" pitchFamily="18" charset="0"/>
              </a:rPr>
              <a:t> role;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8000"/>
                </a:highlight>
                <a:latin typeface="Georgia" panose="02040502050405020303" pitchFamily="18" charset="0"/>
              </a:rPr>
              <a:t>OUTPUT: </a:t>
            </a:r>
            <a:endParaRPr lang="en-IN" sz="2000">
              <a:solidFill>
                <a:schemeClr val="tx1"/>
              </a:solidFill>
              <a:highlight>
                <a:srgbClr val="008000"/>
              </a:highlight>
              <a:latin typeface="Georgia" panose="02040502050405020303" pitchFamily="18" charset="0"/>
            </a:endParaRPr>
          </a:p>
        </p:txBody>
      </p:sp>
      <p:pic>
        <p:nvPicPr>
          <p:cNvPr id="5" name="Picture 4">
            <a:extLst>
              <a:ext uri="{FF2B5EF4-FFF2-40B4-BE49-F238E27FC236}">
                <a16:creationId xmlns:a16="http://schemas.microsoft.com/office/drawing/2014/main" id="{486C1F60-2B88-C344-DF94-DEB7C7CAA9C9}"/>
              </a:ext>
            </a:extLst>
          </p:cNvPr>
          <p:cNvPicPr>
            <a:picLocks noChangeAspect="1"/>
          </p:cNvPicPr>
          <p:nvPr/>
        </p:nvPicPr>
        <p:blipFill>
          <a:blip r:embed="rId2"/>
          <a:stretch>
            <a:fillRect/>
          </a:stretch>
        </p:blipFill>
        <p:spPr>
          <a:xfrm>
            <a:off x="1881250" y="3992675"/>
            <a:ext cx="5715798" cy="2038635"/>
          </a:xfrm>
          <a:prstGeom prst="rect">
            <a:avLst/>
          </a:prstGeom>
        </p:spPr>
      </p:pic>
    </p:spTree>
    <p:extLst>
      <p:ext uri="{BB962C8B-B14F-4D97-AF65-F5344CB8AC3E}">
        <p14:creationId xmlns:p14="http://schemas.microsoft.com/office/powerpoint/2010/main" val="4285527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0283A-FB54-28E4-EF56-2598EB208705}"/>
              </a:ext>
            </a:extLst>
          </p:cNvPr>
          <p:cNvSpPr>
            <a:spLocks noGrp="1"/>
          </p:cNvSpPr>
          <p:nvPr>
            <p:ph type="title"/>
          </p:nvPr>
        </p:nvSpPr>
        <p:spPr>
          <a:xfrm>
            <a:off x="646111" y="452717"/>
            <a:ext cx="9404723" cy="5997243"/>
          </a:xfrm>
        </p:spPr>
        <p:txBody>
          <a:bodyPr/>
          <a:lstStyle/>
          <a:p>
            <a:br>
              <a:rPr lang="en-IN" sz="2000">
                <a:highlight>
                  <a:srgbClr val="FF0000"/>
                </a:highlight>
              </a:rPr>
            </a:br>
            <a:br>
              <a:rPr lang="en-IN" sz="2000">
                <a:highlight>
                  <a:srgbClr val="FF0000"/>
                </a:highlight>
              </a:rPr>
            </a:br>
            <a:br>
              <a:rPr lang="en-IN" sz="2000">
                <a:highlight>
                  <a:srgbClr val="FF0000"/>
                </a:highlight>
              </a:rPr>
            </a:br>
            <a:br>
              <a:rPr lang="en-IN" sz="2000">
                <a:highlight>
                  <a:srgbClr val="FF0000"/>
                </a:highlight>
              </a:rPr>
            </a:br>
            <a:r>
              <a:rPr lang="en-IN" sz="2000">
                <a:highlight>
                  <a:srgbClr val="FF0000"/>
                </a:highlight>
                <a:latin typeface="Georgia" panose="02040502050405020303" pitchFamily="18" charset="0"/>
              </a:rPr>
              <a:t>QUESTION 7:</a:t>
            </a:r>
            <a:r>
              <a:rPr lang="en-IN" sz="2000">
                <a:latin typeface="Georgia" panose="02040502050405020303" pitchFamily="18" charset="0"/>
              </a:rPr>
              <a:t> </a:t>
            </a:r>
            <a:br>
              <a:rPr lang="en-IN" sz="2000">
                <a:latin typeface="Georgia" panose="02040502050405020303" pitchFamily="18" charset="0"/>
              </a:rPr>
            </a:br>
            <a:r>
              <a:rPr lang="en-US" sz="2000">
                <a:latin typeface="Georgia" panose="02040502050405020303" pitchFamily="18" charset="0"/>
              </a:rPr>
              <a:t>Write a query to list down all the employees from the healthcare and financedepartments using union. Take data from the employee record table.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first_name, last_name, dept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dept='healthcare’</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union</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first_name, last_name, dept</a:t>
            </a:r>
            <a:r>
              <a:rPr lang="en-US" sz="2000">
                <a:solidFill>
                  <a:srgbClr val="92D050"/>
                </a:solidFill>
                <a:latin typeface="Georgia" panose="02040502050405020303" pitchFamily="18" charset="0"/>
              </a:rPr>
              <a:t> from </a:t>
            </a:r>
            <a:r>
              <a:rPr lang="en-US" sz="2000">
                <a:latin typeface="Georgia" panose="02040502050405020303" pitchFamily="18" charset="0"/>
              </a:rPr>
              <a:t>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dept='finance’;</a:t>
            </a:r>
            <a:br>
              <a:rPr lang="en-US" sz="2000"/>
            </a:br>
            <a:br>
              <a:rPr lang="en-US" sz="2000"/>
            </a:br>
            <a:br>
              <a:rPr lang="en-US" sz="2000"/>
            </a:br>
            <a:br>
              <a:rPr lang="en-US" sz="2000"/>
            </a:br>
            <a:br>
              <a:rPr lang="en-US" sz="2000"/>
            </a:br>
            <a:br>
              <a:rPr lang="en-US" sz="2000"/>
            </a:br>
            <a:endParaRPr lang="en-IN" sz="2000"/>
          </a:p>
        </p:txBody>
      </p:sp>
    </p:spTree>
    <p:extLst>
      <p:ext uri="{BB962C8B-B14F-4D97-AF65-F5344CB8AC3E}">
        <p14:creationId xmlns:p14="http://schemas.microsoft.com/office/powerpoint/2010/main" val="21589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AE8F2-C59D-A8CE-4B0D-1E8BE99F77CF}"/>
              </a:ext>
            </a:extLst>
          </p:cNvPr>
          <p:cNvSpPr>
            <a:spLocks noGrp="1"/>
          </p:cNvSpPr>
          <p:nvPr>
            <p:ph type="title"/>
          </p:nvPr>
        </p:nvSpPr>
        <p:spPr>
          <a:xfrm>
            <a:off x="646111" y="452717"/>
            <a:ext cx="9404723" cy="5082843"/>
          </a:xfrm>
        </p:spPr>
        <p:txBody>
          <a:bodyPr/>
          <a:lstStyle/>
          <a:p>
            <a:r>
              <a:rPr lang="en-IN" sz="2000">
                <a:solidFill>
                  <a:schemeClr val="tx1"/>
                </a:solidFill>
                <a:highlight>
                  <a:srgbClr val="008000"/>
                </a:highlight>
                <a:latin typeface="Georgia" panose="02040502050405020303" pitchFamily="18" charset="0"/>
              </a:rPr>
              <a:t>OUTPUT:</a:t>
            </a:r>
            <a:r>
              <a:rPr lang="en-IN" sz="2000">
                <a:solidFill>
                  <a:schemeClr val="tx1"/>
                </a:solidFill>
                <a:latin typeface="Georgia" panose="02040502050405020303" pitchFamily="18" charset="0"/>
              </a:rPr>
              <a:t> </a:t>
            </a:r>
          </a:p>
        </p:txBody>
      </p:sp>
      <p:pic>
        <p:nvPicPr>
          <p:cNvPr id="4" name="Picture 3">
            <a:extLst>
              <a:ext uri="{FF2B5EF4-FFF2-40B4-BE49-F238E27FC236}">
                <a16:creationId xmlns:a16="http://schemas.microsoft.com/office/drawing/2014/main" id="{B7A71028-ABEC-A565-03E9-0B469274AA3C}"/>
              </a:ext>
            </a:extLst>
          </p:cNvPr>
          <p:cNvPicPr>
            <a:picLocks noChangeAspect="1"/>
          </p:cNvPicPr>
          <p:nvPr/>
        </p:nvPicPr>
        <p:blipFill>
          <a:blip r:embed="rId2"/>
          <a:stretch>
            <a:fillRect/>
          </a:stretch>
        </p:blipFill>
        <p:spPr>
          <a:xfrm>
            <a:off x="742849" y="1130836"/>
            <a:ext cx="5849166" cy="2610214"/>
          </a:xfrm>
          <a:prstGeom prst="rect">
            <a:avLst/>
          </a:prstGeom>
        </p:spPr>
      </p:pic>
    </p:spTree>
    <p:extLst>
      <p:ext uri="{BB962C8B-B14F-4D97-AF65-F5344CB8AC3E}">
        <p14:creationId xmlns:p14="http://schemas.microsoft.com/office/powerpoint/2010/main" val="21556329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A649C-8B76-D355-8EE0-DDEDBD76CFD8}"/>
              </a:ext>
            </a:extLst>
          </p:cNvPr>
          <p:cNvSpPr>
            <a:spLocks noGrp="1"/>
          </p:cNvSpPr>
          <p:nvPr>
            <p:ph type="title"/>
          </p:nvPr>
        </p:nvSpPr>
        <p:spPr>
          <a:xfrm>
            <a:off x="646111" y="452717"/>
            <a:ext cx="9404723" cy="5603953"/>
          </a:xfrm>
        </p:spPr>
        <p:txBody>
          <a:bodyPr/>
          <a:lstStyle/>
          <a:p>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8: </a:t>
            </a:r>
            <a:br>
              <a:rPr lang="en-IN" sz="2000">
                <a:latin typeface="Georgia" panose="02040502050405020303" pitchFamily="18" charset="0"/>
              </a:rPr>
            </a:br>
            <a:r>
              <a:rPr lang="en-US" sz="2000">
                <a:latin typeface="Georgia" panose="02040502050405020303" pitchFamily="18" charset="0"/>
              </a:rPr>
              <a:t>Write a query to list down employee details such as EMP_ID, FIRST_NAME,LAST_NAME, ROLE, DEPARTMENT, and EMP_RATING grouped by dept. Also include the respective employee rating along with the max emp rating for the department.</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solidFill>
                  <a:srgbClr val="92D050"/>
                </a:solidFill>
                <a:latin typeface="Georgia" panose="02040502050405020303" pitchFamily="18" charset="0"/>
              </a:rPr>
              <a:t> select </a:t>
            </a:r>
            <a:r>
              <a:rPr lang="en-US" sz="2000">
                <a:latin typeface="Georgia" panose="02040502050405020303" pitchFamily="18" charset="0"/>
              </a:rPr>
              <a:t>emp_id, first_name, last_name, role, dept, emp_rating,emp_rating</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as</a:t>
            </a:r>
            <a:r>
              <a:rPr lang="en-US" sz="2000">
                <a:latin typeface="Georgia" panose="02040502050405020303" pitchFamily="18" charset="0"/>
              </a:rPr>
              <a:t> max_rating</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from </a:t>
            </a:r>
            <a:r>
              <a:rPr lang="en-US" sz="2000">
                <a:latin typeface="Georgia" panose="02040502050405020303" pitchFamily="18" charset="0"/>
              </a:rPr>
              <a:t>emp_record where(dept, emp_rating)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IN</a:t>
            </a:r>
            <a:r>
              <a:rPr lang="en-US" sz="2000">
                <a:latin typeface="Georgia" panose="02040502050405020303" pitchFamily="18" charset="0"/>
              </a:rPr>
              <a:t> (select dept, max(emp_rating)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group</a:t>
            </a:r>
            <a:r>
              <a:rPr lang="en-US" sz="2000">
                <a:latin typeface="Georgia" panose="02040502050405020303" pitchFamily="18" charset="0"/>
              </a:rPr>
              <a:t> </a:t>
            </a:r>
            <a:r>
              <a:rPr lang="en-US" sz="2000">
                <a:solidFill>
                  <a:srgbClr val="92D050"/>
                </a:solidFill>
                <a:latin typeface="Georgia" panose="02040502050405020303" pitchFamily="18" charset="0"/>
              </a:rPr>
              <a:t>by</a:t>
            </a:r>
            <a:r>
              <a:rPr lang="en-US" sz="2000">
                <a:latin typeface="Georgia" panose="02040502050405020303" pitchFamily="18" charset="0"/>
              </a:rPr>
              <a:t> dept);</a:t>
            </a:r>
            <a:endParaRPr lang="en-IN" sz="2000">
              <a:latin typeface="Georgia" panose="02040502050405020303" pitchFamily="18" charset="0"/>
            </a:endParaRPr>
          </a:p>
        </p:txBody>
      </p:sp>
    </p:spTree>
    <p:extLst>
      <p:ext uri="{BB962C8B-B14F-4D97-AF65-F5344CB8AC3E}">
        <p14:creationId xmlns:p14="http://schemas.microsoft.com/office/powerpoint/2010/main" val="2696948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07F4A-F270-9CA6-B6B2-BCB23C5F98D4}"/>
              </a:ext>
            </a:extLst>
          </p:cNvPr>
          <p:cNvSpPr>
            <a:spLocks noGrp="1"/>
          </p:cNvSpPr>
          <p:nvPr>
            <p:ph type="title"/>
          </p:nvPr>
        </p:nvSpPr>
        <p:spPr>
          <a:xfrm>
            <a:off x="646111" y="452717"/>
            <a:ext cx="9404723" cy="5358147"/>
          </a:xfrm>
        </p:spPr>
        <p:txBody>
          <a:bodyPr/>
          <a:lstStyle/>
          <a:p>
            <a:r>
              <a:rPr lang="en-IN" sz="2000">
                <a:highlight>
                  <a:srgbClr val="008000"/>
                </a:highlight>
                <a:latin typeface="Georgia" panose="02040502050405020303" pitchFamily="18" charset="0"/>
              </a:rPr>
              <a:t>OUTPUT:</a:t>
            </a:r>
            <a:r>
              <a:rPr lang="en-IN" sz="2000">
                <a:latin typeface="Georgia" panose="02040502050405020303" pitchFamily="18" charset="0"/>
              </a:rPr>
              <a:t> </a:t>
            </a:r>
          </a:p>
        </p:txBody>
      </p:sp>
      <p:pic>
        <p:nvPicPr>
          <p:cNvPr id="4" name="Picture 3">
            <a:extLst>
              <a:ext uri="{FF2B5EF4-FFF2-40B4-BE49-F238E27FC236}">
                <a16:creationId xmlns:a16="http://schemas.microsoft.com/office/drawing/2014/main" id="{B2FF56C6-A042-6978-099A-CCD8F3F320A0}"/>
              </a:ext>
            </a:extLst>
          </p:cNvPr>
          <p:cNvPicPr>
            <a:picLocks noChangeAspect="1"/>
          </p:cNvPicPr>
          <p:nvPr/>
        </p:nvPicPr>
        <p:blipFill>
          <a:blip r:embed="rId2"/>
          <a:stretch>
            <a:fillRect/>
          </a:stretch>
        </p:blipFill>
        <p:spPr>
          <a:xfrm>
            <a:off x="757491" y="1047136"/>
            <a:ext cx="7373379" cy="2514951"/>
          </a:xfrm>
          <a:prstGeom prst="rect">
            <a:avLst/>
          </a:prstGeom>
        </p:spPr>
      </p:pic>
    </p:spTree>
    <p:extLst>
      <p:ext uri="{BB962C8B-B14F-4D97-AF65-F5344CB8AC3E}">
        <p14:creationId xmlns:p14="http://schemas.microsoft.com/office/powerpoint/2010/main" val="4161382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7A6BA-8208-D582-1822-D474ACDBC025}"/>
              </a:ext>
            </a:extLst>
          </p:cNvPr>
          <p:cNvSpPr>
            <a:spLocks noGrp="1"/>
          </p:cNvSpPr>
          <p:nvPr>
            <p:ph type="title"/>
          </p:nvPr>
        </p:nvSpPr>
        <p:spPr>
          <a:xfrm>
            <a:off x="646111" y="452718"/>
            <a:ext cx="9404723" cy="5879256"/>
          </a:xfrm>
        </p:spPr>
        <p:txBody>
          <a:bodyPr/>
          <a:lstStyle/>
          <a:p>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9:</a:t>
            </a:r>
            <a:r>
              <a:rPr lang="en-IN" sz="2000">
                <a:latin typeface="Georgia" panose="02040502050405020303" pitchFamily="18" charset="0"/>
              </a:rPr>
              <a:t> </a:t>
            </a:r>
            <a:br>
              <a:rPr lang="en-US" sz="2000">
                <a:latin typeface="Georgia" panose="02040502050405020303" pitchFamily="18" charset="0"/>
              </a:rPr>
            </a:br>
            <a:r>
              <a:rPr lang="en-US" sz="2000">
                <a:latin typeface="Georgia" panose="02040502050405020303" pitchFamily="18" charset="0"/>
              </a:rPr>
              <a:t>Write a query to calculate the minimum and the maximum salary of the employees in each role. Take data from the employee record table.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role, </a:t>
            </a:r>
            <a:r>
              <a:rPr lang="en-US" sz="2000">
                <a:solidFill>
                  <a:srgbClr val="92D050"/>
                </a:solidFill>
                <a:latin typeface="Georgia" panose="02040502050405020303" pitchFamily="18" charset="0"/>
              </a:rPr>
              <a:t>min</a:t>
            </a:r>
            <a:r>
              <a:rPr lang="en-US" sz="2000">
                <a:latin typeface="Georgia" panose="02040502050405020303" pitchFamily="18" charset="0"/>
              </a:rPr>
              <a:t>(salary) </a:t>
            </a:r>
            <a:r>
              <a:rPr lang="en-US" sz="2000">
                <a:solidFill>
                  <a:srgbClr val="92D050"/>
                </a:solidFill>
                <a:latin typeface="Georgia" panose="02040502050405020303" pitchFamily="18" charset="0"/>
              </a:rPr>
              <a:t>as</a:t>
            </a:r>
            <a:r>
              <a:rPr lang="en-US" sz="2000">
                <a:latin typeface="Georgia" panose="02040502050405020303" pitchFamily="18" charset="0"/>
              </a:rPr>
              <a:t> minsalary, </a:t>
            </a:r>
            <a:r>
              <a:rPr lang="en-US" sz="2000">
                <a:solidFill>
                  <a:srgbClr val="92D050"/>
                </a:solidFill>
                <a:latin typeface="Georgia" panose="02040502050405020303" pitchFamily="18" charset="0"/>
              </a:rPr>
              <a:t>max</a:t>
            </a:r>
            <a:r>
              <a:rPr lang="en-US" sz="2000">
                <a:latin typeface="Georgia" panose="02040502050405020303" pitchFamily="18" charset="0"/>
              </a:rPr>
              <a:t>(salary) </a:t>
            </a:r>
            <a:r>
              <a:rPr lang="en-US" sz="2000">
                <a:solidFill>
                  <a:srgbClr val="92D050"/>
                </a:solidFill>
                <a:latin typeface="Georgia" panose="02040502050405020303" pitchFamily="18" charset="0"/>
              </a:rPr>
              <a:t>as</a:t>
            </a:r>
            <a:r>
              <a:rPr lang="en-US" sz="2000">
                <a:latin typeface="Georgia" panose="02040502050405020303" pitchFamily="18" charset="0"/>
              </a:rPr>
              <a:t> maxsalary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group by </a:t>
            </a:r>
            <a:r>
              <a:rPr lang="en-US" sz="2000">
                <a:latin typeface="Georgia" panose="02040502050405020303" pitchFamily="18" charset="0"/>
              </a:rPr>
              <a:t>role;</a:t>
            </a:r>
            <a:endParaRPr lang="en-IN" sz="2000">
              <a:latin typeface="Georgia" panose="02040502050405020303" pitchFamily="18" charset="0"/>
            </a:endParaRPr>
          </a:p>
        </p:txBody>
      </p:sp>
    </p:spTree>
    <p:extLst>
      <p:ext uri="{BB962C8B-B14F-4D97-AF65-F5344CB8AC3E}">
        <p14:creationId xmlns:p14="http://schemas.microsoft.com/office/powerpoint/2010/main" val="1832310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A3D33-66B7-72CD-DA63-712415EC69D7}"/>
              </a:ext>
            </a:extLst>
          </p:cNvPr>
          <p:cNvSpPr>
            <a:spLocks noGrp="1"/>
          </p:cNvSpPr>
          <p:nvPr>
            <p:ph type="title"/>
          </p:nvPr>
        </p:nvSpPr>
        <p:spPr>
          <a:xfrm>
            <a:off x="646111" y="452717"/>
            <a:ext cx="9404723" cy="5014017"/>
          </a:xfrm>
        </p:spPr>
        <p:txBody>
          <a:bodyPr/>
          <a:lstStyle/>
          <a:p>
            <a:r>
              <a:rPr lang="en-IN" sz="2000">
                <a:highlight>
                  <a:srgbClr val="008000"/>
                </a:highlight>
                <a:latin typeface="Georgia" panose="02040502050405020303" pitchFamily="18" charset="0"/>
              </a:rPr>
              <a:t>OUTPUT:    </a:t>
            </a:r>
            <a:endParaRPr lang="en-IN">
              <a:highlight>
                <a:srgbClr val="008000"/>
              </a:highlight>
              <a:latin typeface="Georgia" panose="02040502050405020303" pitchFamily="18" charset="0"/>
            </a:endParaRPr>
          </a:p>
        </p:txBody>
      </p:sp>
      <p:pic>
        <p:nvPicPr>
          <p:cNvPr id="4" name="Picture 3">
            <a:extLst>
              <a:ext uri="{FF2B5EF4-FFF2-40B4-BE49-F238E27FC236}">
                <a16:creationId xmlns:a16="http://schemas.microsoft.com/office/drawing/2014/main" id="{D9F94290-5E31-15F7-E699-CE181728FD90}"/>
              </a:ext>
            </a:extLst>
          </p:cNvPr>
          <p:cNvPicPr>
            <a:picLocks noChangeAspect="1"/>
          </p:cNvPicPr>
          <p:nvPr/>
        </p:nvPicPr>
        <p:blipFill>
          <a:blip r:embed="rId2"/>
          <a:stretch>
            <a:fillRect/>
          </a:stretch>
        </p:blipFill>
        <p:spPr>
          <a:xfrm>
            <a:off x="776803" y="1064936"/>
            <a:ext cx="5820587" cy="2486372"/>
          </a:xfrm>
          <a:prstGeom prst="rect">
            <a:avLst/>
          </a:prstGeom>
        </p:spPr>
      </p:pic>
    </p:spTree>
    <p:extLst>
      <p:ext uri="{BB962C8B-B14F-4D97-AF65-F5344CB8AC3E}">
        <p14:creationId xmlns:p14="http://schemas.microsoft.com/office/powerpoint/2010/main" val="255043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BE128-43B7-067C-8EC6-6D5B3E56393A}"/>
              </a:ext>
            </a:extLst>
          </p:cNvPr>
          <p:cNvSpPr>
            <a:spLocks noGrp="1"/>
          </p:cNvSpPr>
          <p:nvPr>
            <p:ph type="title"/>
          </p:nvPr>
        </p:nvSpPr>
        <p:spPr/>
        <p:txBody>
          <a:bodyPr/>
          <a:lstStyle/>
          <a:p>
            <a:pPr algn="ctr"/>
            <a:r>
              <a:rPr lang="en-US" b="1" u="sng">
                <a:latin typeface="Georgia" panose="02040502050405020303" pitchFamily="18" charset="0"/>
              </a:rPr>
              <a:t>Content</a:t>
            </a:r>
            <a:endParaRPr lang="en-IN" u="sng"/>
          </a:p>
        </p:txBody>
      </p:sp>
      <p:pic>
        <p:nvPicPr>
          <p:cNvPr id="7" name="Content Placeholder 6">
            <a:extLst>
              <a:ext uri="{FF2B5EF4-FFF2-40B4-BE49-F238E27FC236}">
                <a16:creationId xmlns:a16="http://schemas.microsoft.com/office/drawing/2014/main" id="{9649E9D1-1852-60D1-FEFE-B37CDB88E6E6}"/>
              </a:ext>
            </a:extLst>
          </p:cNvPr>
          <p:cNvPicPr>
            <a:picLocks noGrp="1" noChangeAspect="1"/>
          </p:cNvPicPr>
          <p:nvPr>
            <p:ph idx="1"/>
          </p:nvPr>
        </p:nvPicPr>
        <p:blipFill>
          <a:blip r:embed="rId2"/>
          <a:stretch>
            <a:fillRect/>
          </a:stretch>
        </p:blipFill>
        <p:spPr>
          <a:xfrm>
            <a:off x="7747474" y="1825625"/>
            <a:ext cx="2734057" cy="704948"/>
          </a:xfrm>
        </p:spPr>
      </p:pic>
      <p:pic>
        <p:nvPicPr>
          <p:cNvPr id="5" name="Picture 4">
            <a:extLst>
              <a:ext uri="{FF2B5EF4-FFF2-40B4-BE49-F238E27FC236}">
                <a16:creationId xmlns:a16="http://schemas.microsoft.com/office/drawing/2014/main" id="{C1D36704-ABEE-9732-6DB9-B1F4EE08DF88}"/>
              </a:ext>
            </a:extLst>
          </p:cNvPr>
          <p:cNvPicPr>
            <a:picLocks noChangeAspect="1"/>
          </p:cNvPicPr>
          <p:nvPr/>
        </p:nvPicPr>
        <p:blipFill>
          <a:blip r:embed="rId3"/>
          <a:stretch>
            <a:fillRect/>
          </a:stretch>
        </p:blipFill>
        <p:spPr>
          <a:xfrm>
            <a:off x="759542" y="1749414"/>
            <a:ext cx="2465439" cy="857370"/>
          </a:xfrm>
          <a:prstGeom prst="rect">
            <a:avLst/>
          </a:prstGeom>
        </p:spPr>
      </p:pic>
      <p:pic>
        <p:nvPicPr>
          <p:cNvPr id="9" name="Picture 8">
            <a:extLst>
              <a:ext uri="{FF2B5EF4-FFF2-40B4-BE49-F238E27FC236}">
                <a16:creationId xmlns:a16="http://schemas.microsoft.com/office/drawing/2014/main" id="{3377D280-3C40-448F-C63D-DAF71E470552}"/>
              </a:ext>
            </a:extLst>
          </p:cNvPr>
          <p:cNvPicPr>
            <a:picLocks noChangeAspect="1"/>
          </p:cNvPicPr>
          <p:nvPr/>
        </p:nvPicPr>
        <p:blipFill>
          <a:blip r:embed="rId4"/>
          <a:stretch>
            <a:fillRect/>
          </a:stretch>
        </p:blipFill>
        <p:spPr>
          <a:xfrm>
            <a:off x="759542" y="4661967"/>
            <a:ext cx="2743583" cy="857370"/>
          </a:xfrm>
          <a:prstGeom prst="rect">
            <a:avLst/>
          </a:prstGeom>
        </p:spPr>
      </p:pic>
      <p:pic>
        <p:nvPicPr>
          <p:cNvPr id="11" name="Picture 10">
            <a:extLst>
              <a:ext uri="{FF2B5EF4-FFF2-40B4-BE49-F238E27FC236}">
                <a16:creationId xmlns:a16="http://schemas.microsoft.com/office/drawing/2014/main" id="{DE90761F-B765-A43D-49CC-84CF5165663C}"/>
              </a:ext>
            </a:extLst>
          </p:cNvPr>
          <p:cNvPicPr>
            <a:picLocks noChangeAspect="1"/>
          </p:cNvPicPr>
          <p:nvPr/>
        </p:nvPicPr>
        <p:blipFill>
          <a:blip r:embed="rId5"/>
          <a:stretch>
            <a:fillRect/>
          </a:stretch>
        </p:blipFill>
        <p:spPr>
          <a:xfrm>
            <a:off x="7747474" y="4661967"/>
            <a:ext cx="3124636" cy="847843"/>
          </a:xfrm>
          <a:prstGeom prst="rect">
            <a:avLst/>
          </a:prstGeom>
        </p:spPr>
      </p:pic>
    </p:spTree>
    <p:extLst>
      <p:ext uri="{BB962C8B-B14F-4D97-AF65-F5344CB8AC3E}">
        <p14:creationId xmlns:p14="http://schemas.microsoft.com/office/powerpoint/2010/main" val="258907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16566-DED2-CA1D-8627-688FE8B21B8F}"/>
              </a:ext>
            </a:extLst>
          </p:cNvPr>
          <p:cNvSpPr>
            <a:spLocks noGrp="1"/>
          </p:cNvSpPr>
          <p:nvPr>
            <p:ph type="title"/>
          </p:nvPr>
        </p:nvSpPr>
        <p:spPr>
          <a:xfrm>
            <a:off x="646111" y="452718"/>
            <a:ext cx="9404723" cy="5702276"/>
          </a:xfrm>
        </p:spPr>
        <p:txBody>
          <a:bodyPr/>
          <a:lstStyle/>
          <a:p>
            <a:br>
              <a:rPr lang="en-IN" sz="2000">
                <a:highlight>
                  <a:srgbClr val="FF0000"/>
                </a:highlight>
              </a:rPr>
            </a:br>
            <a:br>
              <a:rPr lang="en-IN" sz="2000">
                <a:highlight>
                  <a:srgbClr val="FF0000"/>
                </a:highlight>
              </a:rPr>
            </a:br>
            <a:br>
              <a:rPr lang="en-IN" sz="2000">
                <a:highlight>
                  <a:srgbClr val="FF0000"/>
                </a:highlight>
              </a:rPr>
            </a:br>
            <a:br>
              <a:rPr lang="en-IN" sz="2000">
                <a:highlight>
                  <a:srgbClr val="FF0000"/>
                </a:highlight>
              </a:rPr>
            </a:br>
            <a:r>
              <a:rPr lang="en-IN" sz="2000">
                <a:highlight>
                  <a:srgbClr val="FF0000"/>
                </a:highlight>
                <a:latin typeface="Georgia" panose="02040502050405020303" pitchFamily="18" charset="0"/>
              </a:rPr>
              <a:t>QUESTION 10:</a:t>
            </a:r>
            <a:r>
              <a:rPr lang="en-IN" sz="2000">
                <a:latin typeface="Georgia" panose="02040502050405020303" pitchFamily="18" charset="0"/>
              </a:rPr>
              <a:t> </a:t>
            </a:r>
            <a:br>
              <a:rPr lang="en-IN" sz="2000">
                <a:latin typeface="Georgia" panose="02040502050405020303" pitchFamily="18" charset="0"/>
              </a:rPr>
            </a:br>
            <a:r>
              <a:rPr lang="en-US" sz="2000">
                <a:latin typeface="Georgia" panose="02040502050405020303" pitchFamily="18" charset="0"/>
              </a:rPr>
              <a:t>Write a query to assign ranks to each employee based on their experience.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exp,</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dense_rank()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over</a:t>
            </a:r>
            <a:r>
              <a:rPr lang="en-US" sz="2000">
                <a:latin typeface="Georgia" panose="02040502050405020303" pitchFamily="18" charset="0"/>
              </a:rPr>
              <a:t>(order by exp desc)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endParaRPr lang="en-IN" sz="2000">
              <a:latin typeface="Georgia" panose="02040502050405020303" pitchFamily="18" charset="0"/>
            </a:endParaRPr>
          </a:p>
        </p:txBody>
      </p:sp>
    </p:spTree>
    <p:extLst>
      <p:ext uri="{BB962C8B-B14F-4D97-AF65-F5344CB8AC3E}">
        <p14:creationId xmlns:p14="http://schemas.microsoft.com/office/powerpoint/2010/main" val="266633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DC3F7-0243-29AB-976C-81F87280FA2A}"/>
              </a:ext>
            </a:extLst>
          </p:cNvPr>
          <p:cNvSpPr>
            <a:spLocks noGrp="1"/>
          </p:cNvSpPr>
          <p:nvPr>
            <p:ph type="title"/>
          </p:nvPr>
        </p:nvSpPr>
        <p:spPr>
          <a:xfrm>
            <a:off x="646111" y="452717"/>
            <a:ext cx="9404723" cy="5839927"/>
          </a:xfrm>
        </p:spPr>
        <p:txBody>
          <a:bodyPr/>
          <a:lstStyle/>
          <a:p>
            <a:r>
              <a:rPr lang="en-IN" sz="2000">
                <a:highlight>
                  <a:srgbClr val="008000"/>
                </a:highlight>
                <a:latin typeface="Georgia" panose="02040502050405020303" pitchFamily="18" charset="0"/>
              </a:rPr>
              <a:t>OUTPUT:</a:t>
            </a:r>
            <a:r>
              <a:rPr lang="en-IN" sz="2000">
                <a:latin typeface="Georgia" panose="02040502050405020303" pitchFamily="18" charset="0"/>
              </a:rPr>
              <a:t>  </a:t>
            </a:r>
          </a:p>
        </p:txBody>
      </p:sp>
      <p:pic>
        <p:nvPicPr>
          <p:cNvPr id="6" name="Picture 5">
            <a:extLst>
              <a:ext uri="{FF2B5EF4-FFF2-40B4-BE49-F238E27FC236}">
                <a16:creationId xmlns:a16="http://schemas.microsoft.com/office/drawing/2014/main" id="{A9F4E058-587D-0F27-F1DB-1F7338E00E12}"/>
              </a:ext>
            </a:extLst>
          </p:cNvPr>
          <p:cNvPicPr>
            <a:picLocks noChangeAspect="1"/>
          </p:cNvPicPr>
          <p:nvPr/>
        </p:nvPicPr>
        <p:blipFill>
          <a:blip r:embed="rId2"/>
          <a:stretch>
            <a:fillRect/>
          </a:stretch>
        </p:blipFill>
        <p:spPr>
          <a:xfrm>
            <a:off x="760983" y="999786"/>
            <a:ext cx="5753903" cy="4858428"/>
          </a:xfrm>
          <a:prstGeom prst="rect">
            <a:avLst/>
          </a:prstGeom>
        </p:spPr>
      </p:pic>
    </p:spTree>
    <p:extLst>
      <p:ext uri="{BB962C8B-B14F-4D97-AF65-F5344CB8AC3E}">
        <p14:creationId xmlns:p14="http://schemas.microsoft.com/office/powerpoint/2010/main" val="678897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0DCD-BAEE-7343-15A6-625F55AEE295}"/>
              </a:ext>
            </a:extLst>
          </p:cNvPr>
          <p:cNvSpPr>
            <a:spLocks noGrp="1"/>
          </p:cNvSpPr>
          <p:nvPr>
            <p:ph type="title"/>
          </p:nvPr>
        </p:nvSpPr>
        <p:spPr>
          <a:xfrm>
            <a:off x="646111" y="452717"/>
            <a:ext cx="9404723" cy="5466301"/>
          </a:xfrm>
        </p:spPr>
        <p:txBody>
          <a:bodyPr/>
          <a:lstStyle/>
          <a:p>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11:</a:t>
            </a:r>
            <a:r>
              <a:rPr lang="en-IN" sz="2000">
                <a:latin typeface="Georgia" panose="02040502050405020303" pitchFamily="18" charset="0"/>
              </a:rPr>
              <a:t> </a:t>
            </a:r>
            <a:br>
              <a:rPr lang="en-IN" sz="2000">
                <a:latin typeface="Georgia" panose="02040502050405020303" pitchFamily="18" charset="0"/>
              </a:rPr>
            </a:br>
            <a:r>
              <a:rPr lang="en-US" sz="2000">
                <a:latin typeface="Georgia" panose="02040502050405020303" pitchFamily="18" charset="0"/>
              </a:rPr>
              <a:t>Write a query to create a view that displays employees in various countrieswhose salary is more than six thousand. Take data from the employee record table.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create</a:t>
            </a:r>
            <a:r>
              <a:rPr lang="en-US" sz="2000">
                <a:latin typeface="Georgia" panose="02040502050405020303" pitchFamily="18" charset="0"/>
              </a:rPr>
              <a:t> view six_thousand_salary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as</a:t>
            </a:r>
            <a:r>
              <a:rPr lang="en-US" sz="2000">
                <a:latin typeface="Georgia" panose="02040502050405020303" pitchFamily="18" charset="0"/>
              </a:rPr>
              <a: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country, salary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salary &gt; 6000;</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 </a:t>
            </a:r>
            <a:r>
              <a:rPr lang="en-US" sz="2000">
                <a:solidFill>
                  <a:srgbClr val="92D050"/>
                </a:solidFill>
                <a:latin typeface="Georgia" panose="02040502050405020303" pitchFamily="18" charset="0"/>
              </a:rPr>
              <a:t>from</a:t>
            </a:r>
            <a:r>
              <a:rPr lang="en-US" sz="2000">
                <a:latin typeface="Georgia" panose="02040502050405020303" pitchFamily="18" charset="0"/>
              </a:rPr>
              <a:t> six_thousand_salary;</a:t>
            </a:r>
            <a:endParaRPr lang="en-IN" sz="2000">
              <a:latin typeface="Georgia" panose="02040502050405020303" pitchFamily="18" charset="0"/>
            </a:endParaRPr>
          </a:p>
        </p:txBody>
      </p:sp>
    </p:spTree>
    <p:extLst>
      <p:ext uri="{BB962C8B-B14F-4D97-AF65-F5344CB8AC3E}">
        <p14:creationId xmlns:p14="http://schemas.microsoft.com/office/powerpoint/2010/main" val="2271573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EA16-E79A-ADBF-8C15-25704522BB45}"/>
              </a:ext>
            </a:extLst>
          </p:cNvPr>
          <p:cNvSpPr>
            <a:spLocks noGrp="1"/>
          </p:cNvSpPr>
          <p:nvPr>
            <p:ph type="title"/>
          </p:nvPr>
        </p:nvSpPr>
        <p:spPr>
          <a:xfrm>
            <a:off x="646111" y="452717"/>
            <a:ext cx="9404723" cy="5928417"/>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BB150DBF-E20C-9E4F-A342-2A69C4420855}"/>
              </a:ext>
            </a:extLst>
          </p:cNvPr>
          <p:cNvPicPr>
            <a:picLocks noChangeAspect="1"/>
          </p:cNvPicPr>
          <p:nvPr/>
        </p:nvPicPr>
        <p:blipFill>
          <a:blip r:embed="rId2"/>
          <a:stretch>
            <a:fillRect/>
          </a:stretch>
        </p:blipFill>
        <p:spPr>
          <a:xfrm>
            <a:off x="763827" y="1144776"/>
            <a:ext cx="6849431" cy="3172268"/>
          </a:xfrm>
          <a:prstGeom prst="rect">
            <a:avLst/>
          </a:prstGeom>
        </p:spPr>
      </p:pic>
    </p:spTree>
    <p:extLst>
      <p:ext uri="{BB962C8B-B14F-4D97-AF65-F5344CB8AC3E}">
        <p14:creationId xmlns:p14="http://schemas.microsoft.com/office/powerpoint/2010/main" val="1658965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A6765-104D-E4AD-A8D6-7DBF084AE666}"/>
              </a:ext>
            </a:extLst>
          </p:cNvPr>
          <p:cNvSpPr>
            <a:spLocks noGrp="1"/>
          </p:cNvSpPr>
          <p:nvPr>
            <p:ph type="title"/>
          </p:nvPr>
        </p:nvSpPr>
        <p:spPr>
          <a:xfrm>
            <a:off x="646111" y="452717"/>
            <a:ext cx="9404723" cy="5967747"/>
          </a:xfrm>
        </p:spPr>
        <p:txBody>
          <a:bodyPr/>
          <a:lstStyle/>
          <a:p>
            <a:br>
              <a:rPr lang="en-IN" sz="2000">
                <a:highlight>
                  <a:srgbClr val="FF0000"/>
                </a:highlight>
              </a:rPr>
            </a:br>
            <a:br>
              <a:rPr lang="en-IN" sz="2000">
                <a:highlight>
                  <a:srgbClr val="FF0000"/>
                </a:highlight>
              </a:rPr>
            </a:br>
            <a:br>
              <a:rPr lang="en-IN" sz="2000">
                <a:highlight>
                  <a:srgbClr val="FF0000"/>
                </a:highlight>
              </a:rPr>
            </a:br>
            <a:br>
              <a:rPr lang="en-IN" sz="2000">
                <a:highlight>
                  <a:srgbClr val="FF0000"/>
                </a:highlight>
              </a:rPr>
            </a:br>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12:</a:t>
            </a:r>
            <a:br>
              <a:rPr lang="en-IN" sz="2000">
                <a:highlight>
                  <a:srgbClr val="FF0000"/>
                </a:highlight>
                <a:latin typeface="Georgia" panose="02040502050405020303" pitchFamily="18" charset="0"/>
              </a:rPr>
            </a:br>
            <a:r>
              <a:rPr lang="en-US" sz="2000">
                <a:latin typeface="Georgia" panose="02040502050405020303" pitchFamily="18" charset="0"/>
              </a:rPr>
              <a:t>Write a nested query to find employees with experience of more than ten years. Take data from the employee record table.</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exp</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exp </a:t>
            </a:r>
            <a:r>
              <a:rPr lang="en-US" sz="2000">
                <a:solidFill>
                  <a:srgbClr val="92D050"/>
                </a:solidFill>
                <a:latin typeface="Georgia" panose="02040502050405020303" pitchFamily="18" charset="0"/>
              </a:rPr>
              <a:t>in</a:t>
            </a:r>
            <a:r>
              <a:rPr lang="en-US" sz="2000">
                <a:latin typeface="Georgia" panose="02040502050405020303" pitchFamily="18" charset="0"/>
              </a:rPr>
              <a:t>(</a:t>
            </a:r>
            <a:r>
              <a:rPr lang="en-US" sz="2000">
                <a:solidFill>
                  <a:srgbClr val="92D050"/>
                </a:solidFill>
                <a:latin typeface="Georgia" panose="02040502050405020303" pitchFamily="18" charset="0"/>
              </a:rPr>
              <a:t>select</a:t>
            </a:r>
            <a:r>
              <a:rPr lang="en-US" sz="2000">
                <a:latin typeface="Georgia" panose="02040502050405020303" pitchFamily="18" charset="0"/>
              </a:rPr>
              <a:t> exp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r>
              <a:rPr lang="en-US" sz="2000">
                <a:solidFill>
                  <a:srgbClr val="92D050"/>
                </a:solidFill>
                <a:latin typeface="Georgia" panose="02040502050405020303" pitchFamily="18" charset="0"/>
              </a:rPr>
              <a:t>where</a:t>
            </a:r>
            <a:r>
              <a:rPr lang="en-US" sz="2000">
                <a:latin typeface="Georgia" panose="02040502050405020303" pitchFamily="18" charset="0"/>
              </a:rPr>
              <a:t> exp &gt; 10);</a:t>
            </a:r>
            <a:endParaRPr lang="en-IN" sz="2000">
              <a:latin typeface="Georgia" panose="02040502050405020303" pitchFamily="18" charset="0"/>
            </a:endParaRPr>
          </a:p>
        </p:txBody>
      </p:sp>
    </p:spTree>
    <p:extLst>
      <p:ext uri="{BB962C8B-B14F-4D97-AF65-F5344CB8AC3E}">
        <p14:creationId xmlns:p14="http://schemas.microsoft.com/office/powerpoint/2010/main" val="3784934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2623E-4151-4456-B964-3695B3C9A3E4}"/>
              </a:ext>
            </a:extLst>
          </p:cNvPr>
          <p:cNvSpPr>
            <a:spLocks noGrp="1"/>
          </p:cNvSpPr>
          <p:nvPr>
            <p:ph type="title"/>
          </p:nvPr>
        </p:nvSpPr>
        <p:spPr>
          <a:xfrm>
            <a:off x="646111" y="452717"/>
            <a:ext cx="9404723" cy="5771101"/>
          </a:xfrm>
        </p:spPr>
        <p:txBody>
          <a:bodyPr/>
          <a:lstStyle/>
          <a:p>
            <a:r>
              <a:rPr lang="en-IN" sz="2000">
                <a:highlight>
                  <a:srgbClr val="008000"/>
                </a:highlight>
                <a:latin typeface="Georgia" panose="02040502050405020303" pitchFamily="18" charset="0"/>
              </a:rPr>
              <a:t>OUTPUT:</a:t>
            </a:r>
            <a:r>
              <a:rPr lang="en-IN" sz="2000">
                <a:latin typeface="Georgia" panose="02040502050405020303" pitchFamily="18" charset="0"/>
              </a:rPr>
              <a:t>  </a:t>
            </a:r>
          </a:p>
        </p:txBody>
      </p:sp>
      <p:pic>
        <p:nvPicPr>
          <p:cNvPr id="4" name="Picture 3">
            <a:extLst>
              <a:ext uri="{FF2B5EF4-FFF2-40B4-BE49-F238E27FC236}">
                <a16:creationId xmlns:a16="http://schemas.microsoft.com/office/drawing/2014/main" id="{0B3EAA3D-11FD-CEAC-A975-D84C1CAB10DD}"/>
              </a:ext>
            </a:extLst>
          </p:cNvPr>
          <p:cNvPicPr>
            <a:picLocks noChangeAspect="1"/>
          </p:cNvPicPr>
          <p:nvPr/>
        </p:nvPicPr>
        <p:blipFill>
          <a:blip r:embed="rId2"/>
          <a:stretch>
            <a:fillRect/>
          </a:stretch>
        </p:blipFill>
        <p:spPr>
          <a:xfrm>
            <a:off x="741277" y="1139138"/>
            <a:ext cx="6363588" cy="2514951"/>
          </a:xfrm>
          <a:prstGeom prst="rect">
            <a:avLst/>
          </a:prstGeom>
        </p:spPr>
      </p:pic>
    </p:spTree>
    <p:extLst>
      <p:ext uri="{BB962C8B-B14F-4D97-AF65-F5344CB8AC3E}">
        <p14:creationId xmlns:p14="http://schemas.microsoft.com/office/powerpoint/2010/main" val="3698697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89A4-CAB5-650A-E55F-DC5AA3CEE54D}"/>
              </a:ext>
            </a:extLst>
          </p:cNvPr>
          <p:cNvSpPr>
            <a:spLocks noGrp="1"/>
          </p:cNvSpPr>
          <p:nvPr>
            <p:ph type="title"/>
          </p:nvPr>
        </p:nvSpPr>
        <p:spPr>
          <a:xfrm>
            <a:off x="646111" y="452717"/>
            <a:ext cx="9404723" cy="5908754"/>
          </a:xfrm>
        </p:spPr>
        <p:txBody>
          <a:bodyPr/>
          <a:lstStyle/>
          <a:p>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13:</a:t>
            </a:r>
            <a:r>
              <a:rPr lang="en-IN" sz="2000">
                <a:latin typeface="Georgia" panose="02040502050405020303" pitchFamily="18" charset="0"/>
              </a:rPr>
              <a:t> </a:t>
            </a:r>
            <a:br>
              <a:rPr lang="en-IN" sz="2000">
                <a:latin typeface="Georgia" panose="02040502050405020303" pitchFamily="18" charset="0"/>
              </a:rPr>
            </a:br>
            <a:r>
              <a:rPr lang="en-US" sz="2000">
                <a:latin typeface="Georgia" panose="02040502050405020303" pitchFamily="18" charset="0"/>
              </a:rPr>
              <a:t>Write a query to create a stored procedure to retrieve the details of the employees whose experience is more than three years. Take data from the employee record table.</a:t>
            </a: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0000FF"/>
                </a:highlight>
                <a:latin typeface="Georgia" panose="02040502050405020303" pitchFamily="18" charset="0"/>
              </a:rPr>
              <a:t>CODE:</a:t>
            </a:r>
            <a:br>
              <a:rPr lang="en-IN" sz="2000">
                <a:latin typeface="Georgia" panose="02040502050405020303" pitchFamily="18" charset="0"/>
              </a:rPr>
            </a:br>
            <a:r>
              <a:rPr lang="en-IN" sz="2000">
                <a:latin typeface="Georgia" panose="02040502050405020303" pitchFamily="18" charset="0"/>
              </a:rPr>
              <a:t>             </a:t>
            </a:r>
            <a:r>
              <a:rPr lang="en-US" sz="2000">
                <a:latin typeface="Georgia" panose="02040502050405020303" pitchFamily="18" charset="0"/>
              </a:rPr>
              <a:t>DELIMITER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USE</a:t>
            </a:r>
            <a:r>
              <a:rPr lang="en-US" sz="2000">
                <a:latin typeface="Georgia" panose="02040502050405020303" pitchFamily="18" charset="0"/>
              </a:rPr>
              <a:t> `employee`$$</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CREATE PROCEDURE </a:t>
            </a:r>
            <a:r>
              <a:rPr lang="en-US" sz="2000">
                <a:latin typeface="Georgia" panose="02040502050405020303" pitchFamily="18" charset="0"/>
              </a:rPr>
              <a:t>`Employee`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BEGIN</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exp &gt; 3;</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END</a:t>
            </a:r>
            <a:r>
              <a:rPr lang="en-US" sz="2000">
                <a:latin typeface="Georgia" panose="02040502050405020303" pitchFamily="18" charset="0"/>
              </a:rPr>
              <a:t>$$</a:t>
            </a:r>
            <a:br>
              <a:rPr lang="en-US" sz="2000">
                <a:latin typeface="Georgia" panose="02040502050405020303" pitchFamily="18" charset="0"/>
              </a:rPr>
            </a:br>
            <a:r>
              <a:rPr lang="en-US" sz="2000">
                <a:latin typeface="Georgia" panose="02040502050405020303" pitchFamily="18" charset="0"/>
              </a:rPr>
              <a:t>             DELIMITER ;</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call </a:t>
            </a:r>
            <a:r>
              <a:rPr lang="en-US" sz="2000">
                <a:latin typeface="Georgia" panose="02040502050405020303" pitchFamily="18" charset="0"/>
              </a:rPr>
              <a:t>employee;</a:t>
            </a:r>
            <a:endParaRPr lang="en-IN" sz="2000">
              <a:latin typeface="Georgia" panose="02040502050405020303" pitchFamily="18" charset="0"/>
            </a:endParaRPr>
          </a:p>
        </p:txBody>
      </p:sp>
    </p:spTree>
    <p:extLst>
      <p:ext uri="{BB962C8B-B14F-4D97-AF65-F5344CB8AC3E}">
        <p14:creationId xmlns:p14="http://schemas.microsoft.com/office/powerpoint/2010/main" val="1001619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5792-25F1-AC5B-B978-8D4DF72E197C}"/>
              </a:ext>
            </a:extLst>
          </p:cNvPr>
          <p:cNvSpPr>
            <a:spLocks noGrp="1"/>
          </p:cNvSpPr>
          <p:nvPr>
            <p:ph type="title"/>
          </p:nvPr>
        </p:nvSpPr>
        <p:spPr>
          <a:xfrm>
            <a:off x="235973" y="452717"/>
            <a:ext cx="11720053" cy="5367980"/>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F14679EF-B7BB-BC6F-8184-9805FD4E5EDC}"/>
              </a:ext>
            </a:extLst>
          </p:cNvPr>
          <p:cNvPicPr>
            <a:picLocks noChangeAspect="1"/>
          </p:cNvPicPr>
          <p:nvPr/>
        </p:nvPicPr>
        <p:blipFill>
          <a:blip r:embed="rId2"/>
          <a:stretch>
            <a:fillRect/>
          </a:stretch>
        </p:blipFill>
        <p:spPr>
          <a:xfrm>
            <a:off x="235973" y="1283835"/>
            <a:ext cx="11720053" cy="3705742"/>
          </a:xfrm>
          <a:prstGeom prst="rect">
            <a:avLst/>
          </a:prstGeom>
        </p:spPr>
      </p:pic>
    </p:spTree>
    <p:extLst>
      <p:ext uri="{BB962C8B-B14F-4D97-AF65-F5344CB8AC3E}">
        <p14:creationId xmlns:p14="http://schemas.microsoft.com/office/powerpoint/2010/main" val="2664844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68576-7A91-704D-6F1C-84165820379B}"/>
              </a:ext>
            </a:extLst>
          </p:cNvPr>
          <p:cNvSpPr>
            <a:spLocks noGrp="1"/>
          </p:cNvSpPr>
          <p:nvPr>
            <p:ph type="title"/>
          </p:nvPr>
        </p:nvSpPr>
        <p:spPr>
          <a:xfrm>
            <a:off x="646111" y="452717"/>
            <a:ext cx="9404723" cy="5977579"/>
          </a:xfrm>
        </p:spPr>
        <p:txBody>
          <a:bodyPr/>
          <a:lstStyle/>
          <a:p>
            <a:br>
              <a:rPr lang="en-IN" sz="2000"/>
            </a:br>
            <a:br>
              <a:rPr lang="en-IN" sz="2000">
                <a:latin typeface="Georgia" panose="02040502050405020303" pitchFamily="18" charset="0"/>
              </a:rPr>
            </a:br>
            <a:r>
              <a:rPr lang="en-IN" sz="2000">
                <a:highlight>
                  <a:srgbClr val="FF0000"/>
                </a:highlight>
                <a:latin typeface="Georgia" panose="02040502050405020303" pitchFamily="18" charset="0"/>
              </a:rPr>
              <a:t>QUESTION 14:</a:t>
            </a:r>
            <a:br>
              <a:rPr lang="en-IN" sz="2000">
                <a:latin typeface="Georgia" panose="02040502050405020303" pitchFamily="18" charset="0"/>
              </a:rPr>
            </a:br>
            <a:r>
              <a:rPr lang="en-US" sz="2000">
                <a:latin typeface="Georgia" panose="02040502050405020303" pitchFamily="18" charset="0"/>
              </a:rPr>
              <a:t>Write a query using stored functions in the project table to check whether the job profile assigned to each employee in the data science team matches the organization’s set standard.</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The standard being:</a:t>
            </a:r>
            <a:br>
              <a:rPr lang="en-US" sz="2000">
                <a:latin typeface="Georgia" panose="02040502050405020303" pitchFamily="18" charset="0"/>
              </a:rPr>
            </a:br>
            <a:r>
              <a:rPr lang="en-US" sz="2000">
                <a:latin typeface="Georgia" panose="02040502050405020303" pitchFamily="18" charset="0"/>
              </a:rPr>
              <a:t>For an employee with experience less than or equal to 2 years assign 'JUNIOR DATA SCIENTIST’,</a:t>
            </a:r>
            <a:br>
              <a:rPr lang="en-US" sz="2000">
                <a:latin typeface="Georgia" panose="02040502050405020303" pitchFamily="18" charset="0"/>
              </a:rPr>
            </a:br>
            <a:r>
              <a:rPr lang="en-US" sz="2000">
                <a:latin typeface="Georgia" panose="02040502050405020303" pitchFamily="18" charset="0"/>
              </a:rPr>
              <a:t>For an employee with the experience of 2 to 5 years assign 'ASSOCIATE DATA SCIENTIST’,</a:t>
            </a:r>
            <a:br>
              <a:rPr lang="en-US" sz="2000">
                <a:latin typeface="Georgia" panose="02040502050405020303" pitchFamily="18" charset="0"/>
              </a:rPr>
            </a:br>
            <a:r>
              <a:rPr lang="en-US" sz="2000">
                <a:latin typeface="Georgia" panose="02040502050405020303" pitchFamily="18" charset="0"/>
              </a:rPr>
              <a:t>For an employee with the experience of 5 to 10 years assign 'SENIOR DATA SCIENTIST’,</a:t>
            </a:r>
            <a:br>
              <a:rPr lang="en-US" sz="2000">
                <a:latin typeface="Georgia" panose="02040502050405020303" pitchFamily="18" charset="0"/>
              </a:rPr>
            </a:br>
            <a:r>
              <a:rPr lang="en-US" sz="2000">
                <a:latin typeface="Georgia" panose="02040502050405020303" pitchFamily="18" charset="0"/>
              </a:rPr>
              <a:t>For an employee with the experience of 10 to 12 years assign 'LEAD DATA SCIENTIST’,</a:t>
            </a:r>
            <a:br>
              <a:rPr lang="en-US" sz="2000">
                <a:latin typeface="Georgia" panose="02040502050405020303" pitchFamily="18" charset="0"/>
              </a:rPr>
            </a:br>
            <a:r>
              <a:rPr lang="en-US" sz="2000">
                <a:latin typeface="Georgia" panose="02040502050405020303" pitchFamily="18" charset="0"/>
              </a:rPr>
              <a:t>For an employee with the experience of 12 to 16 years assign 'MANAGER'.</a:t>
            </a:r>
            <a:endParaRPr lang="en-IN" sz="2000">
              <a:latin typeface="Georgia" panose="02040502050405020303" pitchFamily="18" charset="0"/>
            </a:endParaRPr>
          </a:p>
        </p:txBody>
      </p:sp>
    </p:spTree>
    <p:extLst>
      <p:ext uri="{BB962C8B-B14F-4D97-AF65-F5344CB8AC3E}">
        <p14:creationId xmlns:p14="http://schemas.microsoft.com/office/powerpoint/2010/main" val="31641657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E0C4-301E-B73E-9137-618D68977442}"/>
              </a:ext>
            </a:extLst>
          </p:cNvPr>
          <p:cNvSpPr>
            <a:spLocks noGrp="1"/>
          </p:cNvSpPr>
          <p:nvPr>
            <p:ph type="title"/>
          </p:nvPr>
        </p:nvSpPr>
        <p:spPr>
          <a:xfrm>
            <a:off x="646111" y="452718"/>
            <a:ext cx="11408237" cy="6085734"/>
          </a:xfrm>
        </p:spPr>
        <p:txBody>
          <a:bodyPr/>
          <a:lstStyle/>
          <a:p>
            <a:r>
              <a:rPr lang="en-IN" sz="2000">
                <a:highlight>
                  <a:srgbClr val="0000FF"/>
                </a:highlight>
                <a:latin typeface="Georgia" panose="02040502050405020303" pitchFamily="18" charset="0"/>
              </a:rPr>
              <a:t>CODE: </a:t>
            </a:r>
            <a:br>
              <a:rPr lang="en-IN" sz="2000">
                <a:latin typeface="Georgia" panose="02040502050405020303" pitchFamily="18" charset="0"/>
              </a:rPr>
            </a:br>
            <a:r>
              <a:rPr lang="en-IN" sz="2000">
                <a:latin typeface="Georgia" panose="02040502050405020303" pitchFamily="18" charset="0"/>
              </a:rPr>
              <a:t>            </a:t>
            </a:r>
            <a:r>
              <a:rPr lang="en-US" sz="2000">
                <a:latin typeface="Georgia" panose="02040502050405020303" pitchFamily="18" charset="0"/>
              </a:rPr>
              <a:t>DELIMITER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USE </a:t>
            </a:r>
            <a:r>
              <a:rPr lang="en-US" sz="2000">
                <a:latin typeface="Georgia" panose="02040502050405020303" pitchFamily="18" charset="0"/>
              </a:rPr>
              <a:t>`employee`$$</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CREATE PROCEDURE </a:t>
            </a:r>
            <a:r>
              <a:rPr lang="en-US" sz="2000">
                <a:latin typeface="Georgia" panose="02040502050405020303" pitchFamily="18" charset="0"/>
              </a:rPr>
              <a:t>`Assign_role`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BEGIN</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select </a:t>
            </a:r>
            <a:r>
              <a:rPr lang="en-US" sz="2000">
                <a:latin typeface="Georgia" panose="02040502050405020303" pitchFamily="18" charset="0"/>
              </a:rPr>
              <a:t>emp_id, first_name, last_name,gender, role, dept, exp, </a:t>
            </a:r>
            <a:br>
              <a:rPr lang="en-US" sz="2000">
                <a:latin typeface="Georgia" panose="02040502050405020303" pitchFamily="18" charset="0"/>
              </a:rPr>
            </a:br>
            <a:r>
              <a:rPr lang="en-US" sz="2000">
                <a:latin typeface="Georgia" panose="02040502050405020303" pitchFamily="18" charset="0"/>
              </a:rPr>
              <a:t>            country, continent, salary, emp_rating, manager_id, proj_id,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case</a:t>
            </a:r>
            <a:r>
              <a:rPr lang="en-US" sz="2000">
                <a:latin typeface="Georgia" panose="02040502050405020303" pitchFamily="18" charset="0"/>
              </a:rPr>
              <a: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when</a:t>
            </a:r>
            <a:r>
              <a:rPr lang="en-US" sz="2000">
                <a:latin typeface="Georgia" panose="02040502050405020303" pitchFamily="18" charset="0"/>
              </a:rPr>
              <a:t> exp &lt;=2 </a:t>
            </a:r>
            <a:r>
              <a:rPr lang="en-US" sz="2000">
                <a:solidFill>
                  <a:srgbClr val="92D050"/>
                </a:solidFill>
                <a:latin typeface="Georgia" panose="02040502050405020303" pitchFamily="18" charset="0"/>
              </a:rPr>
              <a:t>then</a:t>
            </a:r>
            <a:r>
              <a:rPr lang="en-US" sz="2000">
                <a:latin typeface="Georgia" panose="02040502050405020303" pitchFamily="18" charset="0"/>
              </a:rPr>
              <a:t> 'JUNIOR DATA SCIENTIST'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when</a:t>
            </a:r>
            <a:r>
              <a:rPr lang="en-US" sz="2000">
                <a:latin typeface="Georgia" panose="02040502050405020303" pitchFamily="18" charset="0"/>
              </a:rPr>
              <a:t> exp </a:t>
            </a:r>
            <a:r>
              <a:rPr lang="en-US" sz="2000">
                <a:solidFill>
                  <a:srgbClr val="92D050"/>
                </a:solidFill>
                <a:latin typeface="Georgia" panose="02040502050405020303" pitchFamily="18" charset="0"/>
              </a:rPr>
              <a:t>between</a:t>
            </a:r>
            <a:r>
              <a:rPr lang="en-US" sz="2000">
                <a:latin typeface="Georgia" panose="02040502050405020303" pitchFamily="18" charset="0"/>
              </a:rPr>
              <a:t> 2 </a:t>
            </a:r>
            <a:r>
              <a:rPr lang="en-US" sz="2000">
                <a:solidFill>
                  <a:srgbClr val="92D050"/>
                </a:solidFill>
                <a:latin typeface="Georgia" panose="02040502050405020303" pitchFamily="18" charset="0"/>
              </a:rPr>
              <a:t>and</a:t>
            </a:r>
            <a:r>
              <a:rPr lang="en-US" sz="2000">
                <a:latin typeface="Georgia" panose="02040502050405020303" pitchFamily="18" charset="0"/>
              </a:rPr>
              <a:t> 5 </a:t>
            </a:r>
            <a:r>
              <a:rPr lang="en-US" sz="2000">
                <a:solidFill>
                  <a:srgbClr val="92D050"/>
                </a:solidFill>
                <a:latin typeface="Georgia" panose="02040502050405020303" pitchFamily="18" charset="0"/>
              </a:rPr>
              <a:t>then</a:t>
            </a:r>
            <a:r>
              <a:rPr lang="en-US" sz="2000">
                <a:latin typeface="Georgia" panose="02040502050405020303" pitchFamily="18" charset="0"/>
              </a:rPr>
              <a:t> 'ASSOCIATE DATA SCIENTIST'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when</a:t>
            </a:r>
            <a:r>
              <a:rPr lang="en-US" sz="2000">
                <a:latin typeface="Georgia" panose="02040502050405020303" pitchFamily="18" charset="0"/>
              </a:rPr>
              <a:t> exp </a:t>
            </a:r>
            <a:r>
              <a:rPr lang="en-US" sz="2000">
                <a:solidFill>
                  <a:srgbClr val="92D050"/>
                </a:solidFill>
                <a:latin typeface="Georgia" panose="02040502050405020303" pitchFamily="18" charset="0"/>
              </a:rPr>
              <a:t>between</a:t>
            </a:r>
            <a:r>
              <a:rPr lang="en-US" sz="2000">
                <a:latin typeface="Georgia" panose="02040502050405020303" pitchFamily="18" charset="0"/>
              </a:rPr>
              <a:t> 5 </a:t>
            </a:r>
            <a:r>
              <a:rPr lang="en-US" sz="2000">
                <a:solidFill>
                  <a:srgbClr val="92D050"/>
                </a:solidFill>
                <a:latin typeface="Georgia" panose="02040502050405020303" pitchFamily="18" charset="0"/>
              </a:rPr>
              <a:t>and </a:t>
            </a:r>
            <a:r>
              <a:rPr lang="en-US" sz="2000">
                <a:latin typeface="Georgia" panose="02040502050405020303" pitchFamily="18" charset="0"/>
              </a:rPr>
              <a:t>10 </a:t>
            </a:r>
            <a:r>
              <a:rPr lang="en-US" sz="2000">
                <a:solidFill>
                  <a:srgbClr val="92D050"/>
                </a:solidFill>
                <a:latin typeface="Georgia" panose="02040502050405020303" pitchFamily="18" charset="0"/>
              </a:rPr>
              <a:t>then</a:t>
            </a:r>
            <a:r>
              <a:rPr lang="en-US" sz="2000">
                <a:latin typeface="Georgia" panose="02040502050405020303" pitchFamily="18" charset="0"/>
              </a:rPr>
              <a:t> 'SENIOR DATA SCIENTIST'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when</a:t>
            </a:r>
            <a:r>
              <a:rPr lang="en-US" sz="2000">
                <a:latin typeface="Georgia" panose="02040502050405020303" pitchFamily="18" charset="0"/>
              </a:rPr>
              <a:t> exp </a:t>
            </a:r>
            <a:r>
              <a:rPr lang="en-US" sz="2000">
                <a:solidFill>
                  <a:srgbClr val="92D050"/>
                </a:solidFill>
                <a:latin typeface="Georgia" panose="02040502050405020303" pitchFamily="18" charset="0"/>
              </a:rPr>
              <a:t>between</a:t>
            </a:r>
            <a:r>
              <a:rPr lang="en-US" sz="2000">
                <a:latin typeface="Georgia" panose="02040502050405020303" pitchFamily="18" charset="0"/>
              </a:rPr>
              <a:t> 10 </a:t>
            </a:r>
            <a:r>
              <a:rPr lang="en-US" sz="2000">
                <a:solidFill>
                  <a:srgbClr val="92D050"/>
                </a:solidFill>
                <a:latin typeface="Georgia" panose="02040502050405020303" pitchFamily="18" charset="0"/>
              </a:rPr>
              <a:t>and</a:t>
            </a:r>
            <a:r>
              <a:rPr lang="en-US" sz="2000">
                <a:latin typeface="Georgia" panose="02040502050405020303" pitchFamily="18" charset="0"/>
              </a:rPr>
              <a:t> 12</a:t>
            </a:r>
            <a:r>
              <a:rPr lang="en-US" sz="2000">
                <a:solidFill>
                  <a:srgbClr val="92D050"/>
                </a:solidFill>
                <a:latin typeface="Georgia" panose="02040502050405020303" pitchFamily="18" charset="0"/>
              </a:rPr>
              <a:t> then </a:t>
            </a:r>
            <a:r>
              <a:rPr lang="en-US" sz="2000">
                <a:latin typeface="Georgia" panose="02040502050405020303" pitchFamily="18" charset="0"/>
              </a:rPr>
              <a:t>'LEAD DATA SCIENTIST'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when</a:t>
            </a:r>
            <a:r>
              <a:rPr lang="en-US" sz="2000">
                <a:latin typeface="Georgia" panose="02040502050405020303" pitchFamily="18" charset="0"/>
              </a:rPr>
              <a:t> exp </a:t>
            </a:r>
            <a:r>
              <a:rPr lang="en-US" sz="2000">
                <a:solidFill>
                  <a:srgbClr val="92D050"/>
                </a:solidFill>
                <a:latin typeface="Georgia" panose="02040502050405020303" pitchFamily="18" charset="0"/>
              </a:rPr>
              <a:t>between</a:t>
            </a:r>
            <a:r>
              <a:rPr lang="en-US" sz="2000">
                <a:latin typeface="Georgia" panose="02040502050405020303" pitchFamily="18" charset="0"/>
              </a:rPr>
              <a:t> 12 </a:t>
            </a:r>
            <a:r>
              <a:rPr lang="en-US" sz="2000">
                <a:solidFill>
                  <a:srgbClr val="92D050"/>
                </a:solidFill>
                <a:latin typeface="Georgia" panose="02040502050405020303" pitchFamily="18" charset="0"/>
              </a:rPr>
              <a:t>and</a:t>
            </a:r>
            <a:r>
              <a:rPr lang="en-US" sz="2000">
                <a:latin typeface="Georgia" panose="02040502050405020303" pitchFamily="18" charset="0"/>
              </a:rPr>
              <a:t> 16 </a:t>
            </a:r>
            <a:r>
              <a:rPr lang="en-US" sz="2000">
                <a:solidFill>
                  <a:srgbClr val="92D050"/>
                </a:solidFill>
                <a:latin typeface="Georgia" panose="02040502050405020303" pitchFamily="18" charset="0"/>
              </a:rPr>
              <a:t>then</a:t>
            </a:r>
            <a:r>
              <a:rPr lang="en-US" sz="2000">
                <a:latin typeface="Georgia" panose="02040502050405020303" pitchFamily="18" charset="0"/>
              </a:rPr>
              <a:t> 'manager’</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END as </a:t>
            </a:r>
            <a:r>
              <a:rPr lang="en-US" sz="2000">
                <a:latin typeface="Georgia" panose="02040502050405020303" pitchFamily="18" charset="0"/>
              </a:rPr>
              <a:t>Assigned_role</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END</a:t>
            </a:r>
            <a:r>
              <a:rPr lang="en-US" sz="2000">
                <a:latin typeface="Georgia" panose="02040502050405020303" pitchFamily="18" charset="0"/>
              </a:rPr>
              <a:t>$$</a:t>
            </a:r>
            <a:br>
              <a:rPr lang="en-US" sz="2000">
                <a:latin typeface="Georgia" panose="02040502050405020303" pitchFamily="18" charset="0"/>
              </a:rPr>
            </a:br>
            <a:r>
              <a:rPr lang="en-US" sz="2000">
                <a:latin typeface="Georgia" panose="02040502050405020303" pitchFamily="18" charset="0"/>
              </a:rPr>
              <a:t>            DELIMITER ;</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call</a:t>
            </a:r>
            <a:r>
              <a:rPr lang="en-US" sz="2000">
                <a:latin typeface="Georgia" panose="02040502050405020303" pitchFamily="18" charset="0"/>
              </a:rPr>
              <a:t> assign_role;</a:t>
            </a:r>
            <a:endParaRPr lang="en-IN" sz="2000">
              <a:latin typeface="Georgia" panose="02040502050405020303" pitchFamily="18" charset="0"/>
            </a:endParaRPr>
          </a:p>
        </p:txBody>
      </p:sp>
    </p:spTree>
    <p:extLst>
      <p:ext uri="{BB962C8B-B14F-4D97-AF65-F5344CB8AC3E}">
        <p14:creationId xmlns:p14="http://schemas.microsoft.com/office/powerpoint/2010/main" val="330383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81AF9-771B-A783-5C1D-3DED5E4F2A51}"/>
              </a:ext>
            </a:extLst>
          </p:cNvPr>
          <p:cNvSpPr>
            <a:spLocks noGrp="1"/>
          </p:cNvSpPr>
          <p:nvPr>
            <p:ph type="title"/>
          </p:nvPr>
        </p:nvSpPr>
        <p:spPr/>
        <p:txBody>
          <a:bodyPr/>
          <a:lstStyle/>
          <a:p>
            <a:pPr algn="ctr"/>
            <a:r>
              <a:rPr lang="en-US" b="1">
                <a:latin typeface="Georgia" panose="02040502050405020303" pitchFamily="18" charset="0"/>
              </a:rPr>
              <a:t>COMPANY OVERVIEW</a:t>
            </a:r>
            <a:endParaRPr lang="en-IN"/>
          </a:p>
        </p:txBody>
      </p:sp>
      <p:sp>
        <p:nvSpPr>
          <p:cNvPr id="3" name="Content Placeholder 2">
            <a:extLst>
              <a:ext uri="{FF2B5EF4-FFF2-40B4-BE49-F238E27FC236}">
                <a16:creationId xmlns:a16="http://schemas.microsoft.com/office/drawing/2014/main" id="{77973D70-23E4-B51F-2FCB-36BA6596A00A}"/>
              </a:ext>
            </a:extLst>
          </p:cNvPr>
          <p:cNvSpPr>
            <a:spLocks noGrp="1"/>
          </p:cNvSpPr>
          <p:nvPr>
            <p:ph idx="1"/>
          </p:nvPr>
        </p:nvSpPr>
        <p:spPr>
          <a:xfrm>
            <a:off x="838200" y="1376516"/>
            <a:ext cx="10515600" cy="3883742"/>
          </a:xfrm>
        </p:spPr>
        <p:txBody>
          <a:bodyPr>
            <a:normAutofit/>
          </a:bodyPr>
          <a:lstStyle/>
          <a:p>
            <a:pPr marL="342900" indent="-342900">
              <a:buFont typeface="Wingdings" panose="05000000000000000000" pitchFamily="2" charset="2"/>
              <a:buChar char="q"/>
            </a:pPr>
            <a:r>
              <a:rPr lang="en-US" i="0">
                <a:effectLst/>
                <a:latin typeface="Roboto" panose="02000000000000000000" pitchFamily="2" charset="0"/>
              </a:rPr>
              <a:t>ScienceQtech is a startup that works in the Data Science field.</a:t>
            </a:r>
          </a:p>
          <a:p>
            <a:pPr marL="0" indent="0">
              <a:buNone/>
            </a:pPr>
            <a:endParaRPr lang="en-US" i="0">
              <a:effectLst/>
              <a:latin typeface="Roboto" panose="02000000000000000000" pitchFamily="2" charset="0"/>
            </a:endParaRPr>
          </a:p>
          <a:p>
            <a:pPr marL="342900" indent="-342900">
              <a:buFont typeface="Wingdings" panose="05000000000000000000" pitchFamily="2" charset="2"/>
              <a:buChar char="q"/>
            </a:pPr>
            <a:r>
              <a:rPr lang="en-US" i="0">
                <a:effectLst/>
                <a:latin typeface="Roboto" panose="02000000000000000000" pitchFamily="2" charset="0"/>
              </a:rPr>
              <a:t>ScienceQtech has worked on fraud detection, market basket, self-driving cars, supply chain, algorithmic early detection of lung cancer, customer sentiment, and the drug discovery field</a:t>
            </a:r>
          </a:p>
          <a:p>
            <a:endParaRPr lang="en-US" i="0">
              <a:effectLst/>
              <a:latin typeface="Roboto" panose="02000000000000000000" pitchFamily="2" charset="0"/>
            </a:endParaRPr>
          </a:p>
          <a:p>
            <a:pPr marL="342900" indent="-342900">
              <a:buFont typeface="Wingdings" panose="05000000000000000000" pitchFamily="2" charset="2"/>
              <a:buChar char="q"/>
            </a:pPr>
            <a:r>
              <a:rPr lang="en-US" i="0">
                <a:effectLst/>
                <a:latin typeface="Roboto" panose="02000000000000000000" pitchFamily="2" charset="0"/>
              </a:rPr>
              <a:t>The annual appraisal cycle around the corner, the HR department has asked you to generate reports on employee details, their performance, and on the project that the employees have undertaken, to analyze the employee database and extract specific data based on different requirements.</a:t>
            </a:r>
          </a:p>
          <a:p>
            <a:pPr marL="0" indent="0">
              <a:buNone/>
            </a:pPr>
            <a:endParaRPr lang="en-IN"/>
          </a:p>
        </p:txBody>
      </p:sp>
    </p:spTree>
    <p:extLst>
      <p:ext uri="{BB962C8B-B14F-4D97-AF65-F5344CB8AC3E}">
        <p14:creationId xmlns:p14="http://schemas.microsoft.com/office/powerpoint/2010/main" val="832521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381D-0EFD-E402-8F18-9A4B5DD8100A}"/>
              </a:ext>
            </a:extLst>
          </p:cNvPr>
          <p:cNvSpPr>
            <a:spLocks noGrp="1"/>
          </p:cNvSpPr>
          <p:nvPr>
            <p:ph type="title"/>
          </p:nvPr>
        </p:nvSpPr>
        <p:spPr>
          <a:xfrm>
            <a:off x="646111" y="452718"/>
            <a:ext cx="9404723" cy="5869424"/>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3E9371AA-6D8B-3F34-B473-9DADB5BD6AA3}"/>
              </a:ext>
            </a:extLst>
          </p:cNvPr>
          <p:cNvPicPr>
            <a:picLocks noChangeAspect="1"/>
          </p:cNvPicPr>
          <p:nvPr/>
        </p:nvPicPr>
        <p:blipFill>
          <a:blip r:embed="rId2"/>
          <a:stretch>
            <a:fillRect/>
          </a:stretch>
        </p:blipFill>
        <p:spPr>
          <a:xfrm>
            <a:off x="0" y="1188089"/>
            <a:ext cx="12192000" cy="4147526"/>
          </a:xfrm>
          <a:prstGeom prst="rect">
            <a:avLst/>
          </a:prstGeom>
        </p:spPr>
      </p:pic>
    </p:spTree>
    <p:extLst>
      <p:ext uri="{BB962C8B-B14F-4D97-AF65-F5344CB8AC3E}">
        <p14:creationId xmlns:p14="http://schemas.microsoft.com/office/powerpoint/2010/main" val="1407697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79677-D6F7-762C-6619-0A830F59C183}"/>
              </a:ext>
            </a:extLst>
          </p:cNvPr>
          <p:cNvSpPr>
            <a:spLocks noGrp="1"/>
          </p:cNvSpPr>
          <p:nvPr>
            <p:ph type="title"/>
          </p:nvPr>
        </p:nvSpPr>
        <p:spPr>
          <a:xfrm>
            <a:off x="646111" y="452717"/>
            <a:ext cx="9404723" cy="5594121"/>
          </a:xfrm>
        </p:spPr>
        <p:txBody>
          <a:bodyPr/>
          <a:lstStyle/>
          <a:p>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FF0000"/>
                </a:highlight>
                <a:latin typeface="Georgia" panose="02040502050405020303" pitchFamily="18" charset="0"/>
              </a:rPr>
              <a:t>QUESTION 15:</a:t>
            </a:r>
            <a:br>
              <a:rPr lang="en-IN" sz="2000">
                <a:latin typeface="Georgia" panose="02040502050405020303" pitchFamily="18" charset="0"/>
              </a:rPr>
            </a:br>
            <a:r>
              <a:rPr lang="en-US" sz="2000">
                <a:latin typeface="Georgia" panose="02040502050405020303" pitchFamily="18" charset="0"/>
              </a:rPr>
              <a:t>Create an index to improve the cost and performance of the query to find the employee whose FIRST_NAME is ‘Eric’ in the employee table after </a:t>
            </a:r>
            <a:br>
              <a:rPr lang="en-US" sz="2000">
                <a:latin typeface="Georgia" panose="02040502050405020303" pitchFamily="18" charset="0"/>
              </a:rPr>
            </a:br>
            <a:r>
              <a:rPr lang="en-US" sz="2000">
                <a:latin typeface="Georgia" panose="02040502050405020303" pitchFamily="18" charset="0"/>
              </a:rPr>
              <a:t>checking the execution plan.</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create index </a:t>
            </a:r>
            <a:r>
              <a:rPr lang="en-US" sz="2000">
                <a:latin typeface="Georgia" panose="02040502050405020303" pitchFamily="18" charset="0"/>
              </a:rPr>
              <a:t>employee1 </a:t>
            </a:r>
            <a:r>
              <a:rPr lang="en-US" sz="2000">
                <a:solidFill>
                  <a:srgbClr val="92D050"/>
                </a:solidFill>
                <a:latin typeface="Georgia" panose="02040502050405020303" pitchFamily="18" charset="0"/>
              </a:rPr>
              <a:t>on</a:t>
            </a:r>
            <a:r>
              <a:rPr lang="en-US" sz="2000">
                <a:latin typeface="Georgia" panose="02040502050405020303" pitchFamily="18" charset="0"/>
              </a:rPr>
              <a:t> emp_record (first_name(20));</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 </a:t>
            </a:r>
            <a:r>
              <a:rPr lang="en-US" sz="2000">
                <a:solidFill>
                  <a:srgbClr val="92D050"/>
                </a:solidFill>
                <a:latin typeface="Georgia" panose="02040502050405020303" pitchFamily="18" charset="0"/>
              </a:rPr>
              <a:t>from</a:t>
            </a:r>
            <a:r>
              <a:rPr lang="en-US" sz="2000">
                <a:latin typeface="Georgia" panose="02040502050405020303" pitchFamily="18" charset="0"/>
              </a:rPr>
              <a:t> 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where </a:t>
            </a:r>
            <a:r>
              <a:rPr lang="en-US" sz="2000">
                <a:latin typeface="Georgia" panose="02040502050405020303" pitchFamily="18" charset="0"/>
              </a:rPr>
              <a:t>first_name='Eric';</a:t>
            </a:r>
            <a:br>
              <a:rPr lang="en-IN" sz="2000"/>
            </a:br>
            <a:endParaRPr lang="en-IN"/>
          </a:p>
        </p:txBody>
      </p:sp>
    </p:spTree>
    <p:extLst>
      <p:ext uri="{BB962C8B-B14F-4D97-AF65-F5344CB8AC3E}">
        <p14:creationId xmlns:p14="http://schemas.microsoft.com/office/powerpoint/2010/main" val="894011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77B86-E144-E3A8-74B9-53A8AF3DB624}"/>
              </a:ext>
            </a:extLst>
          </p:cNvPr>
          <p:cNvSpPr>
            <a:spLocks noGrp="1"/>
          </p:cNvSpPr>
          <p:nvPr>
            <p:ph type="title"/>
          </p:nvPr>
        </p:nvSpPr>
        <p:spPr>
          <a:xfrm>
            <a:off x="646111" y="452718"/>
            <a:ext cx="9404723" cy="5859592"/>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5D82A69A-695E-DA16-E8EA-F4DF3030C7E3}"/>
              </a:ext>
            </a:extLst>
          </p:cNvPr>
          <p:cNvPicPr>
            <a:picLocks noChangeAspect="1"/>
          </p:cNvPicPr>
          <p:nvPr/>
        </p:nvPicPr>
        <p:blipFill>
          <a:blip r:embed="rId2"/>
          <a:stretch>
            <a:fillRect/>
          </a:stretch>
        </p:blipFill>
        <p:spPr>
          <a:xfrm>
            <a:off x="0" y="2327570"/>
            <a:ext cx="12192000" cy="905001"/>
          </a:xfrm>
          <a:prstGeom prst="rect">
            <a:avLst/>
          </a:prstGeom>
        </p:spPr>
      </p:pic>
      <p:pic>
        <p:nvPicPr>
          <p:cNvPr id="5" name="Picture 4">
            <a:extLst>
              <a:ext uri="{FF2B5EF4-FFF2-40B4-BE49-F238E27FC236}">
                <a16:creationId xmlns:a16="http://schemas.microsoft.com/office/drawing/2014/main" id="{E2A91EE1-38D1-3F41-9B2D-FCBC59A9E03E}"/>
              </a:ext>
            </a:extLst>
          </p:cNvPr>
          <p:cNvPicPr>
            <a:picLocks noChangeAspect="1"/>
          </p:cNvPicPr>
          <p:nvPr/>
        </p:nvPicPr>
        <p:blipFill>
          <a:blip r:embed="rId3"/>
          <a:stretch>
            <a:fillRect/>
          </a:stretch>
        </p:blipFill>
        <p:spPr>
          <a:xfrm>
            <a:off x="0" y="1548811"/>
            <a:ext cx="12192000" cy="614286"/>
          </a:xfrm>
          <a:prstGeom prst="rect">
            <a:avLst/>
          </a:prstGeom>
        </p:spPr>
      </p:pic>
    </p:spTree>
    <p:extLst>
      <p:ext uri="{BB962C8B-B14F-4D97-AF65-F5344CB8AC3E}">
        <p14:creationId xmlns:p14="http://schemas.microsoft.com/office/powerpoint/2010/main" val="1829765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1468-024B-DC21-203C-AE8F38188B61}"/>
              </a:ext>
            </a:extLst>
          </p:cNvPr>
          <p:cNvSpPr>
            <a:spLocks noGrp="1"/>
          </p:cNvSpPr>
          <p:nvPr>
            <p:ph type="title"/>
          </p:nvPr>
        </p:nvSpPr>
        <p:spPr>
          <a:xfrm>
            <a:off x="646111" y="452718"/>
            <a:ext cx="9404723" cy="5859592"/>
          </a:xfrm>
        </p:spPr>
        <p:txBody>
          <a:bodyPr/>
          <a:lstStyle/>
          <a:p>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FF0000"/>
                </a:highlight>
                <a:latin typeface="Georgia" panose="02040502050405020303" pitchFamily="18" charset="0"/>
              </a:rPr>
              <a:t>QUESTION 16:</a:t>
            </a:r>
            <a:br>
              <a:rPr lang="en-IN" sz="2000">
                <a:latin typeface="Georgia" panose="02040502050405020303" pitchFamily="18" charset="0"/>
              </a:rPr>
            </a:br>
            <a:r>
              <a:rPr lang="en-US" sz="2000">
                <a:latin typeface="Georgia" panose="02040502050405020303" pitchFamily="18" charset="0"/>
              </a:rPr>
              <a:t>Write a query to calculate the bonus for all the employees, based on their ratings and salaries (Use the formula: 5% of salary * employee rating).</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first_name, last_name, salary, ((salary * .05)*emp_rating)</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as</a:t>
            </a:r>
            <a:r>
              <a:rPr lang="en-US" sz="2000">
                <a:latin typeface="Georgia" panose="02040502050405020303" pitchFamily="18" charset="0"/>
              </a:rPr>
              <a:t> bonus</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br>
            <a:endParaRPr lang="en-IN" sz="2000"/>
          </a:p>
        </p:txBody>
      </p:sp>
    </p:spTree>
    <p:extLst>
      <p:ext uri="{BB962C8B-B14F-4D97-AF65-F5344CB8AC3E}">
        <p14:creationId xmlns:p14="http://schemas.microsoft.com/office/powerpoint/2010/main" val="1117364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F1D7-3818-C5E8-C59A-84009188A038}"/>
              </a:ext>
            </a:extLst>
          </p:cNvPr>
          <p:cNvSpPr>
            <a:spLocks noGrp="1"/>
          </p:cNvSpPr>
          <p:nvPr>
            <p:ph type="title"/>
          </p:nvPr>
        </p:nvSpPr>
        <p:spPr>
          <a:xfrm>
            <a:off x="646111" y="452717"/>
            <a:ext cx="9404723" cy="4984521"/>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9DBDECCE-71A5-C3D7-BDDA-33F05F60ACE6}"/>
              </a:ext>
            </a:extLst>
          </p:cNvPr>
          <p:cNvPicPr>
            <a:picLocks noChangeAspect="1"/>
          </p:cNvPicPr>
          <p:nvPr/>
        </p:nvPicPr>
        <p:blipFill>
          <a:blip r:embed="rId2"/>
          <a:stretch>
            <a:fillRect/>
          </a:stretch>
        </p:blipFill>
        <p:spPr>
          <a:xfrm>
            <a:off x="736862" y="1007609"/>
            <a:ext cx="5782482" cy="5039428"/>
          </a:xfrm>
          <a:prstGeom prst="rect">
            <a:avLst/>
          </a:prstGeom>
        </p:spPr>
      </p:pic>
    </p:spTree>
    <p:extLst>
      <p:ext uri="{BB962C8B-B14F-4D97-AF65-F5344CB8AC3E}">
        <p14:creationId xmlns:p14="http://schemas.microsoft.com/office/powerpoint/2010/main" val="626717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E1B6-D7D7-E9B7-013A-1B6763408821}"/>
              </a:ext>
            </a:extLst>
          </p:cNvPr>
          <p:cNvSpPr>
            <a:spLocks noGrp="1"/>
          </p:cNvSpPr>
          <p:nvPr>
            <p:ph type="title"/>
          </p:nvPr>
        </p:nvSpPr>
        <p:spPr>
          <a:xfrm>
            <a:off x="646111" y="452718"/>
            <a:ext cx="9404723" cy="5574456"/>
          </a:xfrm>
        </p:spPr>
        <p:txBody>
          <a:bodyPr/>
          <a:lstStyle/>
          <a:p>
            <a:br>
              <a:rPr lang="en-IN" sz="2000">
                <a:latin typeface="Georgia" panose="02040502050405020303" pitchFamily="18" charset="0"/>
              </a:rPr>
            </a:br>
            <a:br>
              <a:rPr lang="en-IN" sz="2000">
                <a:latin typeface="Georgia" panose="02040502050405020303" pitchFamily="18" charset="0"/>
              </a:rPr>
            </a:br>
            <a:r>
              <a:rPr lang="en-IN" sz="2000">
                <a:highlight>
                  <a:srgbClr val="FF0000"/>
                </a:highlight>
                <a:latin typeface="Georgia" panose="02040502050405020303" pitchFamily="18" charset="0"/>
              </a:rPr>
              <a:t>QUESTION 17:</a:t>
            </a:r>
            <a:br>
              <a:rPr lang="en-IN" sz="2000">
                <a:latin typeface="Georgia" panose="02040502050405020303" pitchFamily="18" charset="0"/>
              </a:rPr>
            </a:br>
            <a:r>
              <a:rPr lang="en-US" sz="2000">
                <a:latin typeface="Georgia" panose="02040502050405020303" pitchFamily="18" charset="0"/>
              </a:rPr>
              <a:t>Write a query to calculate the average salary distribution based on the continent and country. Take data from the employee record table.</a:t>
            </a:r>
            <a:br>
              <a:rPr lang="en-IN" sz="2000">
                <a:latin typeface="Georgia" panose="02040502050405020303" pitchFamily="18" charset="0"/>
              </a:rPr>
            </a:br>
            <a:br>
              <a:rPr lang="en-IN" sz="2000">
                <a:latin typeface="Georgia" panose="02040502050405020303" pitchFamily="18" charset="0"/>
              </a:rPr>
            </a:br>
            <a:br>
              <a:rPr lang="en-IN" sz="2000">
                <a:latin typeface="Georgia" panose="02040502050405020303" pitchFamily="18" charset="0"/>
              </a:rPr>
            </a:br>
            <a:r>
              <a:rPr lang="en-IN" sz="2000">
                <a:highlight>
                  <a:srgbClr val="0000FF"/>
                </a:highlight>
                <a:latin typeface="Georgia" panose="02040502050405020303" pitchFamily="18" charset="0"/>
              </a:rPr>
              <a:t>CODE:</a:t>
            </a:r>
            <a:br>
              <a:rPr lang="en-IN" sz="2000">
                <a:latin typeface="Georgia" panose="02040502050405020303" pitchFamily="18" charset="0"/>
              </a:rPr>
            </a:br>
            <a:r>
              <a:rPr lang="en-IN" sz="2000">
                <a:latin typeface="Georgia" panose="02040502050405020303" pitchFamily="18" charset="0"/>
              </a:rPr>
              <a:t>              </a:t>
            </a:r>
            <a:r>
              <a:rPr lang="en-IN" sz="2000">
                <a:solidFill>
                  <a:srgbClr val="92D050"/>
                </a:solidFill>
                <a:latin typeface="Georgia" panose="02040502050405020303" pitchFamily="18" charset="0"/>
              </a:rPr>
              <a:t> </a:t>
            </a:r>
            <a:r>
              <a:rPr lang="en-US" sz="2000">
                <a:solidFill>
                  <a:srgbClr val="92D050"/>
                </a:solidFill>
                <a:latin typeface="Georgia" panose="02040502050405020303" pitchFamily="18" charset="0"/>
              </a:rPr>
              <a:t>select </a:t>
            </a:r>
            <a:r>
              <a:rPr lang="en-US" sz="2000">
                <a:latin typeface="Georgia" panose="02040502050405020303" pitchFamily="18" charset="0"/>
              </a:rPr>
              <a:t>continent, </a:t>
            </a:r>
            <a:r>
              <a:rPr lang="en-US" sz="2000">
                <a:solidFill>
                  <a:srgbClr val="92D050"/>
                </a:solidFill>
                <a:latin typeface="Georgia" panose="02040502050405020303" pitchFamily="18" charset="0"/>
              </a:rPr>
              <a:t>avg</a:t>
            </a:r>
            <a:r>
              <a:rPr lang="en-US" sz="2000">
                <a:latin typeface="Georgia" panose="02040502050405020303" pitchFamily="18" charset="0"/>
              </a:rPr>
              <a:t>(salary) </a:t>
            </a:r>
            <a:r>
              <a:rPr lang="en-US" sz="2000">
                <a:solidFill>
                  <a:srgbClr val="92D050"/>
                </a:solidFill>
                <a:latin typeface="Georgia" panose="02040502050405020303" pitchFamily="18" charset="0"/>
              </a:rPr>
              <a:t>as</a:t>
            </a:r>
            <a:r>
              <a:rPr lang="en-US" sz="2000">
                <a:latin typeface="Georgia" panose="02040502050405020303" pitchFamily="18" charset="0"/>
              </a:rPr>
              <a:t> avgsalary </a:t>
            </a:r>
            <a:br>
              <a:rPr lang="en-US" sz="2000">
                <a:latin typeface="Georgia" panose="02040502050405020303" pitchFamily="18" charset="0"/>
              </a:rPr>
            </a:br>
            <a:r>
              <a:rPr lang="en-US" sz="2000">
                <a:solidFill>
                  <a:srgbClr val="92D050"/>
                </a:solidFill>
                <a:latin typeface="Georgia" panose="02040502050405020303" pitchFamily="18" charset="0"/>
              </a:rPr>
              <a:t>               from </a:t>
            </a:r>
            <a:r>
              <a:rPr lang="en-US" sz="2000">
                <a:latin typeface="Georgia" panose="02040502050405020303" pitchFamily="18" charset="0"/>
              </a:rPr>
              <a:t>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group by </a:t>
            </a:r>
            <a:r>
              <a:rPr lang="en-US" sz="2000">
                <a:latin typeface="Georgia" panose="02040502050405020303" pitchFamily="18" charset="0"/>
              </a:rPr>
              <a:t>continent;</a:t>
            </a:r>
            <a:br>
              <a:rPr lang="en-US" sz="2000">
                <a:latin typeface="Georgia" panose="02040502050405020303" pitchFamily="18" charset="0"/>
              </a:rPr>
            </a:b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select </a:t>
            </a:r>
            <a:r>
              <a:rPr lang="en-US" sz="2000">
                <a:latin typeface="Georgia" panose="02040502050405020303" pitchFamily="18" charset="0"/>
              </a:rPr>
              <a:t>country, </a:t>
            </a:r>
            <a:r>
              <a:rPr lang="en-US" sz="2000">
                <a:solidFill>
                  <a:srgbClr val="92D050"/>
                </a:solidFill>
                <a:latin typeface="Georgia" panose="02040502050405020303" pitchFamily="18" charset="0"/>
              </a:rPr>
              <a:t>avg</a:t>
            </a:r>
            <a:r>
              <a:rPr lang="en-US" sz="2000">
                <a:latin typeface="Georgia" panose="02040502050405020303" pitchFamily="18" charset="0"/>
              </a:rPr>
              <a:t>(salary) </a:t>
            </a:r>
            <a:r>
              <a:rPr lang="en-US" sz="2000">
                <a:solidFill>
                  <a:srgbClr val="92D050"/>
                </a:solidFill>
                <a:latin typeface="Georgia" panose="02040502050405020303" pitchFamily="18" charset="0"/>
              </a:rPr>
              <a:t>as</a:t>
            </a:r>
            <a:r>
              <a:rPr lang="en-US" sz="2000">
                <a:latin typeface="Georgia" panose="02040502050405020303" pitchFamily="18" charset="0"/>
              </a:rPr>
              <a:t> avgsalary</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from </a:t>
            </a:r>
            <a:r>
              <a:rPr lang="en-US" sz="2000">
                <a:latin typeface="Georgia" panose="02040502050405020303" pitchFamily="18" charset="0"/>
              </a:rPr>
              <a:t>emp_record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 group by</a:t>
            </a:r>
            <a:r>
              <a:rPr lang="en-US" sz="2000">
                <a:latin typeface="Georgia" panose="02040502050405020303" pitchFamily="18" charset="0"/>
              </a:rPr>
              <a:t> country;</a:t>
            </a:r>
            <a:endParaRPr lang="en-IN" sz="2000">
              <a:latin typeface="Georgia" panose="02040502050405020303" pitchFamily="18" charset="0"/>
            </a:endParaRPr>
          </a:p>
        </p:txBody>
      </p:sp>
    </p:spTree>
    <p:extLst>
      <p:ext uri="{BB962C8B-B14F-4D97-AF65-F5344CB8AC3E}">
        <p14:creationId xmlns:p14="http://schemas.microsoft.com/office/powerpoint/2010/main" val="4262495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3FD8-0951-EF29-8D7C-E993989FDBD1}"/>
              </a:ext>
            </a:extLst>
          </p:cNvPr>
          <p:cNvSpPr>
            <a:spLocks noGrp="1"/>
          </p:cNvSpPr>
          <p:nvPr>
            <p:ph type="title"/>
          </p:nvPr>
        </p:nvSpPr>
        <p:spPr>
          <a:xfrm>
            <a:off x="646111" y="452717"/>
            <a:ext cx="9404723" cy="5141837"/>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E0C1C67F-FE28-945C-0735-BA04DAAA93A3}"/>
              </a:ext>
            </a:extLst>
          </p:cNvPr>
          <p:cNvPicPr>
            <a:picLocks noChangeAspect="1"/>
          </p:cNvPicPr>
          <p:nvPr/>
        </p:nvPicPr>
        <p:blipFill>
          <a:blip r:embed="rId2"/>
          <a:stretch>
            <a:fillRect/>
          </a:stretch>
        </p:blipFill>
        <p:spPr>
          <a:xfrm>
            <a:off x="751589" y="1095963"/>
            <a:ext cx="6087325" cy="2581635"/>
          </a:xfrm>
          <a:prstGeom prst="rect">
            <a:avLst/>
          </a:prstGeom>
        </p:spPr>
      </p:pic>
    </p:spTree>
    <p:extLst>
      <p:ext uri="{BB962C8B-B14F-4D97-AF65-F5344CB8AC3E}">
        <p14:creationId xmlns:p14="http://schemas.microsoft.com/office/powerpoint/2010/main" val="3977334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241C-13D5-5436-BE1C-153DD5508345}"/>
              </a:ext>
            </a:extLst>
          </p:cNvPr>
          <p:cNvSpPr>
            <a:spLocks noGrp="1"/>
          </p:cNvSpPr>
          <p:nvPr>
            <p:ph type="title"/>
          </p:nvPr>
        </p:nvSpPr>
        <p:spPr/>
        <p:txBody>
          <a:bodyPr/>
          <a:lstStyle/>
          <a:p>
            <a:pPr algn="ctr"/>
            <a:r>
              <a:rPr lang="en-US" b="1">
                <a:latin typeface="Georgia" panose="02040502050405020303" pitchFamily="18" charset="0"/>
              </a:rPr>
              <a:t>PROBLEM STATEMENT</a:t>
            </a:r>
            <a:endParaRPr lang="en-IN"/>
          </a:p>
        </p:txBody>
      </p:sp>
      <p:sp>
        <p:nvSpPr>
          <p:cNvPr id="3" name="Content Placeholder 2">
            <a:extLst>
              <a:ext uri="{FF2B5EF4-FFF2-40B4-BE49-F238E27FC236}">
                <a16:creationId xmlns:a16="http://schemas.microsoft.com/office/drawing/2014/main" id="{5EFB23E3-4DE3-07D5-5A71-A5C031DE9298}"/>
              </a:ext>
            </a:extLst>
          </p:cNvPr>
          <p:cNvSpPr>
            <a:spLocks noGrp="1"/>
          </p:cNvSpPr>
          <p:nvPr>
            <p:ph idx="1"/>
          </p:nvPr>
        </p:nvSpPr>
        <p:spPr/>
        <p:txBody>
          <a:bodyPr/>
          <a:lstStyle/>
          <a:p>
            <a:pPr marL="342900" indent="-342900">
              <a:buFont typeface="Wingdings" panose="05000000000000000000" pitchFamily="2" charset="2"/>
              <a:buChar char="F"/>
            </a:pPr>
            <a:r>
              <a:rPr lang="en-US" b="0" i="0">
                <a:effectLst/>
                <a:latin typeface="Roboto" panose="02000000000000000000" pitchFamily="2" charset="0"/>
              </a:rPr>
              <a:t>find the maximum salary of the employees and ensure that all jobs are meeting the organization's profile standard.</a:t>
            </a:r>
          </a:p>
          <a:p>
            <a:endParaRPr lang="en-US" b="0" i="0">
              <a:effectLst/>
              <a:latin typeface="Roboto" panose="02000000000000000000" pitchFamily="2" charset="0"/>
            </a:endParaRPr>
          </a:p>
          <a:p>
            <a:pPr marL="342900" indent="-342900">
              <a:buFont typeface="Wingdings" panose="05000000000000000000" pitchFamily="2" charset="2"/>
              <a:buChar char="F"/>
            </a:pPr>
            <a:r>
              <a:rPr lang="en-US" b="0" i="0">
                <a:effectLst/>
                <a:latin typeface="Roboto" panose="02000000000000000000" pitchFamily="2" charset="0"/>
              </a:rPr>
              <a:t>You also need to calculate bonuses to find extra cost for expenses.</a:t>
            </a:r>
          </a:p>
          <a:p>
            <a:pPr marL="342900" indent="-342900">
              <a:buFont typeface="Wingdings" panose="05000000000000000000" pitchFamily="2" charset="2"/>
              <a:buChar char="F"/>
            </a:pPr>
            <a:endParaRPr lang="en-US">
              <a:latin typeface="Roboto" panose="02000000000000000000" pitchFamily="2" charset="0"/>
              <a:sym typeface="Wingdings" panose="05000000000000000000" pitchFamily="2" charset="2"/>
            </a:endParaRPr>
          </a:p>
          <a:p>
            <a:pPr marL="342900" indent="-342900">
              <a:buFont typeface="Wingdings" panose="05000000000000000000" pitchFamily="2" charset="2"/>
              <a:buChar char="F"/>
            </a:pPr>
            <a:r>
              <a:rPr lang="en-US" b="0" i="0">
                <a:effectLst/>
                <a:latin typeface="Roboto" panose="02000000000000000000" pitchFamily="2" charset="0"/>
              </a:rPr>
              <a:t>This will raise the overall performance of the organization by ensuring that all required employees receive training.</a:t>
            </a:r>
            <a:endParaRPr lang="en-IN">
              <a:sym typeface="Wingdings" panose="05000000000000000000" pitchFamily="2" charset="2"/>
            </a:endParaRPr>
          </a:p>
          <a:p>
            <a:pPr marL="0" indent="0">
              <a:buNone/>
            </a:pPr>
            <a:endParaRPr lang="en-IN"/>
          </a:p>
        </p:txBody>
      </p:sp>
    </p:spTree>
    <p:extLst>
      <p:ext uri="{BB962C8B-B14F-4D97-AF65-F5344CB8AC3E}">
        <p14:creationId xmlns:p14="http://schemas.microsoft.com/office/powerpoint/2010/main" val="2167105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BA8B5-4C71-2003-641F-D41A0B62D4E9}"/>
              </a:ext>
            </a:extLst>
          </p:cNvPr>
          <p:cNvSpPr>
            <a:spLocks noGrp="1"/>
          </p:cNvSpPr>
          <p:nvPr>
            <p:ph type="title"/>
          </p:nvPr>
        </p:nvSpPr>
        <p:spPr>
          <a:xfrm>
            <a:off x="838200" y="365125"/>
            <a:ext cx="1747684" cy="627933"/>
          </a:xfrm>
        </p:spPr>
        <p:style>
          <a:lnRef idx="1">
            <a:schemeClr val="accent4"/>
          </a:lnRef>
          <a:fillRef idx="2">
            <a:schemeClr val="accent4"/>
          </a:fillRef>
          <a:effectRef idx="1">
            <a:schemeClr val="accent4"/>
          </a:effectRef>
          <a:fontRef idx="minor">
            <a:schemeClr val="dk1"/>
          </a:fontRef>
        </p:style>
        <p:txBody>
          <a:bodyPr>
            <a:normAutofit fontScale="90000"/>
          </a:bodyPr>
          <a:lstStyle/>
          <a:p>
            <a:r>
              <a:rPr lang="en-US" sz="3600" u="sng">
                <a:latin typeface="Georgia" panose="02040502050405020303" pitchFamily="18" charset="0"/>
              </a:rPr>
              <a:t>Dataset</a:t>
            </a:r>
            <a:endParaRPr lang="en-IN" sz="3600" u="sng"/>
          </a:p>
        </p:txBody>
      </p:sp>
      <p:pic>
        <p:nvPicPr>
          <p:cNvPr id="5" name="Content Placeholder 4">
            <a:extLst>
              <a:ext uri="{FF2B5EF4-FFF2-40B4-BE49-F238E27FC236}">
                <a16:creationId xmlns:a16="http://schemas.microsoft.com/office/drawing/2014/main" id="{3AC840A0-76DA-3FAD-F8AA-E5B86BC6A87B}"/>
              </a:ext>
            </a:extLst>
          </p:cNvPr>
          <p:cNvPicPr>
            <a:picLocks noGrp="1" noChangeAspect="1"/>
          </p:cNvPicPr>
          <p:nvPr>
            <p:ph idx="1"/>
          </p:nvPr>
        </p:nvPicPr>
        <p:blipFill>
          <a:blip r:embed="rId2"/>
          <a:stretch>
            <a:fillRect/>
          </a:stretch>
        </p:blipFill>
        <p:spPr>
          <a:xfrm>
            <a:off x="838200" y="1081548"/>
            <a:ext cx="4631567" cy="4702124"/>
          </a:xfrm>
          <a:prstGeom prst="rect">
            <a:avLst/>
          </a:prstGeom>
          <a:ln>
            <a:noFill/>
          </a:ln>
          <a:effectLst>
            <a:softEdge rad="112500"/>
          </a:effectLst>
        </p:spPr>
      </p:pic>
      <p:pic>
        <p:nvPicPr>
          <p:cNvPr id="7" name="Picture 6">
            <a:extLst>
              <a:ext uri="{FF2B5EF4-FFF2-40B4-BE49-F238E27FC236}">
                <a16:creationId xmlns:a16="http://schemas.microsoft.com/office/drawing/2014/main" id="{AFB9EDAC-CBA4-EB3F-9793-1D14111E78E5}"/>
              </a:ext>
            </a:extLst>
          </p:cNvPr>
          <p:cNvPicPr>
            <a:picLocks noChangeAspect="1"/>
          </p:cNvPicPr>
          <p:nvPr/>
        </p:nvPicPr>
        <p:blipFill>
          <a:blip r:embed="rId3"/>
          <a:stretch>
            <a:fillRect/>
          </a:stretch>
        </p:blipFill>
        <p:spPr>
          <a:xfrm>
            <a:off x="6496381" y="327019"/>
            <a:ext cx="2743583" cy="3334215"/>
          </a:xfrm>
          <a:prstGeom prst="rect">
            <a:avLst/>
          </a:prstGeom>
        </p:spPr>
      </p:pic>
      <p:pic>
        <p:nvPicPr>
          <p:cNvPr id="9" name="Picture 8">
            <a:extLst>
              <a:ext uri="{FF2B5EF4-FFF2-40B4-BE49-F238E27FC236}">
                <a16:creationId xmlns:a16="http://schemas.microsoft.com/office/drawing/2014/main" id="{5126B8DE-58A9-F03F-5452-D1420821F0C3}"/>
              </a:ext>
            </a:extLst>
          </p:cNvPr>
          <p:cNvPicPr>
            <a:picLocks noChangeAspect="1"/>
          </p:cNvPicPr>
          <p:nvPr/>
        </p:nvPicPr>
        <p:blipFill>
          <a:blip r:embed="rId4"/>
          <a:stretch>
            <a:fillRect/>
          </a:stretch>
        </p:blipFill>
        <p:spPr>
          <a:xfrm>
            <a:off x="9380264" y="327019"/>
            <a:ext cx="2705478" cy="3334215"/>
          </a:xfrm>
          <a:prstGeom prst="rect">
            <a:avLst/>
          </a:prstGeom>
        </p:spPr>
      </p:pic>
      <p:pic>
        <p:nvPicPr>
          <p:cNvPr id="11" name="Picture 10">
            <a:extLst>
              <a:ext uri="{FF2B5EF4-FFF2-40B4-BE49-F238E27FC236}">
                <a16:creationId xmlns:a16="http://schemas.microsoft.com/office/drawing/2014/main" id="{54DFFF72-F7E8-EA41-4284-78F7F0562BBD}"/>
              </a:ext>
            </a:extLst>
          </p:cNvPr>
          <p:cNvPicPr>
            <a:picLocks noChangeAspect="1"/>
          </p:cNvPicPr>
          <p:nvPr/>
        </p:nvPicPr>
        <p:blipFill>
          <a:blip r:embed="rId5"/>
          <a:stretch>
            <a:fillRect/>
          </a:stretch>
        </p:blipFill>
        <p:spPr>
          <a:xfrm>
            <a:off x="7791962" y="3775843"/>
            <a:ext cx="2896004" cy="2924583"/>
          </a:xfrm>
          <a:prstGeom prst="rect">
            <a:avLst/>
          </a:prstGeom>
        </p:spPr>
      </p:pic>
    </p:spTree>
    <p:extLst>
      <p:ext uri="{BB962C8B-B14F-4D97-AF65-F5344CB8AC3E}">
        <p14:creationId xmlns:p14="http://schemas.microsoft.com/office/powerpoint/2010/main" val="1290203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B6B9-F405-A593-98BA-755491558F96}"/>
              </a:ext>
            </a:extLst>
          </p:cNvPr>
          <p:cNvSpPr>
            <a:spLocks noGrp="1"/>
          </p:cNvSpPr>
          <p:nvPr>
            <p:ph type="title"/>
          </p:nvPr>
        </p:nvSpPr>
        <p:spPr>
          <a:xfrm>
            <a:off x="838200" y="2467897"/>
            <a:ext cx="10515600" cy="3824748"/>
          </a:xfrm>
        </p:spPr>
        <p:txBody>
          <a:bodyPr>
            <a:normAutofit/>
          </a:bodyPr>
          <a:lstStyle/>
          <a:p>
            <a:pPr algn="ctr"/>
            <a:r>
              <a:rPr lang="en-IN">
                <a:latin typeface="Georgia" panose="02040502050405020303" pitchFamily="18" charset="0"/>
              </a:rPr>
              <a:t>LET’S SEE SCIENCEQTECH EMPLOYEE PERFORMANCE, QUERY, RESULTS AND INSIGHTS </a:t>
            </a:r>
          </a:p>
        </p:txBody>
      </p:sp>
    </p:spTree>
    <p:extLst>
      <p:ext uri="{BB962C8B-B14F-4D97-AF65-F5344CB8AC3E}">
        <p14:creationId xmlns:p14="http://schemas.microsoft.com/office/powerpoint/2010/main" val="953216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1395B-14B4-C2ED-9220-3CE31A31D8B6}"/>
              </a:ext>
            </a:extLst>
          </p:cNvPr>
          <p:cNvSpPr>
            <a:spLocks noGrp="1"/>
          </p:cNvSpPr>
          <p:nvPr>
            <p:ph type="title"/>
          </p:nvPr>
        </p:nvSpPr>
        <p:spPr>
          <a:xfrm>
            <a:off x="646111" y="275303"/>
            <a:ext cx="9404723" cy="5791200"/>
          </a:xfrm>
        </p:spPr>
        <p:txBody>
          <a:bodyPr/>
          <a:lstStyle/>
          <a:p>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br>
              <a:rPr lang="en-IN" sz="2000">
                <a:highlight>
                  <a:srgbClr val="FF0000"/>
                </a:highlight>
                <a:latin typeface="Georgia" panose="02040502050405020303" pitchFamily="18" charset="0"/>
              </a:rPr>
            </a:br>
            <a:r>
              <a:rPr lang="en-IN" sz="2000">
                <a:highlight>
                  <a:srgbClr val="FF0000"/>
                </a:highlight>
                <a:latin typeface="Georgia" panose="02040502050405020303" pitchFamily="18" charset="0"/>
              </a:rPr>
              <a:t>QUESTION </a:t>
            </a:r>
            <a:r>
              <a:rPr lang="en-IN" sz="2400">
                <a:highlight>
                  <a:srgbClr val="FF0000"/>
                </a:highlight>
                <a:latin typeface="Georgia" panose="02040502050405020303" pitchFamily="18" charset="0"/>
              </a:rPr>
              <a:t>3</a:t>
            </a:r>
            <a:r>
              <a:rPr lang="en-US" sz="2000">
                <a:highlight>
                  <a:srgbClr val="FF0000"/>
                </a:highlight>
                <a:latin typeface="Georgia" panose="02040502050405020303" pitchFamily="18" charset="0"/>
              </a:rPr>
              <a:t> </a:t>
            </a:r>
            <a:br>
              <a:rPr lang="en-US" sz="2000">
                <a:highlight>
                  <a:srgbClr val="008000"/>
                </a:highlight>
                <a:latin typeface="Georgia" panose="02040502050405020303" pitchFamily="18" charset="0"/>
              </a:rPr>
            </a:br>
            <a:r>
              <a:rPr lang="en-US" sz="2000">
                <a:latin typeface="Georgia" panose="02040502050405020303" pitchFamily="18" charset="0"/>
              </a:rPr>
              <a:t>Write a query to fetch EMP_ID, FIRST_NAME, LAST_NAME, GENDER, and DEPARTMENT from the employee record table, and make a list of employees and details of their department.</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gender, dept</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endParaRPr lang="en-IN" sz="2000">
              <a:latin typeface="Georgia" panose="02040502050405020303" pitchFamily="18" charset="0"/>
            </a:endParaRPr>
          </a:p>
        </p:txBody>
      </p:sp>
    </p:spTree>
    <p:extLst>
      <p:ext uri="{BB962C8B-B14F-4D97-AF65-F5344CB8AC3E}">
        <p14:creationId xmlns:p14="http://schemas.microsoft.com/office/powerpoint/2010/main" val="3071074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2584E-7F9E-A8BB-A1D0-4F3A732A5895}"/>
              </a:ext>
            </a:extLst>
          </p:cNvPr>
          <p:cNvSpPr>
            <a:spLocks noGrp="1"/>
          </p:cNvSpPr>
          <p:nvPr>
            <p:ph type="title"/>
          </p:nvPr>
        </p:nvSpPr>
        <p:spPr>
          <a:xfrm>
            <a:off x="646111" y="452718"/>
            <a:ext cx="9404723" cy="5397476"/>
          </a:xfrm>
        </p:spPr>
        <p:txBody>
          <a:bodyPr/>
          <a:lstStyle/>
          <a:p>
            <a:r>
              <a:rPr lang="en-IN" sz="2000">
                <a:highlight>
                  <a:srgbClr val="008000"/>
                </a:highlight>
                <a:latin typeface="Georgia" panose="02040502050405020303" pitchFamily="18" charset="0"/>
              </a:rPr>
              <a:t>OUTPUT:     </a:t>
            </a:r>
          </a:p>
        </p:txBody>
      </p:sp>
      <p:pic>
        <p:nvPicPr>
          <p:cNvPr id="4" name="Picture 3">
            <a:extLst>
              <a:ext uri="{FF2B5EF4-FFF2-40B4-BE49-F238E27FC236}">
                <a16:creationId xmlns:a16="http://schemas.microsoft.com/office/drawing/2014/main" id="{96ED93F0-CD0E-5465-3E4A-FE47CC303D46}"/>
              </a:ext>
            </a:extLst>
          </p:cNvPr>
          <p:cNvPicPr>
            <a:picLocks noChangeAspect="1"/>
          </p:cNvPicPr>
          <p:nvPr/>
        </p:nvPicPr>
        <p:blipFill>
          <a:blip r:embed="rId2"/>
          <a:stretch>
            <a:fillRect/>
          </a:stretch>
        </p:blipFill>
        <p:spPr>
          <a:xfrm>
            <a:off x="646111" y="1007806"/>
            <a:ext cx="5839640" cy="4610743"/>
          </a:xfrm>
          <a:prstGeom prst="rect">
            <a:avLst/>
          </a:prstGeom>
        </p:spPr>
      </p:pic>
    </p:spTree>
    <p:extLst>
      <p:ext uri="{BB962C8B-B14F-4D97-AF65-F5344CB8AC3E}">
        <p14:creationId xmlns:p14="http://schemas.microsoft.com/office/powerpoint/2010/main" val="3085492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15EF-AF00-3F09-F9C9-A2A98726274A}"/>
              </a:ext>
            </a:extLst>
          </p:cNvPr>
          <p:cNvSpPr>
            <a:spLocks noGrp="1"/>
          </p:cNvSpPr>
          <p:nvPr>
            <p:ph type="title"/>
          </p:nvPr>
        </p:nvSpPr>
        <p:spPr>
          <a:xfrm>
            <a:off x="646111" y="452716"/>
            <a:ext cx="9404723" cy="5957915"/>
          </a:xfrm>
        </p:spPr>
        <p:txBody>
          <a:bodyPr/>
          <a:lstStyle/>
          <a:p>
            <a:r>
              <a:rPr lang="en-US" sz="2000">
                <a:highlight>
                  <a:srgbClr val="FF0000"/>
                </a:highlight>
                <a:latin typeface="Georgia" panose="02040502050405020303" pitchFamily="18" charset="0"/>
              </a:rPr>
              <a:t>QUESTION </a:t>
            </a:r>
            <a:r>
              <a:rPr lang="en-US" sz="2400">
                <a:highlight>
                  <a:srgbClr val="FF0000"/>
                </a:highlight>
                <a:latin typeface="Georgia" panose="02040502050405020303" pitchFamily="18" charset="0"/>
              </a:rPr>
              <a:t>4</a:t>
            </a:r>
            <a:br>
              <a:rPr lang="en-US" sz="2000">
                <a:latin typeface="Georgia" panose="02040502050405020303" pitchFamily="18" charset="0"/>
              </a:rPr>
            </a:br>
            <a:r>
              <a:rPr lang="en-US" sz="2000">
                <a:latin typeface="Georgia" panose="02040502050405020303" pitchFamily="18" charset="0"/>
              </a:rPr>
              <a:t>Write a query to fetch EMP_ID, FIRST_NAME, LAST_NAME, GENDER,DEPARTMENT, and EMP_RATING if the EMP_RATING is: </a:t>
            </a:r>
            <a:br>
              <a:rPr lang="en-US" sz="2000">
                <a:latin typeface="Georgia" panose="02040502050405020303" pitchFamily="18" charset="0"/>
              </a:rPr>
            </a:br>
            <a:r>
              <a:rPr lang="en-US" sz="2000">
                <a:latin typeface="Georgia" panose="02040502050405020303" pitchFamily="18" charset="0"/>
              </a:rPr>
              <a:t>●	less than two</a:t>
            </a:r>
            <a:br>
              <a:rPr lang="en-US" sz="2000">
                <a:latin typeface="Georgia" panose="02040502050405020303" pitchFamily="18" charset="0"/>
              </a:rPr>
            </a:br>
            <a:r>
              <a:rPr lang="en-US" sz="2000">
                <a:latin typeface="Georgia" panose="02040502050405020303" pitchFamily="18" charset="0"/>
              </a:rPr>
              <a:t>●	greater than four </a:t>
            </a:r>
            <a:br>
              <a:rPr lang="en-US" sz="2000">
                <a:latin typeface="Georgia" panose="02040502050405020303" pitchFamily="18" charset="0"/>
              </a:rPr>
            </a:br>
            <a:r>
              <a:rPr lang="en-US" sz="2000">
                <a:latin typeface="Georgia" panose="02040502050405020303" pitchFamily="18" charset="0"/>
              </a:rPr>
              <a:t>●	between two and four</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r>
              <a:rPr lang="en-US" sz="2000">
                <a:highlight>
                  <a:srgbClr val="0000FF"/>
                </a:highlight>
                <a:latin typeface="Georgia" panose="02040502050405020303" pitchFamily="18" charset="0"/>
              </a:rPr>
              <a:t>CODE:</a:t>
            </a:r>
            <a:r>
              <a:rPr lang="en-US" sz="2000">
                <a:latin typeface="Georgia" panose="02040502050405020303" pitchFamily="18" charset="0"/>
              </a:rPr>
              <a:t> </a:t>
            </a:r>
            <a:r>
              <a:rPr lang="en-US" sz="2000">
                <a:solidFill>
                  <a:srgbClr val="92D050"/>
                </a:solidFill>
                <a:latin typeface="Georgia" panose="02040502050405020303" pitchFamily="18" charset="0"/>
              </a:rPr>
              <a:t>select</a:t>
            </a:r>
            <a:r>
              <a:rPr lang="en-US" sz="2000">
                <a:latin typeface="Georgia" panose="02040502050405020303" pitchFamily="18" charset="0"/>
              </a:rPr>
              <a:t> emp_id, first_name, last_name, gender, dept, emp_rating </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from</a:t>
            </a:r>
            <a:r>
              <a:rPr lang="en-US" sz="2000">
                <a:latin typeface="Georgia" panose="02040502050405020303" pitchFamily="18" charset="0"/>
              </a:rPr>
              <a:t> emp_record</a:t>
            </a:r>
            <a:br>
              <a:rPr lang="en-US" sz="2000">
                <a:latin typeface="Georgia" panose="02040502050405020303" pitchFamily="18" charset="0"/>
              </a:rPr>
            </a:br>
            <a:r>
              <a:rPr lang="en-US" sz="2000">
                <a:latin typeface="Georgia" panose="02040502050405020303" pitchFamily="18" charset="0"/>
              </a:rPr>
              <a:t>              </a:t>
            </a:r>
            <a:r>
              <a:rPr lang="en-US" sz="2000">
                <a:solidFill>
                  <a:srgbClr val="92D050"/>
                </a:solidFill>
                <a:latin typeface="Georgia" panose="02040502050405020303" pitchFamily="18" charset="0"/>
              </a:rPr>
              <a:t>where</a:t>
            </a:r>
            <a:r>
              <a:rPr lang="en-US" sz="2000">
                <a:latin typeface="Georgia" panose="02040502050405020303" pitchFamily="18" charset="0"/>
              </a:rPr>
              <a:t> emp_rating &lt; 2;</a:t>
            </a:r>
            <a:br>
              <a:rPr lang="en-US" sz="2000">
                <a:latin typeface="Georgia" panose="02040502050405020303" pitchFamily="18" charset="0"/>
              </a:rPr>
            </a:br>
            <a:br>
              <a:rPr lang="en-US" sz="2000">
                <a:latin typeface="Georgia" panose="02040502050405020303" pitchFamily="18" charset="0"/>
              </a:rPr>
            </a:br>
            <a:r>
              <a:rPr lang="en-US" sz="2000">
                <a:highlight>
                  <a:srgbClr val="008000"/>
                </a:highlight>
                <a:latin typeface="Georgia" panose="02040502050405020303" pitchFamily="18" charset="0"/>
              </a:rPr>
              <a:t>OUTPUT:  </a:t>
            </a: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br>
              <a:rPr lang="en-US" sz="2000">
                <a:latin typeface="Georgia" panose="02040502050405020303" pitchFamily="18" charset="0"/>
              </a:rPr>
            </a:br>
            <a:endParaRPr lang="en-IN" sz="2000">
              <a:latin typeface="Georgia" panose="02040502050405020303" pitchFamily="18" charset="0"/>
            </a:endParaRPr>
          </a:p>
        </p:txBody>
      </p:sp>
      <p:pic>
        <p:nvPicPr>
          <p:cNvPr id="4" name="Picture 3">
            <a:extLst>
              <a:ext uri="{FF2B5EF4-FFF2-40B4-BE49-F238E27FC236}">
                <a16:creationId xmlns:a16="http://schemas.microsoft.com/office/drawing/2014/main" id="{38DFC38E-E74E-B5A9-E0FB-C9A581DD6B28}"/>
              </a:ext>
            </a:extLst>
          </p:cNvPr>
          <p:cNvPicPr>
            <a:picLocks noChangeAspect="1"/>
          </p:cNvPicPr>
          <p:nvPr/>
        </p:nvPicPr>
        <p:blipFill>
          <a:blip r:embed="rId2"/>
          <a:stretch>
            <a:fillRect/>
          </a:stretch>
        </p:blipFill>
        <p:spPr>
          <a:xfrm>
            <a:off x="745296" y="4700335"/>
            <a:ext cx="6001588" cy="1409897"/>
          </a:xfrm>
          <a:prstGeom prst="rect">
            <a:avLst/>
          </a:prstGeom>
        </p:spPr>
      </p:pic>
    </p:spTree>
    <p:extLst>
      <p:ext uri="{BB962C8B-B14F-4D97-AF65-F5344CB8AC3E}">
        <p14:creationId xmlns:p14="http://schemas.microsoft.com/office/powerpoint/2010/main" val="2470760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175</TotalTime>
  <Words>1735</Words>
  <Application>Microsoft Office PowerPoint</Application>
  <PresentationFormat>Widescreen</PresentationFormat>
  <Paragraphs>47</Paragraphs>
  <Slides>36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Century Gothic</vt:lpstr>
      <vt:lpstr>Georgia</vt:lpstr>
      <vt:lpstr>Roboto</vt:lpstr>
      <vt:lpstr>Wingdings</vt:lpstr>
      <vt:lpstr>Wingdings 3</vt:lpstr>
      <vt:lpstr>Ion</vt:lpstr>
      <vt:lpstr>ScienceQtech Employee Performance Mapping</vt:lpstr>
      <vt:lpstr>Content</vt:lpstr>
      <vt:lpstr>COMPANY OVERVIEW</vt:lpstr>
      <vt:lpstr>PROBLEM STATEMENT</vt:lpstr>
      <vt:lpstr>Dataset</vt:lpstr>
      <vt:lpstr>LET’S SEE SCIENCEQTECH EMPLOYEE PERFORMANCE, QUERY, RESULTS AND INSIGHTS </vt:lpstr>
      <vt:lpstr>    QUESTION 3  Write a query to fetch EMP_ID, FIRST_NAME, LAST_NAME, GENDER, and DEPARTMENT from the employee record table, and make a list of employees and details of their department.   CODE: select emp_id, first_name, last_name, gender, dept               from emp_record;</vt:lpstr>
      <vt:lpstr>OUTPUT:     </vt:lpstr>
      <vt:lpstr>QUESTION 4 Write a query to fetch EMP_ID, FIRST_NAME, LAST_NAME, GENDER,DEPARTMENT, and EMP_RATING if the EMP_RATING is:  ● less than two ● greater than four  ● between two and four   CODE: select emp_id, first_name, last_name, gender, dept, emp_rating                from emp_record               where emp_rating &lt; 2;  OUTPUT:      </vt:lpstr>
      <vt:lpstr>CODE:  select emp_id, first_name, last_name, gender, dept, emp_rating                 from emp_record                where emp_rating &gt; 4;   OUTPUT:    </vt:lpstr>
      <vt:lpstr>CODE:  select emp_id, first_name, last_name, gender, dept, emp_rating                  from emp_recordwhere emp_rating                between 2 and 4;   OUTPUT:   </vt:lpstr>
      <vt:lpstr>  Question 5:   Write a query to concatenate the FIRST_NAME and the LAST_NAME of employees in the Finance department from the employee table and then give the resultant column alias as NAME.     CODE:  select concat(first_name, last_name) as name                from emp_record                where dept = 'finance’;   OUTPUT:    </vt:lpstr>
      <vt:lpstr>QUESTION 6: Write a query to list only those employees who have someone reporting tothem. Also, show the number of reporters (including the President) .    CODE: select role, count(*)               from emp_record               group by role;   OUTPUT: </vt:lpstr>
      <vt:lpstr>    QUESTION 7:  Write a query to list down all the employees from the healthcare and financedepartments using union. Take data from the employee record table.   CODE: select first_name, last_name, dept from emp_record              where dept='healthcare’              union              select first_name, last_name, dept from emp_record               where dept='finance’;      </vt:lpstr>
      <vt:lpstr>OUTPUT: </vt:lpstr>
      <vt:lpstr>  QUESTION 8:  Write a query to list down employee details such as EMP_ID, FIRST_NAME,LAST_NAME, ROLE, DEPARTMENT, and EMP_RATING grouped by dept. Also include the respective employee rating along with the max emp rating for the department.   CODE: select emp_id, first_name, last_name, role, dept, emp_rating,emp_rating              as max_rating              from emp_record where(dept, emp_rating)               IN (select dept, max(emp_rating)               from emp_record               group by dept);</vt:lpstr>
      <vt:lpstr>OUTPUT: </vt:lpstr>
      <vt:lpstr>    QUESTION 9:  Write a query to calculate the minimum and the maximum salary of the employees in each role. Take data from the employee record table.   CODE: select role, min(salary) as minsalary, max(salary) as maxsalary               from emp_record              group by role;</vt:lpstr>
      <vt:lpstr>OUTPUT:    </vt:lpstr>
      <vt:lpstr>    QUESTION 10:  Write a query to assign ranks to each employee based on their experience.   CODE: select emp_id, first_name, last_name, exp,             dense_rank()              over(order by exp desc)              from emp_record;</vt:lpstr>
      <vt:lpstr>OUTPUT:  </vt:lpstr>
      <vt:lpstr>   QUESTION 11:  Write a query to create a view that displays employees in various countrieswhose salary is more than six thousand. Take data from the employee record table.   CODE: create view six_thousand_salary               as               select emp_id, first_name, last_name, country, salary                from emp_record                where salary &gt; 6000;               select * from six_thousand_salary;</vt:lpstr>
      <vt:lpstr>OUTPUT:   </vt:lpstr>
      <vt:lpstr>     QUESTION 12: Write a nested query to find employees with experience of more than ten years. Take data from the employee record table.   CODE: select emp_id, first_name, last_name, exp             from emp_record             where exp in(select exp from emp_record where exp &gt; 10);</vt:lpstr>
      <vt:lpstr>OUTPUT:  </vt:lpstr>
      <vt:lpstr> QUESTION 13:  Write a query to create a stored procedure to retrieve the details of the employees whose experience is more than three years. Take data from the employee record table.   CODE:              DELIMITER $$              USE `employee`$$              CREATE PROCEDURE `Employee` ()              BEGIN              select * from emp_record               where exp &gt; 3;              END$$              DELIMITER ;               call employee;</vt:lpstr>
      <vt:lpstr>OUTPUT: </vt:lpstr>
      <vt:lpstr>  QUESTION 14: Write a query using stored functions in the project table to check whether the job profile assigned to each employee in the data science team matches the organization’s set standard.  The standard being: For an employee with experience less than or equal to 2 years assign 'JUNIOR DATA SCIENTIST’, For an employee with the experience of 2 to 5 years assign 'ASSOCIATE DATA SCIENTIST’, For an employee with the experience of 5 to 10 years assign 'SENIOR DATA SCIENTIST’, For an employee with the experience of 10 to 12 years assign 'LEAD DATA SCIENTIST’, For an employee with the experience of 12 to 16 years assign 'MANAGER'.</vt:lpstr>
      <vt:lpstr>CODE:              DELIMITER $$             USE `employee`$$             CREATE PROCEDURE `Assign_role` ()             BEGIN             select emp_id, first_name, last_name,gender, role, dept, exp,              country, continent, salary, emp_rating, manager_id, proj_id,             case                 when exp &lt;=2 then 'JUNIOR DATA SCIENTIST'                 when exp between 2 and 5 then 'ASSOCIATE DATA SCIENTIST'                 when exp between 5 and 10 then 'SENIOR DATA SCIENTIST'                 when exp between 10 and 12 then 'LEAD DATA SCIENTIST'                 when exp between 12 and 16 then 'manager’             END as Assigned_role             from emp_record;             END$$             DELIMITER ;              call assign_role;</vt:lpstr>
      <vt:lpstr>OUTPUT: </vt:lpstr>
      <vt:lpstr>    QUESTION 15: Create an index to improve the cost and performance of the query to find the employee whose FIRST_NAME is ‘Eric’ in the employee table after  checking the execution plan.   CODE:             create index employee1 on emp_record (first_name(20));              select * from emp_record              where first_name='Eric'; </vt:lpstr>
      <vt:lpstr>OUTPUT: </vt:lpstr>
      <vt:lpstr>     QUESTION 16: Write a query to calculate the bonus for all the employees, based on their ratings and salaries (Use the formula: 5% of salary * employee rating).   CODE:              select first_name, last_name, salary, ((salary * .05)*emp_rating)             as bonus             from emp_record; </vt:lpstr>
      <vt:lpstr>OUTPUT: </vt:lpstr>
      <vt:lpstr>  QUESTION 17: Write a query to calculate the average salary distribution based on the continent and country. Take data from the employee record table.   CODE:                select continent, avg(salary) as avgsalary                 from emp_record                group by continent;                 select country, avg(salary) as avgsalary                from emp_record                 group by country;</vt:lpstr>
      <vt:lpstr>OUTPUT: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 Surendra Reddy</dc:creator>
  <cp:lastModifiedBy>N Surendra Reddy</cp:lastModifiedBy>
  <cp:revision>1</cp:revision>
  <dcterms:created xsi:type="dcterms:W3CDTF">2025-02-22T12:39:32Z</dcterms:created>
  <dcterms:modified xsi:type="dcterms:W3CDTF">2025-02-27T14:13:40Z</dcterms:modified>
</cp:coreProperties>
</file>