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5905"/>
            <a:ext cx="9144000" cy="5001895"/>
          </a:xfrm>
        </p:spPr>
        <p:txBody>
          <a:bodyPr>
            <a:normAutofit fontScale="90000" lnSpcReduction="10000"/>
          </a:bodyPr>
          <a:lstStyle/>
          <a:p>
            <a:r>
              <a:rPr lang="en-US"/>
              <a:t>HTML</a:t>
            </a:r>
            <a:endParaRPr lang="en-US"/>
          </a:p>
          <a:p>
            <a:r>
              <a:rPr lang="en-US"/>
              <a:t>&lt;!DOCTYPE html&gt;</a:t>
            </a:r>
            <a:endParaRPr lang="en-US"/>
          </a:p>
          <a:p>
            <a:r>
              <a:rPr lang="en-US"/>
              <a:t>&lt;html lang="en"&gt;</a:t>
            </a:r>
            <a:endParaRPr lang="en-US"/>
          </a:p>
          <a:p>
            <a:r>
              <a:rPr lang="en-US"/>
              <a:t>&lt;head&gt;</a:t>
            </a:r>
            <a:endParaRPr lang="en-US"/>
          </a:p>
          <a:p>
            <a:r>
              <a:rPr lang="en-US"/>
              <a:t>    &lt;meta charset="UTF-8"&gt;</a:t>
            </a:r>
            <a:endParaRPr lang="en-US"/>
          </a:p>
          <a:p>
            <a:r>
              <a:rPr lang="en-US"/>
              <a:t>    &lt;meta name="viewport" content="width=device-width, initial-scale=1.0"&gt;</a:t>
            </a:r>
            <a:endParaRPr lang="en-US"/>
          </a:p>
          <a:p>
            <a:r>
              <a:rPr lang="en-US"/>
              <a:t>    &lt;title&gt;CRUD Operations Example&lt;/title&gt;</a:t>
            </a:r>
            <a:endParaRPr lang="en-US"/>
          </a:p>
          <a:p>
            <a:r>
              <a:rPr lang="en-US"/>
              <a:t>    &lt;link rel="stylesheet" href="styles.css"&gt;</a:t>
            </a:r>
            <a:endParaRPr lang="en-US"/>
          </a:p>
          <a:p>
            <a:r>
              <a:rPr lang="en-US"/>
              <a:t>&lt;/head&gt;</a:t>
            </a:r>
            <a:endParaRPr lang="en-US"/>
          </a:p>
          <a:p>
            <a:r>
              <a:rPr lang="en-US"/>
              <a:t>&lt;body&gt;</a:t>
            </a:r>
            <a:endParaRPr lang="en-US"/>
          </a:p>
          <a:p>
            <a:endParaRPr lang="en-US"/>
          </a:p>
          <a:p>
            <a:r>
              <a:rPr lang="en-US"/>
              <a:t>    &lt;h1&gt;CRUD Operations&lt;/h1&gt;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04215"/>
            <a:ext cx="10515600" cy="547306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en-US"/>
              <a:t>&lt;form id="crudForm"&gt;</a:t>
            </a:r>
            <a:endParaRPr lang="en-US"/>
          </a:p>
          <a:p>
            <a:pPr marL="0" indent="0">
              <a:buNone/>
            </a:pPr>
            <a:r>
              <a:rPr lang="en-US"/>
              <a:t>        &lt;input type="text" id="itemInput" placeholder="Enter item" required /&gt;</a:t>
            </a:r>
            <a:endParaRPr lang="en-US"/>
          </a:p>
          <a:p>
            <a:pPr marL="0" indent="0">
              <a:buNone/>
            </a:pPr>
            <a:r>
              <a:rPr lang="en-US"/>
              <a:t>        &lt;button type="submit" id="submitBtn"&gt;Add Item&lt;/button&gt;</a:t>
            </a:r>
            <a:endParaRPr lang="en-US"/>
          </a:p>
          <a:p>
            <a:pPr marL="0" indent="0">
              <a:buNone/>
            </a:pPr>
            <a:r>
              <a:rPr lang="en-US"/>
              <a:t>    &lt;/form&gt;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&lt;h2&gt;Items List&lt;/h2&gt;</a:t>
            </a:r>
            <a:endParaRPr lang="en-US"/>
          </a:p>
          <a:p>
            <a:pPr marL="0" indent="0">
              <a:buNone/>
            </a:pPr>
            <a:r>
              <a:rPr lang="en-US"/>
              <a:t>    &lt;ul id="itemList"&gt;&lt;/ul&gt;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   &lt;script src="script.js"&gt;&lt;/script&gt;</a:t>
            </a:r>
            <a:endParaRPr lang="en-US"/>
          </a:p>
          <a:p>
            <a:pPr marL="0" indent="0">
              <a:buNone/>
            </a:pPr>
            <a:r>
              <a:rPr lang="en-US"/>
              <a:t>&lt;/body&gt;</a:t>
            </a:r>
            <a:endParaRPr lang="en-US"/>
          </a:p>
          <a:p>
            <a:pPr marL="0" indent="0">
              <a:buNone/>
            </a:pPr>
            <a:r>
              <a:rPr lang="en-US"/>
              <a:t>&lt;/html&gt;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39725"/>
            <a:ext cx="10515600" cy="5837555"/>
          </a:xfrm>
        </p:spPr>
        <p:txBody>
          <a:bodyPr>
            <a:normAutofit fontScale="55000"/>
          </a:bodyPr>
          <a:p>
            <a:pPr marL="0" indent="0">
              <a:buNone/>
            </a:pPr>
            <a:r>
              <a:rPr lang="en-US"/>
              <a:t>CSS</a:t>
            </a:r>
            <a:endParaRPr lang="en-US"/>
          </a:p>
          <a:p>
            <a:pPr marL="0" indent="0">
              <a:buNone/>
            </a:pPr>
            <a:r>
              <a:rPr lang="en-US"/>
              <a:t>body {</a:t>
            </a:r>
            <a:endParaRPr lang="en-US"/>
          </a:p>
          <a:p>
            <a:pPr marL="0" indent="0">
              <a:buNone/>
            </a:pPr>
            <a:r>
              <a:rPr lang="en-US"/>
              <a:t>    font-family: Arial, sans-serif;</a:t>
            </a:r>
            <a:endParaRPr lang="en-US"/>
          </a:p>
          <a:p>
            <a:pPr marL="0" indent="0">
              <a:buNone/>
            </a:pPr>
            <a:r>
              <a:rPr lang="en-US"/>
              <a:t>    padding: 20px;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h1 {</a:t>
            </a:r>
            <a:endParaRPr lang="en-US"/>
          </a:p>
          <a:p>
            <a:pPr marL="0" indent="0">
              <a:buNone/>
            </a:pPr>
            <a:r>
              <a:rPr lang="en-US"/>
              <a:t>    text-align: center;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form {</a:t>
            </a:r>
            <a:endParaRPr lang="en-US"/>
          </a:p>
          <a:p>
            <a:pPr marL="0" indent="0">
              <a:buNone/>
            </a:pPr>
            <a:r>
              <a:rPr lang="en-US"/>
              <a:t>    margin-bottom: 20px;</a:t>
            </a:r>
            <a:endParaRPr lang="en-US"/>
          </a:p>
          <a:p>
            <a:pPr marL="0" indent="0">
              <a:buNone/>
            </a:pPr>
            <a:r>
              <a:rPr lang="en-US"/>
              <a:t>    text-align: center;</a:t>
            </a:r>
            <a:endParaRPr lang="en-US"/>
          </a:p>
          <a:p>
            <a:pPr marL="0" indent="0">
              <a:buNone/>
            </a:pPr>
            <a:r>
              <a:rPr lang="en-US"/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input {</a:t>
            </a:r>
            <a:endParaRPr lang="en-US"/>
          </a:p>
          <a:p>
            <a:pPr marL="0" indent="0">
              <a:buNone/>
            </a:pPr>
            <a:r>
              <a:rPr lang="en-US"/>
              <a:t>   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6130"/>
            <a:ext cx="10515600" cy="4561205"/>
          </a:xfrm>
        </p:spPr>
        <p:txBody>
          <a:bodyPr>
            <a:normAutofit fontScale="35000"/>
          </a:bodyPr>
          <a:p>
            <a:pPr marL="0" indent="0">
              <a:buNone/>
            </a:pPr>
            <a:r>
              <a:rPr lang="en-US">
                <a:sym typeface="+mn-ea"/>
              </a:rPr>
              <a:t>  padding: 10px;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margin-right: 10px;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width: 200px;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button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padding: 10px 20px;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cursor: pointer;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ul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list-style-type: none;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padding: 0;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67055"/>
            <a:ext cx="10515600" cy="5610225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en-US">
                <a:sym typeface="+mn-ea"/>
              </a:rPr>
              <a:t>li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padding: 10px;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margin: 5px 0;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background-color: #f0f0f0;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display: flex;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justify-content: space-between;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align-items: center;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button.edit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background-color: orange;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button.delete {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background-color: red;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    color: white;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}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55"/>
            <a:ext cx="10515600" cy="602932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>
                <a:sym typeface="+mn-ea"/>
              </a:rPr>
              <a:t> JAVASCRIPT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sz="4800"/>
              <a:t>let items = [];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let currentIndex = null;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function updateList() {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const itemList = document.getElementById('itemList');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itemList.innerHTML = '';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items.forEach((item, index) =&gt; {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const li = document.createElement('li');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li.textContent = item;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const editBtn = document.createElement('button');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editBtn.textContent = 'Edit';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editBtn.classList.add('edit');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editBtn.onclick = () =&gt; editItem(index);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li.appendChild(editBtn);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const deleteBtn = document.createElement('button');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deleteBtn.textContent = 'Delete';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deleteBtn.classList.add('delete');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deleteBtn.onclick = () =&gt; deleteItem(index);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    li.appendChild(deleteBtn);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itemList.appendChild(li);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   });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}</a:t>
            </a:r>
            <a:endParaRPr lang="en-US" sz="4800"/>
          </a:p>
          <a:p>
            <a:pPr marL="0" indent="0">
              <a:buNone/>
            </a:pPr>
            <a:r>
              <a:rPr lang="en-US" sz="4800"/>
              <a:t> </a:t>
            </a:r>
            <a:endParaRPr lang="en-US"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55"/>
            <a:ext cx="10515600" cy="6029325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en-US" sz="4800">
                <a:sym typeface="+mn-ea"/>
              </a:rPr>
              <a:t>function handleFormSubmit(e) {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e.preventDefault();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const itemInput = document.getElementById('itemInput');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const itemText = itemInput.value.trim();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if (itemText === '') return;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if (currentIndex !== null) {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items[currentIndex] = itemText;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currentIndex = null;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} else {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    items.push(itemText);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}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itemInput.value = '';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updateList();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}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function editItem(index) {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const itemInput = document.getElementById('itemInput');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itemInput.value = items[index];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currentIndex = index;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const submitBtn = document.getElementById('submitBtn');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    submitBtn.textContent = 'Update Item';</a:t>
            </a:r>
            <a:endParaRPr lang="en-US" sz="4800"/>
          </a:p>
          <a:p>
            <a:pPr marL="0" indent="0">
              <a:buNone/>
            </a:pPr>
            <a:r>
              <a:rPr lang="en-US" sz="4800">
                <a:sym typeface="+mn-ea"/>
              </a:rPr>
              <a:t>}</a:t>
            </a:r>
            <a:endParaRPr lang="en-US" sz="4800"/>
          </a:p>
          <a:p>
            <a:pPr marL="0" indent="0">
              <a:buNone/>
            </a:pPr>
            <a:endParaRPr lang="en-US" sz="4800">
              <a:sym typeface="+mn-ea"/>
            </a:endParaRPr>
          </a:p>
          <a:p>
            <a:pPr marL="0" indent="0">
              <a:buNone/>
            </a:pPr>
            <a:endParaRPr lang="en-US" sz="48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955"/>
            <a:ext cx="10515600" cy="60293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en-US" sz="1400">
                <a:sym typeface="+mn-ea"/>
              </a:rPr>
              <a:t> </a:t>
            </a:r>
            <a:r>
              <a:rPr lang="en-US" sz="1400">
                <a:sym typeface="+mn-ea"/>
              </a:rPr>
              <a:t>function deleteItem(index) {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items.splice(index, 1);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    updateList();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}</a:t>
            </a:r>
            <a:endParaRPr lang="en-US" sz="1400"/>
          </a:p>
          <a:p>
            <a:pPr marL="0" indent="0">
              <a:buNone/>
            </a:pPr>
            <a:r>
              <a:rPr lang="en-US" sz="1400">
                <a:sym typeface="+mn-ea"/>
              </a:rPr>
              <a:t>document.getElementById('crudForm').addEventListener('submit', handleFormSubmit);updateList();</a:t>
            </a:r>
            <a:endParaRPr lang="en-US" sz="1400"/>
          </a:p>
          <a:p>
            <a:pPr marL="0" indent="0">
              <a:buNone/>
            </a:pPr>
            <a:endParaRPr lang="en-US" sz="1400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2632</Words>
  <Application>WPS Presentation</Application>
  <PresentationFormat>Widescreen</PresentationFormat>
  <Paragraphs>135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User</cp:lastModifiedBy>
  <cp:revision>1</cp:revision>
  <dcterms:created xsi:type="dcterms:W3CDTF">2024-11-28T05:24:11Z</dcterms:created>
  <dcterms:modified xsi:type="dcterms:W3CDTF">2024-11-28T05:24:11Z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A6E56B061E0D400A9B87DC2236D2B8C8_11</vt:lpwstr>
  </property>
  <property fmtid="{D5CDD505-2E9C-101B-9397-08002B2CF9AE}" pid="3" name="KSOProductBuildVer">
    <vt:lpwstr>1033-12.2.0.18638</vt:lpwstr>
  </property>
</Properties>
</file>