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A15E-AC81-4739-992D-FCE85361115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81354"/>
              </p:ext>
            </p:extLst>
          </p:nvPr>
        </p:nvGraphicFramePr>
        <p:xfrm>
          <a:off x="1759111" y="2977438"/>
          <a:ext cx="1417955" cy="1278255"/>
        </p:xfrm>
        <a:graphic>
          <a:graphicData uri="http://schemas.openxmlformats.org/drawingml/2006/table">
            <a:tbl>
              <a:tblPr firstRow="1" firstCol="1" bandRow="1"/>
              <a:tblGrid>
                <a:gridCol w="1417955"/>
              </a:tblGrid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LoginHistoryID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3246"/>
              </p:ext>
            </p:extLst>
          </p:nvPr>
        </p:nvGraphicFramePr>
        <p:xfrm>
          <a:off x="5104313" y="537932"/>
          <a:ext cx="1311178" cy="2152656"/>
        </p:xfrm>
        <a:graphic>
          <a:graphicData uri="http://schemas.openxmlformats.org/drawingml/2006/table">
            <a:tbl>
              <a:tblPr firstRow="1" firstCol="1" bandRow="1"/>
              <a:tblGrid>
                <a:gridCol w="1311178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FollowedCorporate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98598"/>
              </p:ext>
            </p:extLst>
          </p:nvPr>
        </p:nvGraphicFramePr>
        <p:xfrm>
          <a:off x="8973678" y="3910218"/>
          <a:ext cx="1522730" cy="557530"/>
        </p:xfrm>
        <a:graphic>
          <a:graphicData uri="http://schemas.openxmlformats.org/drawingml/2006/table">
            <a:tbl>
              <a:tblPr firstRow="1" firstCol="1" bandRow="1"/>
              <a:tblGrid>
                <a:gridCol w="1522730"/>
              </a:tblGrid>
              <a:tr h="193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AllowedStoreOptionID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4315"/>
              </p:ext>
            </p:extLst>
          </p:nvPr>
        </p:nvGraphicFramePr>
        <p:xfrm>
          <a:off x="4088152" y="2585477"/>
          <a:ext cx="922877" cy="1076328"/>
        </p:xfrm>
        <a:graphic>
          <a:graphicData uri="http://schemas.openxmlformats.org/drawingml/2006/table">
            <a:tbl>
              <a:tblPr firstRow="1" firstCol="1" bandRow="1"/>
              <a:tblGrid>
                <a:gridCol w="922877"/>
              </a:tblGrid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45977"/>
              </p:ext>
            </p:extLst>
          </p:nvPr>
        </p:nvGraphicFramePr>
        <p:xfrm>
          <a:off x="6577480" y="2583403"/>
          <a:ext cx="951865" cy="1266669"/>
        </p:xfrm>
        <a:graphic>
          <a:graphicData uri="http://schemas.openxmlformats.org/drawingml/2006/table">
            <a:tbl>
              <a:tblPr firstRow="1" firstCol="1" bandRow="1"/>
              <a:tblGrid>
                <a:gridCol w="951865"/>
              </a:tblGrid>
              <a:tr h="1903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Storename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80523"/>
              </p:ext>
            </p:extLst>
          </p:nvPr>
        </p:nvGraphicFramePr>
        <p:xfrm>
          <a:off x="5207021" y="3951152"/>
          <a:ext cx="1046480" cy="538164"/>
        </p:xfrm>
        <a:graphic>
          <a:graphicData uri="http://schemas.openxmlformats.org/drawingml/2006/table">
            <a:tbl>
              <a:tblPr firstRow="1" firstCol="1" bandRow="1"/>
              <a:tblGrid>
                <a:gridCol w="1046480"/>
              </a:tblGrid>
              <a:tr h="173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06320"/>
              </p:ext>
            </p:extLst>
          </p:nvPr>
        </p:nvGraphicFramePr>
        <p:xfrm>
          <a:off x="8015721" y="952938"/>
          <a:ext cx="1389380" cy="717552"/>
        </p:xfrm>
        <a:graphic>
          <a:graphicData uri="http://schemas.openxmlformats.org/drawingml/2006/table">
            <a:tbl>
              <a:tblPr firstRow="1" firstCol="1" bandRow="1"/>
              <a:tblGrid>
                <a:gridCol w="1389380"/>
              </a:tblGrid>
              <a:tr h="1514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</a:t>
                      </a: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</a:t>
                      </a: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MinimumCirculation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Vendorname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07270"/>
              </p:ext>
            </p:extLst>
          </p:nvPr>
        </p:nvGraphicFramePr>
        <p:xfrm>
          <a:off x="2672558" y="458110"/>
          <a:ext cx="1167543" cy="2165131"/>
        </p:xfrm>
        <a:graphic>
          <a:graphicData uri="http://schemas.openxmlformats.org/drawingml/2006/table">
            <a:tbl>
              <a:tblPr firstRow="1" firstCol="1" bandRow="1"/>
              <a:tblGrid>
                <a:gridCol w="1167543"/>
              </a:tblGrid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LockoutendDate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LockoutStartDate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Petpartnerinfo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(Corporate Selection)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5099"/>
              </p:ext>
            </p:extLst>
          </p:nvPr>
        </p:nvGraphicFramePr>
        <p:xfrm>
          <a:off x="6536641" y="5485564"/>
          <a:ext cx="799465" cy="358776"/>
        </p:xfrm>
        <a:graphic>
          <a:graphicData uri="http://schemas.openxmlformats.org/drawingml/2006/table">
            <a:tbl>
              <a:tblPr firstRow="1" firstCol="1" bandRow="1"/>
              <a:tblGrid>
                <a:gridCol w="799465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>
            <a:stCxn id="10" idx="1"/>
            <a:endCxn id="11" idx="3"/>
          </p:cNvCxnSpPr>
          <p:nvPr/>
        </p:nvCxnSpPr>
        <p:spPr>
          <a:xfrm rot="10800000" flipV="1">
            <a:off x="6253502" y="3216736"/>
            <a:ext cx="323979" cy="10034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1" idx="1"/>
          </p:cNvCxnSpPr>
          <p:nvPr/>
        </p:nvCxnSpPr>
        <p:spPr>
          <a:xfrm rot="16200000" flipH="1">
            <a:off x="4599091" y="3612303"/>
            <a:ext cx="558429" cy="6574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4" idx="3"/>
            <a:endCxn id="10" idx="2"/>
          </p:cNvCxnSpPr>
          <p:nvPr/>
        </p:nvCxnSpPr>
        <p:spPr>
          <a:xfrm flipH="1" flipV="1">
            <a:off x="7053412" y="3850072"/>
            <a:ext cx="282694" cy="1814880"/>
          </a:xfrm>
          <a:prstGeom prst="bentConnector4">
            <a:avLst>
              <a:gd name="adj1" fmla="val -80865"/>
              <a:gd name="adj2" fmla="val 54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" idx="3"/>
            <a:endCxn id="9" idx="1"/>
          </p:cNvCxnSpPr>
          <p:nvPr/>
        </p:nvCxnSpPr>
        <p:spPr>
          <a:xfrm flipV="1">
            <a:off x="3177066" y="3123641"/>
            <a:ext cx="911086" cy="4929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" idx="1"/>
            <a:endCxn id="10" idx="3"/>
          </p:cNvCxnSpPr>
          <p:nvPr/>
        </p:nvCxnSpPr>
        <p:spPr>
          <a:xfrm rot="10800000">
            <a:off x="7529346" y="3216737"/>
            <a:ext cx="1444333" cy="9722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" idx="3"/>
            <a:endCxn id="10" idx="0"/>
          </p:cNvCxnSpPr>
          <p:nvPr/>
        </p:nvCxnSpPr>
        <p:spPr>
          <a:xfrm>
            <a:off x="6415491" y="1614260"/>
            <a:ext cx="637921" cy="969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13" idx="3"/>
          </p:cNvCxnSpPr>
          <p:nvPr/>
        </p:nvCxnSpPr>
        <p:spPr>
          <a:xfrm rot="10800000">
            <a:off x="3840101" y="1540676"/>
            <a:ext cx="1264212" cy="735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" idx="0"/>
            <a:endCxn id="12" idx="2"/>
          </p:cNvCxnSpPr>
          <p:nvPr/>
        </p:nvCxnSpPr>
        <p:spPr>
          <a:xfrm rot="16200000" flipV="1">
            <a:off x="8102863" y="2278038"/>
            <a:ext cx="2239728" cy="10246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" idx="0"/>
            <a:endCxn id="12" idx="0"/>
          </p:cNvCxnSpPr>
          <p:nvPr/>
        </p:nvCxnSpPr>
        <p:spPr>
          <a:xfrm rot="16200000" flipH="1">
            <a:off x="7027653" y="-729819"/>
            <a:ext cx="415006" cy="2950509"/>
          </a:xfrm>
          <a:prstGeom prst="bentConnector3">
            <a:avLst>
              <a:gd name="adj1" fmla="val -550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9" idx="3"/>
          </p:cNvCxnSpPr>
          <p:nvPr/>
        </p:nvCxnSpPr>
        <p:spPr>
          <a:xfrm rot="5400000">
            <a:off x="5168940" y="2532678"/>
            <a:ext cx="433053" cy="748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558" y="88777"/>
            <a:ext cx="14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AdMonth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7785" y="179510"/>
            <a:ext cx="17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54750" y="2094591"/>
            <a:ext cx="6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7779" y="2589528"/>
            <a:ext cx="141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LoginHistory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19677" y="537931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ADOption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82671" y="5116854"/>
            <a:ext cx="90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11029" y="3583943"/>
            <a:ext cx="13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UserStore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76116" y="2111807"/>
            <a:ext cx="7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1545" y="3557007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AllowedStoreOption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19664"/>
              </p:ext>
            </p:extLst>
          </p:nvPr>
        </p:nvGraphicFramePr>
        <p:xfrm>
          <a:off x="2070310" y="4718993"/>
          <a:ext cx="1028065" cy="1973268"/>
        </p:xfrm>
        <a:graphic>
          <a:graphicData uri="http://schemas.openxmlformats.org/drawingml/2006/table">
            <a:tbl>
              <a:tblPr firstRow="1" firstCol="1" bandRow="1"/>
              <a:tblGrid>
                <a:gridCol w="1028065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757778" y="4359965"/>
            <a:ext cx="233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80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Pet Supplies 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Henson</dc:creator>
  <cp:lastModifiedBy>Austin Henson</cp:lastModifiedBy>
  <cp:revision>28</cp:revision>
  <dcterms:created xsi:type="dcterms:W3CDTF">2016-03-29T13:40:46Z</dcterms:created>
  <dcterms:modified xsi:type="dcterms:W3CDTF">2016-04-01T21:57:43Z</dcterms:modified>
</cp:coreProperties>
</file>