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8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A15E-AC81-4739-992D-FCE85361115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3433-CA28-4FA6-999A-8F65A3F40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15563"/>
              </p:ext>
            </p:extLst>
          </p:nvPr>
        </p:nvGraphicFramePr>
        <p:xfrm>
          <a:off x="1730251" y="2638272"/>
          <a:ext cx="1417955" cy="1278255"/>
        </p:xfrm>
        <a:graphic>
          <a:graphicData uri="http://schemas.openxmlformats.org/drawingml/2006/table">
            <a:tbl>
              <a:tblPr firstRow="1" firstCol="1" bandRow="1"/>
              <a:tblGrid>
                <a:gridCol w="1417955"/>
              </a:tblGrid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LoginHistoryID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3246"/>
              </p:ext>
            </p:extLst>
          </p:nvPr>
        </p:nvGraphicFramePr>
        <p:xfrm>
          <a:off x="5104313" y="537932"/>
          <a:ext cx="1311178" cy="2152656"/>
        </p:xfrm>
        <a:graphic>
          <a:graphicData uri="http://schemas.openxmlformats.org/drawingml/2006/table">
            <a:tbl>
              <a:tblPr firstRow="1" firstCol="1" bandRow="1"/>
              <a:tblGrid>
                <a:gridCol w="1311178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ChoiceInitials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FollowedCorporate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98598"/>
              </p:ext>
            </p:extLst>
          </p:nvPr>
        </p:nvGraphicFramePr>
        <p:xfrm>
          <a:off x="8973678" y="3910218"/>
          <a:ext cx="1522730" cy="557530"/>
        </p:xfrm>
        <a:graphic>
          <a:graphicData uri="http://schemas.openxmlformats.org/drawingml/2006/table">
            <a:tbl>
              <a:tblPr firstRow="1" firstCol="1" bandRow="1"/>
              <a:tblGrid>
                <a:gridCol w="1522730"/>
              </a:tblGrid>
              <a:tr h="193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AllowedStoreOptionID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08067"/>
              </p:ext>
            </p:extLst>
          </p:nvPr>
        </p:nvGraphicFramePr>
        <p:xfrm>
          <a:off x="4204528" y="3525275"/>
          <a:ext cx="922877" cy="1076328"/>
        </p:xfrm>
        <a:graphic>
          <a:graphicData uri="http://schemas.openxmlformats.org/drawingml/2006/table">
            <a:tbl>
              <a:tblPr firstRow="1" firstCol="1" bandRow="1"/>
              <a:tblGrid>
                <a:gridCol w="922877"/>
              </a:tblGrid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Ownername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IsAdmin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45977"/>
              </p:ext>
            </p:extLst>
          </p:nvPr>
        </p:nvGraphicFramePr>
        <p:xfrm>
          <a:off x="6577480" y="2583403"/>
          <a:ext cx="951865" cy="1266669"/>
        </p:xfrm>
        <a:graphic>
          <a:graphicData uri="http://schemas.openxmlformats.org/drawingml/2006/table">
            <a:tbl>
              <a:tblPr firstRow="1" firstCol="1" bandRow="1"/>
              <a:tblGrid>
                <a:gridCol w="951865"/>
              </a:tblGrid>
              <a:tr h="1903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Ownergroup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Circulation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Storename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2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MarketID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85787"/>
              </p:ext>
            </p:extLst>
          </p:nvPr>
        </p:nvGraphicFramePr>
        <p:xfrm>
          <a:off x="5257060" y="4592208"/>
          <a:ext cx="1046480" cy="538164"/>
        </p:xfrm>
        <a:graphic>
          <a:graphicData uri="http://schemas.openxmlformats.org/drawingml/2006/table">
            <a:tbl>
              <a:tblPr firstRow="1" firstCol="1" bandRow="1"/>
              <a:tblGrid>
                <a:gridCol w="1046480"/>
              </a:tblGrid>
              <a:tr h="173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06320"/>
              </p:ext>
            </p:extLst>
          </p:nvPr>
        </p:nvGraphicFramePr>
        <p:xfrm>
          <a:off x="8015721" y="952938"/>
          <a:ext cx="1389380" cy="717552"/>
        </p:xfrm>
        <a:graphic>
          <a:graphicData uri="http://schemas.openxmlformats.org/drawingml/2006/table">
            <a:tbl>
              <a:tblPr firstRow="1" firstCol="1" bandRow="1"/>
              <a:tblGrid>
                <a:gridCol w="1389380"/>
              </a:tblGrid>
              <a:tr h="1514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 </a:t>
                      </a: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 </a:t>
                      </a: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MinimumCirculation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Vendorname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42956"/>
              </p:ext>
            </p:extLst>
          </p:nvPr>
        </p:nvGraphicFramePr>
        <p:xfrm>
          <a:off x="3498337" y="1063618"/>
          <a:ext cx="1167543" cy="2165131"/>
        </p:xfrm>
        <a:graphic>
          <a:graphicData uri="http://schemas.openxmlformats.org/drawingml/2006/table">
            <a:tbl>
              <a:tblPr firstRow="1" firstCol="1" bandRow="1"/>
              <a:tblGrid>
                <a:gridCol w="1167543"/>
              </a:tblGrid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LockoutendDate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LockoutStartDate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InHomeEnd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Petpartnerinfo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(Corporate Selection)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16629"/>
              </p:ext>
            </p:extLst>
          </p:nvPr>
        </p:nvGraphicFramePr>
        <p:xfrm>
          <a:off x="7615988" y="5250293"/>
          <a:ext cx="799465" cy="358776"/>
        </p:xfrm>
        <a:graphic>
          <a:graphicData uri="http://schemas.openxmlformats.org/drawingml/2006/table">
            <a:tbl>
              <a:tblPr firstRow="1" firstCol="1" bandRow="1"/>
              <a:tblGrid>
                <a:gridCol w="799465"/>
              </a:tblGrid>
              <a:tr h="16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Elbow Connector 32"/>
          <p:cNvCxnSpPr>
            <a:stCxn id="10" idx="1"/>
            <a:endCxn id="11" idx="3"/>
          </p:cNvCxnSpPr>
          <p:nvPr/>
        </p:nvCxnSpPr>
        <p:spPr>
          <a:xfrm rot="10800000" flipV="1">
            <a:off x="6303540" y="3216736"/>
            <a:ext cx="273940" cy="16445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2"/>
            <a:endCxn id="11" idx="1"/>
          </p:cNvCxnSpPr>
          <p:nvPr/>
        </p:nvCxnSpPr>
        <p:spPr>
          <a:xfrm rot="16200000" flipH="1">
            <a:off x="4831670" y="4435899"/>
            <a:ext cx="259687" cy="591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4" idx="0"/>
            <a:endCxn id="10" idx="2"/>
          </p:cNvCxnSpPr>
          <p:nvPr/>
        </p:nvCxnSpPr>
        <p:spPr>
          <a:xfrm rot="16200000" flipV="1">
            <a:off x="6834456" y="4069029"/>
            <a:ext cx="1400221" cy="9623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" idx="3"/>
            <a:endCxn id="9" idx="1"/>
          </p:cNvCxnSpPr>
          <p:nvPr/>
        </p:nvCxnSpPr>
        <p:spPr>
          <a:xfrm>
            <a:off x="3148206" y="3277399"/>
            <a:ext cx="1056322" cy="786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" idx="1"/>
            <a:endCxn id="10" idx="3"/>
          </p:cNvCxnSpPr>
          <p:nvPr/>
        </p:nvCxnSpPr>
        <p:spPr>
          <a:xfrm rot="10800000">
            <a:off x="7529346" y="3216737"/>
            <a:ext cx="1444333" cy="9722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" idx="3"/>
            <a:endCxn id="10" idx="0"/>
          </p:cNvCxnSpPr>
          <p:nvPr/>
        </p:nvCxnSpPr>
        <p:spPr>
          <a:xfrm>
            <a:off x="6415491" y="1614260"/>
            <a:ext cx="637921" cy="9691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" idx="1"/>
            <a:endCxn id="13" idx="3"/>
          </p:cNvCxnSpPr>
          <p:nvPr/>
        </p:nvCxnSpPr>
        <p:spPr>
          <a:xfrm rot="10800000" flipV="1">
            <a:off x="4665881" y="1614259"/>
            <a:ext cx="438433" cy="5319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6" idx="0"/>
            <a:endCxn id="12" idx="2"/>
          </p:cNvCxnSpPr>
          <p:nvPr/>
        </p:nvCxnSpPr>
        <p:spPr>
          <a:xfrm rot="16200000" flipV="1">
            <a:off x="8102863" y="2278038"/>
            <a:ext cx="2239728" cy="10246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endCxn id="12" idx="1"/>
          </p:cNvCxnSpPr>
          <p:nvPr/>
        </p:nvCxnSpPr>
        <p:spPr>
          <a:xfrm>
            <a:off x="6387107" y="1249324"/>
            <a:ext cx="1628614" cy="62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9" idx="3"/>
          </p:cNvCxnSpPr>
          <p:nvPr/>
        </p:nvCxnSpPr>
        <p:spPr>
          <a:xfrm rot="5400000">
            <a:off x="4757229" y="3060765"/>
            <a:ext cx="1372851" cy="6324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8337" y="660702"/>
            <a:ext cx="148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AdMonth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17785" y="179510"/>
            <a:ext cx="177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StoreAdChoice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69584" y="3161425"/>
            <a:ext cx="6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1942" y="2296473"/>
            <a:ext cx="141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LoginHistory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97852" y="590829"/>
            <a:ext cx="122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ADOption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8158" y="4875684"/>
            <a:ext cx="90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10325" y="4244452"/>
            <a:ext cx="13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UserStore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76116" y="2111807"/>
            <a:ext cx="7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91545" y="3557007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AllowedStoreOption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19664"/>
              </p:ext>
            </p:extLst>
          </p:nvPr>
        </p:nvGraphicFramePr>
        <p:xfrm>
          <a:off x="2070310" y="4718993"/>
          <a:ext cx="1028065" cy="1973268"/>
        </p:xfrm>
        <a:graphic>
          <a:graphicData uri="http://schemas.openxmlformats.org/drawingml/2006/table">
            <a:tbl>
              <a:tblPr firstRow="1" firstCol="1" bandRow="1"/>
              <a:tblGrid>
                <a:gridCol w="1028065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AdOptionID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InHomeDate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ChoiceInitials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757778" y="4359965"/>
            <a:ext cx="233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StoreAdChoiceHistory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73457"/>
              </p:ext>
            </p:extLst>
          </p:nvPr>
        </p:nvGraphicFramePr>
        <p:xfrm>
          <a:off x="1817985" y="1476504"/>
          <a:ext cx="799465" cy="342900"/>
        </p:xfrm>
        <a:graphic>
          <a:graphicData uri="http://schemas.openxmlformats.org/drawingml/2006/table">
            <a:tbl>
              <a:tblPr firstRow="1" firstCol="1" bandRow="1"/>
              <a:tblGrid>
                <a:gridCol w="799465"/>
              </a:tblGrid>
              <a:tr h="16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AdMonthID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Coupon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83397"/>
              </p:ext>
            </p:extLst>
          </p:nvPr>
        </p:nvGraphicFramePr>
        <p:xfrm>
          <a:off x="520843" y="484395"/>
          <a:ext cx="874512" cy="358776"/>
        </p:xfrm>
        <a:graphic>
          <a:graphicData uri="http://schemas.openxmlformats.org/drawingml/2006/table">
            <a:tbl>
              <a:tblPr firstRow="1" firstCol="1" bandRow="1"/>
              <a:tblGrid>
                <a:gridCol w="874512"/>
              </a:tblGrid>
              <a:tr h="166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CouponID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CouponText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8" name="Elbow Connector 47"/>
          <p:cNvCxnSpPr>
            <a:stCxn id="13" idx="1"/>
            <a:endCxn id="34" idx="3"/>
          </p:cNvCxnSpPr>
          <p:nvPr/>
        </p:nvCxnSpPr>
        <p:spPr>
          <a:xfrm rot="10800000">
            <a:off x="2617451" y="1647955"/>
            <a:ext cx="880887" cy="498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95355" y="1118825"/>
            <a:ext cx="188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Coupon </a:t>
            </a:r>
            <a:r>
              <a:rPr lang="en-US" dirty="0" err="1" smtClean="0"/>
              <a:t>AdMonth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0843" y="151346"/>
            <a:ext cx="131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cxnSp>
        <p:nvCxnSpPr>
          <p:cNvPr id="61" name="Elbow Connector 60"/>
          <p:cNvCxnSpPr>
            <a:stCxn id="34" idx="1"/>
            <a:endCxn id="36" idx="2"/>
          </p:cNvCxnSpPr>
          <p:nvPr/>
        </p:nvCxnSpPr>
        <p:spPr>
          <a:xfrm rot="10800000">
            <a:off x="958099" y="843172"/>
            <a:ext cx="859886" cy="8047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" idx="0"/>
            <a:endCxn id="36" idx="3"/>
          </p:cNvCxnSpPr>
          <p:nvPr/>
        </p:nvCxnSpPr>
        <p:spPr>
          <a:xfrm rot="16200000" flipH="1" flipV="1">
            <a:off x="3514703" y="-1581417"/>
            <a:ext cx="125851" cy="4364547"/>
          </a:xfrm>
          <a:prstGeom prst="bentConnector4">
            <a:avLst>
              <a:gd name="adj1" fmla="val -181643"/>
              <a:gd name="adj2" fmla="val 575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4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88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Pet Supplies Plus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Henson</dc:creator>
  <cp:lastModifiedBy>Austin Henson</cp:lastModifiedBy>
  <cp:revision>31</cp:revision>
  <dcterms:created xsi:type="dcterms:W3CDTF">2016-03-29T13:40:46Z</dcterms:created>
  <dcterms:modified xsi:type="dcterms:W3CDTF">2016-05-17T20:58:34Z</dcterms:modified>
</cp:coreProperties>
</file>