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 autoAdjust="0"/>
    <p:restoredTop sz="94660"/>
  </p:normalViewPr>
  <p:slideViewPr>
    <p:cSldViewPr snapToGrid="0">
      <p:cViewPr>
        <p:scale>
          <a:sx n="100" d="100"/>
          <a:sy n="100" d="100"/>
        </p:scale>
        <p:origin x="8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A15E-AC81-4739-992D-FCE85361115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5563"/>
              </p:ext>
            </p:extLst>
          </p:nvPr>
        </p:nvGraphicFramePr>
        <p:xfrm>
          <a:off x="1730251" y="2638272"/>
          <a:ext cx="1417955" cy="1278255"/>
        </p:xfrm>
        <a:graphic>
          <a:graphicData uri="http://schemas.openxmlformats.org/drawingml/2006/table">
            <a:tbl>
              <a:tblPr firstRow="1" firstCol="1" bandRow="1"/>
              <a:tblGrid>
                <a:gridCol w="1417955"/>
              </a:tblGrid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LoginHistoryID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26997"/>
              </p:ext>
            </p:extLst>
          </p:nvPr>
        </p:nvGraphicFramePr>
        <p:xfrm>
          <a:off x="5104313" y="537932"/>
          <a:ext cx="1311178" cy="2332044"/>
        </p:xfrm>
        <a:graphic>
          <a:graphicData uri="http://schemas.openxmlformats.org/drawingml/2006/table">
            <a:tbl>
              <a:tblPr firstRow="1" firstCol="1" bandRow="1"/>
              <a:tblGrid>
                <a:gridCol w="1311178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FollowedCorporate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98598"/>
              </p:ext>
            </p:extLst>
          </p:nvPr>
        </p:nvGraphicFramePr>
        <p:xfrm>
          <a:off x="8973678" y="3910218"/>
          <a:ext cx="1522730" cy="557530"/>
        </p:xfrm>
        <a:graphic>
          <a:graphicData uri="http://schemas.openxmlformats.org/drawingml/2006/table">
            <a:tbl>
              <a:tblPr firstRow="1" firstCol="1" bandRow="1"/>
              <a:tblGrid>
                <a:gridCol w="1522730"/>
              </a:tblGrid>
              <a:tr h="193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AllowedStoreOptionID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8067"/>
              </p:ext>
            </p:extLst>
          </p:nvPr>
        </p:nvGraphicFramePr>
        <p:xfrm>
          <a:off x="4204528" y="3525275"/>
          <a:ext cx="922877" cy="1076328"/>
        </p:xfrm>
        <a:graphic>
          <a:graphicData uri="http://schemas.openxmlformats.org/drawingml/2006/table">
            <a:tbl>
              <a:tblPr firstRow="1" firstCol="1" bandRow="1"/>
              <a:tblGrid>
                <a:gridCol w="922877"/>
              </a:tblGrid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28721"/>
              </p:ext>
            </p:extLst>
          </p:nvPr>
        </p:nvGraphicFramePr>
        <p:xfrm>
          <a:off x="6577480" y="2583403"/>
          <a:ext cx="951865" cy="1087281"/>
        </p:xfrm>
        <a:graphic>
          <a:graphicData uri="http://schemas.openxmlformats.org/drawingml/2006/table">
            <a:tbl>
              <a:tblPr firstRow="1" firstCol="1" bandRow="1"/>
              <a:tblGrid>
                <a:gridCol w="951865"/>
              </a:tblGrid>
              <a:tr h="1903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Storename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85787"/>
              </p:ext>
            </p:extLst>
          </p:nvPr>
        </p:nvGraphicFramePr>
        <p:xfrm>
          <a:off x="5257060" y="4592208"/>
          <a:ext cx="1046480" cy="538164"/>
        </p:xfrm>
        <a:graphic>
          <a:graphicData uri="http://schemas.openxmlformats.org/drawingml/2006/table">
            <a:tbl>
              <a:tblPr firstRow="1" firstCol="1" bandRow="1"/>
              <a:tblGrid>
                <a:gridCol w="1046480"/>
              </a:tblGrid>
              <a:tr h="173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1991"/>
              </p:ext>
            </p:extLst>
          </p:nvPr>
        </p:nvGraphicFramePr>
        <p:xfrm>
          <a:off x="8015721" y="952938"/>
          <a:ext cx="1389380" cy="522288"/>
        </p:xfrm>
        <a:graphic>
          <a:graphicData uri="http://schemas.openxmlformats.org/drawingml/2006/table">
            <a:tbl>
              <a:tblPr firstRow="1" firstCol="1" bandRow="1"/>
              <a:tblGrid>
                <a:gridCol w="1389380"/>
              </a:tblGrid>
              <a:tr h="1514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Vendorname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79005"/>
              </p:ext>
            </p:extLst>
          </p:nvPr>
        </p:nvGraphicFramePr>
        <p:xfrm>
          <a:off x="3444336" y="827225"/>
          <a:ext cx="1167543" cy="2399011"/>
        </p:xfrm>
        <a:graphic>
          <a:graphicData uri="http://schemas.openxmlformats.org/drawingml/2006/table">
            <a:tbl>
              <a:tblPr firstRow="1" firstCol="1" bandRow="1"/>
              <a:tblGrid>
                <a:gridCol w="1167543"/>
              </a:tblGrid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LockoutendDate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LockoutStartDate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Petpartnerinfo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CorpInHomeDate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(Corporate Selection)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CorpPlanText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16629"/>
              </p:ext>
            </p:extLst>
          </p:nvPr>
        </p:nvGraphicFramePr>
        <p:xfrm>
          <a:off x="7615988" y="5250293"/>
          <a:ext cx="799465" cy="358776"/>
        </p:xfrm>
        <a:graphic>
          <a:graphicData uri="http://schemas.openxmlformats.org/drawingml/2006/table">
            <a:tbl>
              <a:tblPr firstRow="1" firstCol="1" bandRow="1"/>
              <a:tblGrid>
                <a:gridCol w="799465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/>
          <p:nvPr/>
        </p:nvCxnSpPr>
        <p:spPr>
          <a:xfrm rot="10800000" flipV="1">
            <a:off x="6303540" y="2668581"/>
            <a:ext cx="273940" cy="2377440"/>
          </a:xfrm>
          <a:prstGeom prst="bentConnector3">
            <a:avLst>
              <a:gd name="adj1" fmla="val 36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148206" y="2954126"/>
            <a:ext cx="1056322" cy="639059"/>
          </a:xfrm>
          <a:prstGeom prst="bentConnector3">
            <a:avLst>
              <a:gd name="adj1" fmla="val 20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" idx="1"/>
            <a:endCxn id="10" idx="3"/>
          </p:cNvCxnSpPr>
          <p:nvPr/>
        </p:nvCxnSpPr>
        <p:spPr>
          <a:xfrm rot="10800000">
            <a:off x="7529346" y="2671079"/>
            <a:ext cx="1444333" cy="15179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" idx="3"/>
            <a:endCxn id="10" idx="0"/>
          </p:cNvCxnSpPr>
          <p:nvPr/>
        </p:nvCxnSpPr>
        <p:spPr>
          <a:xfrm>
            <a:off x="6415491" y="1703954"/>
            <a:ext cx="637921" cy="879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 flipV="1">
            <a:off x="4611879" y="814949"/>
            <a:ext cx="492434" cy="91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6387107" y="1039610"/>
            <a:ext cx="1625443" cy="1173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337" y="503444"/>
            <a:ext cx="14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AdMonth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7785" y="179510"/>
            <a:ext cx="17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69584" y="3161425"/>
            <a:ext cx="6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1942" y="2296473"/>
            <a:ext cx="141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LoginHistory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97852" y="590829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ADOption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8158" y="4875684"/>
            <a:ext cx="90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10325" y="4244452"/>
            <a:ext cx="13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UserStore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76116" y="2111807"/>
            <a:ext cx="7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1545" y="3557007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AllowedStoreOption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45451"/>
              </p:ext>
            </p:extLst>
          </p:nvPr>
        </p:nvGraphicFramePr>
        <p:xfrm>
          <a:off x="2074364" y="4475466"/>
          <a:ext cx="1028065" cy="2152656"/>
        </p:xfrm>
        <a:graphic>
          <a:graphicData uri="http://schemas.openxmlformats.org/drawingml/2006/table">
            <a:tbl>
              <a:tblPr firstRow="1" firstCol="1" bandRow="1"/>
              <a:tblGrid>
                <a:gridCol w="1028065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751734" y="4106134"/>
            <a:ext cx="233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StoreAdChoiceHistory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14572"/>
              </p:ext>
            </p:extLst>
          </p:nvPr>
        </p:nvGraphicFramePr>
        <p:xfrm>
          <a:off x="1817985" y="1476504"/>
          <a:ext cx="799465" cy="350838"/>
        </p:xfrm>
        <a:graphic>
          <a:graphicData uri="http://schemas.openxmlformats.org/drawingml/2006/table">
            <a:tbl>
              <a:tblPr firstRow="1" firstCol="1" bandRow="1"/>
              <a:tblGrid>
                <a:gridCol w="799465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</a:t>
                      </a:r>
                      <a:r>
                        <a:rPr lang="en-US" sz="11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83397"/>
              </p:ext>
            </p:extLst>
          </p:nvPr>
        </p:nvGraphicFramePr>
        <p:xfrm>
          <a:off x="520843" y="484395"/>
          <a:ext cx="874512" cy="358776"/>
        </p:xfrm>
        <a:graphic>
          <a:graphicData uri="http://schemas.openxmlformats.org/drawingml/2006/table">
            <a:tbl>
              <a:tblPr firstRow="1" firstCol="1" bandRow="1"/>
              <a:tblGrid>
                <a:gridCol w="874512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CouponText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Elbow Connector 47"/>
          <p:cNvCxnSpPr/>
          <p:nvPr/>
        </p:nvCxnSpPr>
        <p:spPr>
          <a:xfrm rot="10800000" flipV="1">
            <a:off x="2617450" y="918392"/>
            <a:ext cx="826886" cy="663612"/>
          </a:xfrm>
          <a:prstGeom prst="bentConnector3">
            <a:avLst>
              <a:gd name="adj1" fmla="val 16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95355" y="1118825"/>
            <a:ext cx="18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CouponAdMonth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0843" y="151346"/>
            <a:ext cx="1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rot="10800000">
            <a:off x="1395359" y="573163"/>
            <a:ext cx="3708955" cy="2237842"/>
          </a:xfrm>
          <a:prstGeom prst="bentConnector3">
            <a:avLst>
              <a:gd name="adj1" fmla="val 8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H="1">
            <a:off x="6395867" y="4139456"/>
            <a:ext cx="1664208" cy="7315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395865" y="1039610"/>
            <a:ext cx="1524000" cy="3346704"/>
            <a:chOff x="9395865" y="1039610"/>
            <a:chExt cx="1524000" cy="3346704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95865" y="103961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502394" y="4384174"/>
              <a:ext cx="411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917107" y="1039610"/>
              <a:ext cx="0" cy="3346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flipH="1" flipV="1">
            <a:off x="294414" y="1750133"/>
            <a:ext cx="151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297456" y="573885"/>
            <a:ext cx="208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295815" y="573161"/>
            <a:ext cx="0" cy="117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994982" y="3635011"/>
            <a:ext cx="1251419" cy="1195444"/>
            <a:chOff x="3994982" y="3635011"/>
            <a:chExt cx="1251419" cy="1195444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4002817" y="4830455"/>
              <a:ext cx="1243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3996623" y="3635735"/>
              <a:ext cx="208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3994982" y="3635011"/>
              <a:ext cx="0" cy="1188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/>
          <p:nvPr/>
        </p:nvCxnSpPr>
        <p:spPr>
          <a:xfrm flipH="1" flipV="1">
            <a:off x="4914567" y="1527315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4922162" y="1526591"/>
            <a:ext cx="0" cy="198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85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Pet Supplies 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Henson</dc:creator>
  <cp:lastModifiedBy>Austin Henson</cp:lastModifiedBy>
  <cp:revision>41</cp:revision>
  <cp:lastPrinted>2016-05-19T15:16:53Z</cp:lastPrinted>
  <dcterms:created xsi:type="dcterms:W3CDTF">2016-03-29T13:40:46Z</dcterms:created>
  <dcterms:modified xsi:type="dcterms:W3CDTF">2016-05-19T17:52:47Z</dcterms:modified>
</cp:coreProperties>
</file>