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143"/>
  </p:normalViewPr>
  <p:slideViewPr>
    <p:cSldViewPr snapToGrid="0" snapToObjects="1">
      <p:cViewPr varScale="1">
        <p:scale>
          <a:sx n="51" d="100"/>
          <a:sy n="51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3556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/>
          <a:lstStyle/>
          <a:p>
            <a:fld id="{4A299B59-2DF2-FC42-A4B7-DDAA0370CD98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0866" y="9251950"/>
            <a:ext cx="410369" cy="379591"/>
          </a:xfrm>
        </p:spPr>
        <p:txBody>
          <a:bodyPr/>
          <a:lstStyle/>
          <a:p>
            <a:fld id="{18846E31-1FEB-E64D-B270-D3515B3B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633263"/>
            <a:ext cx="10464800" cy="2729955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WeMentor</a:t>
            </a:r>
          </a:p>
          <a:p>
            <a:pPr>
              <a:defRPr sz="3600"/>
            </a:pPr>
            <a:r>
              <a:t>Team 197</a:t>
            </a:r>
          </a:p>
          <a:p>
            <a:pPr>
              <a:defRPr sz="3600"/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ubTitle" sz="half" idx="1"/>
          </p:nvPr>
        </p:nvSpPr>
        <p:spPr>
          <a:xfrm>
            <a:off x="1270000" y="3710086"/>
            <a:ext cx="10464800" cy="4621114"/>
          </a:xfrm>
          <a:prstGeom prst="rect">
            <a:avLst/>
          </a:prstGeom>
        </p:spPr>
        <p:txBody>
          <a:bodyPr/>
          <a:lstStyle/>
          <a:p>
            <a:pPr lvl="3" algn="l"/>
            <a:endParaRPr/>
          </a:p>
          <a:p>
            <a:pPr lvl="3" algn="l"/>
            <a:r>
              <a:t>A website that collect people’s information and intelligently recommend online courses to them.</a:t>
            </a:r>
          </a:p>
          <a:p>
            <a:pPr algn="l"/>
            <a:endParaRPr/>
          </a:p>
          <a:p>
            <a:pPr lvl="3" algn="l"/>
            <a:r>
              <a:t>API:  LinkedIn</a:t>
            </a:r>
          </a:p>
          <a:p>
            <a:pPr marL="0" lvl="7" indent="1600200">
              <a:spcBef>
                <a:spcPts val="0"/>
              </a:spcBef>
              <a:buSzTx/>
              <a:buNone/>
              <a:defRPr sz="3200"/>
            </a:pPr>
            <a:r>
              <a:t>Coursera</a:t>
            </a:r>
          </a:p>
          <a:p>
            <a:pPr marL="0" lvl="7" indent="1600200">
              <a:spcBef>
                <a:spcPts val="0"/>
              </a:spcBef>
              <a:buSzTx/>
              <a:buNone/>
              <a:defRPr sz="3200"/>
            </a:pPr>
            <a:r>
              <a:t>Other online education website</a:t>
            </a:r>
          </a:p>
        </p:txBody>
      </p:sp>
      <p:sp>
        <p:nvSpPr>
          <p:cNvPr id="121" name="Shape 121"/>
          <p:cNvSpPr/>
          <p:nvPr/>
        </p:nvSpPr>
        <p:spPr>
          <a:xfrm>
            <a:off x="6457670" y="2825749"/>
            <a:ext cx="4146663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8" algn="r">
              <a:defRPr sz="2400"/>
            </a:pPr>
            <a:r>
              <a:t>Mouwu Lin</a:t>
            </a:r>
          </a:p>
          <a:p>
            <a:pPr lvl="8" algn="r">
              <a:defRPr sz="2400"/>
            </a:pPr>
            <a:r>
              <a:t>Shijing Qing </a:t>
            </a:r>
          </a:p>
          <a:p>
            <a:pPr algn="r">
              <a:defRPr sz="2400"/>
            </a:pPr>
            <a:r>
              <a:t>Yadi Yang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Original goals for sprint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ubTitle" idx="1"/>
          </p:nvPr>
        </p:nvSpPr>
        <p:spPr>
          <a:xfrm>
            <a:off x="1270000" y="525710"/>
            <a:ext cx="10464800" cy="9118750"/>
          </a:xfrm>
          <a:prstGeom prst="rect">
            <a:avLst/>
          </a:prstGeom>
        </p:spPr>
        <p:txBody>
          <a:bodyPr>
            <a:noAutofit/>
          </a:bodyPr>
          <a:lstStyle/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Static Template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/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Log in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Registration 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Main page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User profile page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User profile edit page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/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Design Model and Form</a:t>
            </a:r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/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Design Urls</a:t>
            </a:r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/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Registration and login function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/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Log in authentication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Registration authentication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/>
              <a:t>Email verification</a:t>
            </a:r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/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Log in from LinkedIn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 smtClean="0"/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LinkedIn authentication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Data transformation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Url redirection</a:t>
            </a:r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 smtClean="0"/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Automatically Generate Profile Function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 smtClean="0"/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LinkedIn data extract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LinkedIn data transfer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LinkedIn data load into data model</a:t>
            </a:r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 smtClean="0"/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Create Profile Function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 smtClean="0"/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Profile data definition</a:t>
            </a:r>
          </a:p>
          <a:p>
            <a:pPr marL="0" lvl="8" indent="914400" defTabSz="228600">
              <a:spcBef>
                <a:spcPts val="0"/>
              </a:spcBef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Data validation</a:t>
            </a:r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1600" dirty="0" smtClean="0"/>
          </a:p>
          <a:p>
            <a:pPr lvl="4" indent="457200" algn="l" defTabSz="228600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600" dirty="0" smtClean="0"/>
              <a:t>Profile Update Function</a:t>
            </a:r>
            <a:endParaRPr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Udacity</a:t>
            </a:r>
            <a:r>
              <a:rPr lang="en-US" dirty="0" smtClean="0"/>
              <a:t> courses integration</a:t>
            </a:r>
          </a:p>
          <a:p>
            <a:r>
              <a:rPr lang="en-US" dirty="0" smtClean="0"/>
              <a:t>Course management</a:t>
            </a:r>
          </a:p>
          <a:p>
            <a:pPr lvl="1"/>
            <a:r>
              <a:rPr lang="en-US" dirty="0" smtClean="0"/>
              <a:t>General course objects</a:t>
            </a:r>
          </a:p>
          <a:p>
            <a:pPr lvl="1"/>
            <a:r>
              <a:rPr lang="en-US" dirty="0" smtClean="0"/>
              <a:t>User course management</a:t>
            </a:r>
          </a:p>
          <a:p>
            <a:r>
              <a:rPr lang="en-US" dirty="0" smtClean="0"/>
              <a:t>Course search</a:t>
            </a:r>
          </a:p>
          <a:p>
            <a:r>
              <a:rPr lang="en-US" dirty="0" smtClean="0"/>
              <a:t>Plan management</a:t>
            </a:r>
          </a:p>
        </p:txBody>
      </p:sp>
    </p:spTree>
    <p:extLst>
      <p:ext uri="{BB962C8B-B14F-4D97-AF65-F5344CB8AC3E}">
        <p14:creationId xmlns:p14="http://schemas.microsoft.com/office/powerpoint/2010/main" val="15577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123</Words>
  <Application>Microsoft Macintosh PowerPoint</Application>
  <PresentationFormat>Custom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Helvetica Light</vt:lpstr>
      <vt:lpstr>Helvetica Neue</vt:lpstr>
      <vt:lpstr>White</vt:lpstr>
      <vt:lpstr>WeMentor Team 197 </vt:lpstr>
      <vt:lpstr>Original goals for sprint 1</vt:lpstr>
      <vt:lpstr>PowerPoint Presentation</vt:lpstr>
      <vt:lpstr>Plan for next sprint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WeMentor Team 197 </dc:title>
  <cp:lastModifiedBy>Shiqing Jing</cp:lastModifiedBy>
  <cp:revision>2</cp:revision>
  <dcterms:modified xsi:type="dcterms:W3CDTF">2016-11-07T22:42:58Z</dcterms:modified>
</cp:coreProperties>
</file>