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03" r:id="rId4"/>
    <p:sldId id="304" r:id="rId5"/>
    <p:sldId id="305" r:id="rId6"/>
    <p:sldId id="306" r:id="rId7"/>
    <p:sldId id="302" r:id="rId8"/>
    <p:sldId id="307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12E"/>
    <a:srgbClr val="202833"/>
    <a:srgbClr val="EE1C39"/>
    <a:srgbClr val="FAAA21"/>
    <a:srgbClr val="00B0F1"/>
    <a:srgbClr val="F17822"/>
    <a:srgbClr val="006DC0"/>
    <a:srgbClr val="0B0D0F"/>
    <a:srgbClr val="EF6A0F"/>
    <a:srgbClr val="1E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 autoAdjust="0"/>
    <p:restoredTop sz="90268"/>
  </p:normalViewPr>
  <p:slideViewPr>
    <p:cSldViewPr snapToGrid="0" showGuides="1">
      <p:cViewPr varScale="1">
        <p:scale>
          <a:sx n="109" d="100"/>
          <a:sy n="109" d="100"/>
        </p:scale>
        <p:origin x="-8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77F-5171-4133-B974-E6C3FB9860DA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8086-5501-4AF9-B62F-E3CC9633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6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9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Cosine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7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/>
              <a:t>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282D38"/>
          </a:fgClr>
          <a:bgClr>
            <a:srgbClr val="0B0D0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52948" y="79642"/>
            <a:ext cx="7639052" cy="967195"/>
            <a:chOff x="4067174" y="0"/>
            <a:chExt cx="8124827" cy="1028700"/>
          </a:xfrm>
        </p:grpSpPr>
        <p:sp>
          <p:nvSpPr>
            <p:cNvPr id="17" name="任意多边形 16"/>
            <p:cNvSpPr/>
            <p:nvPr/>
          </p:nvSpPr>
          <p:spPr>
            <a:xfrm>
              <a:off x="4067174" y="0"/>
              <a:ext cx="8124825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076700" y="434974"/>
              <a:ext cx="8115301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H="1" flipV="1">
            <a:off x="0" y="5832074"/>
            <a:ext cx="9772650" cy="1026584"/>
            <a:chOff x="4067174" y="0"/>
            <a:chExt cx="9258302" cy="1028701"/>
          </a:xfrm>
        </p:grpSpPr>
        <p:sp>
          <p:nvSpPr>
            <p:cNvPr id="24" name="任意多边形 23"/>
            <p:cNvSpPr/>
            <p:nvPr/>
          </p:nvSpPr>
          <p:spPr>
            <a:xfrm>
              <a:off x="4067174" y="0"/>
              <a:ext cx="9258302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076700" y="434975"/>
              <a:ext cx="9248776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4112" y="2157072"/>
            <a:ext cx="1097280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Mentor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13199" y="4935764"/>
            <a:ext cx="706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Team: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#197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Speaker :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Yadi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Yang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Mouwu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Lin,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Shiqing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Jing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52991" y="3712137"/>
            <a:ext cx="351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accent2"/>
                </a:solidFill>
              </a:rPr>
              <a:t>Overview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24"/>
          <p:cNvSpPr txBox="1"/>
          <p:nvPr/>
        </p:nvSpPr>
        <p:spPr>
          <a:xfrm>
            <a:off x="4014998" y="5221513"/>
            <a:ext cx="419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Speaker :  </a:t>
            </a:r>
            <a:r>
              <a:rPr lang="en-US" altLang="zh-CN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Yadi</a:t>
            </a:r>
            <a:r>
              <a:rPr lang="zh-CN" altLang="en-US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Yang</a:t>
            </a:r>
            <a:endParaRPr lang="zh-CN" altLang="en-US" b="1" dirty="0">
              <a:solidFill>
                <a:srgbClr val="FFFFFF">
                  <a:lumMod val="95000"/>
                </a:srgb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1508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chemeClr val="bg1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46307" y="-1"/>
            <a:ext cx="6670951" cy="6585223"/>
            <a:chOff x="528101" y="272780"/>
            <a:chExt cx="6670951" cy="6585223"/>
          </a:xfrm>
        </p:grpSpPr>
        <p:sp>
          <p:nvSpPr>
            <p:cNvPr id="14" name="矩形 13"/>
            <p:cNvSpPr/>
            <p:nvPr/>
          </p:nvSpPr>
          <p:spPr>
            <a:xfrm>
              <a:off x="4701733" y="272780"/>
              <a:ext cx="1048629" cy="3534721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5400000">
              <a:off x="1752076" y="2859717"/>
              <a:ext cx="4114802" cy="3881770"/>
            </a:xfrm>
            <a:prstGeom prst="corner">
              <a:avLst>
                <a:gd name="adj1" fmla="val 27216"/>
                <a:gd name="adj2" fmla="val 27602"/>
              </a:avLst>
            </a:prstGeom>
            <a:solidFill>
              <a:srgbClr val="E82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73770" y="2743199"/>
              <a:ext cx="1066978" cy="4114802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49048" y="1369124"/>
              <a:ext cx="1023937" cy="3829525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L 形 17"/>
            <p:cNvSpPr/>
            <p:nvPr/>
          </p:nvSpPr>
          <p:spPr>
            <a:xfrm rot="5400000">
              <a:off x="1111459" y="3596475"/>
              <a:ext cx="2678168" cy="3844883"/>
            </a:xfrm>
            <a:prstGeom prst="corner">
              <a:avLst>
                <a:gd name="adj1" fmla="val 38909"/>
                <a:gd name="adj2" fmla="val 38431"/>
              </a:avLst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73652" y="272780"/>
              <a:ext cx="1025400" cy="2140760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49048" y="1369124"/>
              <a:ext cx="3835014" cy="1044416"/>
            </a:xfrm>
            <a:prstGeom prst="rect">
              <a:avLst/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868592" y="2743199"/>
              <a:ext cx="3891582" cy="1064303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Freeform 163"/>
          <p:cNvSpPr>
            <a:spLocks noEditPoints="1"/>
          </p:cNvSpPr>
          <p:nvPr/>
        </p:nvSpPr>
        <p:spPr bwMode="auto">
          <a:xfrm>
            <a:off x="6808951" y="2754615"/>
            <a:ext cx="735013" cy="523875"/>
          </a:xfrm>
          <a:custGeom>
            <a:avLst/>
            <a:gdLst>
              <a:gd name="T0" fmla="*/ 112 w 284"/>
              <a:gd name="T1" fmla="*/ 0 h 201"/>
              <a:gd name="T2" fmla="*/ 35 w 284"/>
              <a:gd name="T3" fmla="*/ 77 h 201"/>
              <a:gd name="T4" fmla="*/ 35 w 284"/>
              <a:gd name="T5" fmla="*/ 78 h 201"/>
              <a:gd name="T6" fmla="*/ 0 w 284"/>
              <a:gd name="T7" fmla="*/ 136 h 201"/>
              <a:gd name="T8" fmla="*/ 65 w 284"/>
              <a:gd name="T9" fmla="*/ 201 h 201"/>
              <a:gd name="T10" fmla="*/ 65 w 284"/>
              <a:gd name="T11" fmla="*/ 201 h 201"/>
              <a:gd name="T12" fmla="*/ 222 w 284"/>
              <a:gd name="T13" fmla="*/ 201 h 201"/>
              <a:gd name="T14" fmla="*/ 225 w 284"/>
              <a:gd name="T15" fmla="*/ 201 h 201"/>
              <a:gd name="T16" fmla="*/ 284 w 284"/>
              <a:gd name="T17" fmla="*/ 142 h 201"/>
              <a:gd name="T18" fmla="*/ 247 w 284"/>
              <a:gd name="T19" fmla="*/ 86 h 201"/>
              <a:gd name="T20" fmla="*/ 248 w 284"/>
              <a:gd name="T21" fmla="*/ 77 h 201"/>
              <a:gd name="T22" fmla="*/ 207 w 284"/>
              <a:gd name="T23" fmla="*/ 35 h 201"/>
              <a:gd name="T24" fmla="*/ 182 w 284"/>
              <a:gd name="T25" fmla="*/ 43 h 201"/>
              <a:gd name="T26" fmla="*/ 112 w 284"/>
              <a:gd name="T27" fmla="*/ 0 h 201"/>
              <a:gd name="T28" fmla="*/ 142 w 284"/>
              <a:gd name="T29" fmla="*/ 59 h 201"/>
              <a:gd name="T30" fmla="*/ 183 w 284"/>
              <a:gd name="T31" fmla="*/ 75 h 201"/>
              <a:gd name="T32" fmla="*/ 201 w 284"/>
              <a:gd name="T33" fmla="*/ 59 h 201"/>
              <a:gd name="T34" fmla="*/ 201 w 284"/>
              <a:gd name="T35" fmla="*/ 106 h 201"/>
              <a:gd name="T36" fmla="*/ 200 w 284"/>
              <a:gd name="T37" fmla="*/ 106 h 201"/>
              <a:gd name="T38" fmla="*/ 181 w 284"/>
              <a:gd name="T39" fmla="*/ 106 h 201"/>
              <a:gd name="T40" fmla="*/ 153 w 284"/>
              <a:gd name="T41" fmla="*/ 106 h 201"/>
              <a:gd name="T42" fmla="*/ 171 w 284"/>
              <a:gd name="T43" fmla="*/ 89 h 201"/>
              <a:gd name="T44" fmla="*/ 142 w 284"/>
              <a:gd name="T45" fmla="*/ 77 h 201"/>
              <a:gd name="T46" fmla="*/ 103 w 284"/>
              <a:gd name="T47" fmla="*/ 106 h 201"/>
              <a:gd name="T48" fmla="*/ 84 w 284"/>
              <a:gd name="T49" fmla="*/ 106 h 201"/>
              <a:gd name="T50" fmla="*/ 142 w 284"/>
              <a:gd name="T51" fmla="*/ 59 h 201"/>
              <a:gd name="T52" fmla="*/ 82 w 284"/>
              <a:gd name="T53" fmla="*/ 130 h 201"/>
              <a:gd name="T54" fmla="*/ 84 w 284"/>
              <a:gd name="T55" fmla="*/ 130 h 201"/>
              <a:gd name="T56" fmla="*/ 102 w 284"/>
              <a:gd name="T57" fmla="*/ 130 h 201"/>
              <a:gd name="T58" fmla="*/ 130 w 284"/>
              <a:gd name="T59" fmla="*/ 130 h 201"/>
              <a:gd name="T60" fmla="*/ 113 w 284"/>
              <a:gd name="T61" fmla="*/ 146 h 201"/>
              <a:gd name="T62" fmla="*/ 141 w 284"/>
              <a:gd name="T63" fmla="*/ 158 h 201"/>
              <a:gd name="T64" fmla="*/ 180 w 284"/>
              <a:gd name="T65" fmla="*/ 130 h 201"/>
              <a:gd name="T66" fmla="*/ 200 w 284"/>
              <a:gd name="T67" fmla="*/ 130 h 201"/>
              <a:gd name="T68" fmla="*/ 142 w 284"/>
              <a:gd name="T69" fmla="*/ 177 h 201"/>
              <a:gd name="T70" fmla="*/ 100 w 284"/>
              <a:gd name="T71" fmla="*/ 160 h 201"/>
              <a:gd name="T72" fmla="*/ 82 w 284"/>
              <a:gd name="T73" fmla="*/ 177 h 201"/>
              <a:gd name="T74" fmla="*/ 82 w 284"/>
              <a:gd name="T75" fmla="*/ 1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" h="201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67"/>
          <p:cNvSpPr>
            <a:spLocks/>
          </p:cNvSpPr>
          <p:nvPr/>
        </p:nvSpPr>
        <p:spPr bwMode="auto">
          <a:xfrm>
            <a:off x="5473653" y="4073019"/>
            <a:ext cx="685800" cy="674688"/>
          </a:xfrm>
          <a:custGeom>
            <a:avLst/>
            <a:gdLst>
              <a:gd name="T0" fmla="*/ 95 w 279"/>
              <a:gd name="T1" fmla="*/ 3 h 274"/>
              <a:gd name="T2" fmla="*/ 65 w 279"/>
              <a:gd name="T3" fmla="*/ 46 h 274"/>
              <a:gd name="T4" fmla="*/ 70 w 279"/>
              <a:gd name="T5" fmla="*/ 88 h 274"/>
              <a:gd name="T6" fmla="*/ 12 w 279"/>
              <a:gd name="T7" fmla="*/ 99 h 274"/>
              <a:gd name="T8" fmla="*/ 5 w 279"/>
              <a:gd name="T9" fmla="*/ 152 h 274"/>
              <a:gd name="T10" fmla="*/ 6 w 279"/>
              <a:gd name="T11" fmla="*/ 251 h 274"/>
              <a:gd name="T12" fmla="*/ 43 w 279"/>
              <a:gd name="T13" fmla="*/ 270 h 274"/>
              <a:gd name="T14" fmla="*/ 77 w 279"/>
              <a:gd name="T15" fmla="*/ 258 h 274"/>
              <a:gd name="T16" fmla="*/ 62 w 279"/>
              <a:gd name="T17" fmla="*/ 219 h 274"/>
              <a:gd name="T18" fmla="*/ 95 w 279"/>
              <a:gd name="T19" fmla="*/ 179 h 274"/>
              <a:gd name="T20" fmla="*/ 127 w 279"/>
              <a:gd name="T21" fmla="*/ 219 h 274"/>
              <a:gd name="T22" fmla="*/ 112 w 279"/>
              <a:gd name="T23" fmla="*/ 260 h 274"/>
              <a:gd name="T24" fmla="*/ 162 w 279"/>
              <a:gd name="T25" fmla="*/ 269 h 274"/>
              <a:gd name="T26" fmla="*/ 182 w 279"/>
              <a:gd name="T27" fmla="*/ 229 h 274"/>
              <a:gd name="T28" fmla="*/ 201 w 279"/>
              <a:gd name="T29" fmla="*/ 195 h 274"/>
              <a:gd name="T30" fmla="*/ 245 w 279"/>
              <a:gd name="T31" fmla="*/ 214 h 274"/>
              <a:gd name="T32" fmla="*/ 269 w 279"/>
              <a:gd name="T33" fmla="*/ 165 h 274"/>
              <a:gd name="T34" fmla="*/ 230 w 279"/>
              <a:gd name="T35" fmla="*/ 149 h 274"/>
              <a:gd name="T36" fmla="*/ 189 w 279"/>
              <a:gd name="T37" fmla="*/ 159 h 274"/>
              <a:gd name="T38" fmla="*/ 176 w 279"/>
              <a:gd name="T39" fmla="*/ 98 h 274"/>
              <a:gd name="T40" fmla="*/ 116 w 279"/>
              <a:gd name="T41" fmla="*/ 85 h 274"/>
              <a:gd name="T42" fmla="*/ 121 w 279"/>
              <a:gd name="T43" fmla="*/ 50 h 274"/>
              <a:gd name="T44" fmla="*/ 108 w 279"/>
              <a:gd name="T45" fmla="*/ 4 h 274"/>
              <a:gd name="T46" fmla="*/ 95 w 279"/>
              <a:gd name="T47" fmla="*/ 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74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279036" y="1330325"/>
            <a:ext cx="646113" cy="646113"/>
          </a:xfrm>
          <a:custGeom>
            <a:avLst/>
            <a:gdLst>
              <a:gd name="T0" fmla="*/ 393 w 1905"/>
              <a:gd name="T1" fmla="*/ 1 h 1906"/>
              <a:gd name="T2" fmla="*/ 355 w 1905"/>
              <a:gd name="T3" fmla="*/ 9 h 1906"/>
              <a:gd name="T4" fmla="*/ 693 w 1905"/>
              <a:gd name="T5" fmla="*/ 348 h 1906"/>
              <a:gd name="T6" fmla="*/ 606 w 1905"/>
              <a:gd name="T7" fmla="*/ 607 h 1906"/>
              <a:gd name="T8" fmla="*/ 347 w 1905"/>
              <a:gd name="T9" fmla="*/ 694 h 1906"/>
              <a:gd name="T10" fmla="*/ 8 w 1905"/>
              <a:gd name="T11" fmla="*/ 356 h 1906"/>
              <a:gd name="T12" fmla="*/ 0 w 1905"/>
              <a:gd name="T13" fmla="*/ 434 h 1906"/>
              <a:gd name="T14" fmla="*/ 0 w 1905"/>
              <a:gd name="T15" fmla="*/ 450 h 1906"/>
              <a:gd name="T16" fmla="*/ 0 w 1905"/>
              <a:gd name="T17" fmla="*/ 477 h 1906"/>
              <a:gd name="T18" fmla="*/ 477 w 1905"/>
              <a:gd name="T19" fmla="*/ 954 h 1906"/>
              <a:gd name="T20" fmla="*/ 590 w 1905"/>
              <a:gd name="T21" fmla="*/ 937 h 1906"/>
              <a:gd name="T22" fmla="*/ 671 w 1905"/>
              <a:gd name="T23" fmla="*/ 1016 h 1906"/>
              <a:gd name="T24" fmla="*/ 606 w 1905"/>
              <a:gd name="T25" fmla="*/ 1127 h 1906"/>
              <a:gd name="T26" fmla="*/ 347 w 1905"/>
              <a:gd name="T27" fmla="*/ 1213 h 1906"/>
              <a:gd name="T28" fmla="*/ 44 w 1905"/>
              <a:gd name="T29" fmla="*/ 1516 h 1906"/>
              <a:gd name="T30" fmla="*/ 0 w 1905"/>
              <a:gd name="T31" fmla="*/ 1560 h 1906"/>
              <a:gd name="T32" fmla="*/ 347 w 1905"/>
              <a:gd name="T33" fmla="*/ 1906 h 1906"/>
              <a:gd name="T34" fmla="*/ 693 w 1905"/>
              <a:gd name="T35" fmla="*/ 1560 h 1906"/>
              <a:gd name="T36" fmla="*/ 688 w 1905"/>
              <a:gd name="T37" fmla="*/ 1527 h 1906"/>
              <a:gd name="T38" fmla="*/ 693 w 1905"/>
              <a:gd name="T39" fmla="*/ 1465 h 1906"/>
              <a:gd name="T40" fmla="*/ 717 w 1905"/>
              <a:gd name="T41" fmla="*/ 1397 h 1906"/>
              <a:gd name="T42" fmla="*/ 755 w 1905"/>
              <a:gd name="T43" fmla="*/ 1327 h 1906"/>
              <a:gd name="T44" fmla="*/ 761 w 1905"/>
              <a:gd name="T45" fmla="*/ 1322 h 1906"/>
              <a:gd name="T46" fmla="*/ 780 w 1905"/>
              <a:gd name="T47" fmla="*/ 1300 h 1906"/>
              <a:gd name="T48" fmla="*/ 831 w 1905"/>
              <a:gd name="T49" fmla="*/ 1259 h 1906"/>
              <a:gd name="T50" fmla="*/ 885 w 1905"/>
              <a:gd name="T51" fmla="*/ 1230 h 1906"/>
              <a:gd name="T52" fmla="*/ 955 w 1905"/>
              <a:gd name="T53" fmla="*/ 1300 h 1906"/>
              <a:gd name="T54" fmla="*/ 1126 w 1905"/>
              <a:gd name="T55" fmla="*/ 1473 h 1906"/>
              <a:gd name="T56" fmla="*/ 1386 w 1905"/>
              <a:gd name="T57" fmla="*/ 1733 h 1906"/>
              <a:gd name="T58" fmla="*/ 1559 w 1905"/>
              <a:gd name="T59" fmla="*/ 1803 h 1906"/>
              <a:gd name="T60" fmla="*/ 1800 w 1905"/>
              <a:gd name="T61" fmla="*/ 1560 h 1906"/>
              <a:gd name="T62" fmla="*/ 1732 w 1905"/>
              <a:gd name="T63" fmla="*/ 1387 h 1906"/>
              <a:gd name="T64" fmla="*/ 1729 w 1905"/>
              <a:gd name="T65" fmla="*/ 1378 h 1906"/>
              <a:gd name="T66" fmla="*/ 1472 w 1905"/>
              <a:gd name="T67" fmla="*/ 1127 h 1906"/>
              <a:gd name="T68" fmla="*/ 1172 w 1905"/>
              <a:gd name="T69" fmla="*/ 821 h 1906"/>
              <a:gd name="T70" fmla="*/ 1732 w 1905"/>
              <a:gd name="T71" fmla="*/ 261 h 1906"/>
              <a:gd name="T72" fmla="*/ 1775 w 1905"/>
              <a:gd name="T73" fmla="*/ 304 h 1906"/>
              <a:gd name="T74" fmla="*/ 1905 w 1905"/>
              <a:gd name="T75" fmla="*/ 88 h 1906"/>
              <a:gd name="T76" fmla="*/ 1819 w 1905"/>
              <a:gd name="T77" fmla="*/ 1 h 1906"/>
              <a:gd name="T78" fmla="*/ 1602 w 1905"/>
              <a:gd name="T79" fmla="*/ 131 h 1906"/>
              <a:gd name="T80" fmla="*/ 1645 w 1905"/>
              <a:gd name="T81" fmla="*/ 174 h 1906"/>
              <a:gd name="T82" fmla="*/ 1085 w 1905"/>
              <a:gd name="T83" fmla="*/ 735 h 1906"/>
              <a:gd name="T84" fmla="*/ 936 w 1905"/>
              <a:gd name="T85" fmla="*/ 591 h 1906"/>
              <a:gd name="T86" fmla="*/ 953 w 1905"/>
              <a:gd name="T87" fmla="*/ 477 h 1906"/>
              <a:gd name="T88" fmla="*/ 477 w 1905"/>
              <a:gd name="T89" fmla="*/ 1 h 1906"/>
              <a:gd name="T90" fmla="*/ 455 w 1905"/>
              <a:gd name="T91" fmla="*/ 1 h 1906"/>
              <a:gd name="T92" fmla="*/ 433 w 1905"/>
              <a:gd name="T93" fmla="*/ 1 h 1906"/>
              <a:gd name="T94" fmla="*/ 393 w 1905"/>
              <a:gd name="T95" fmla="*/ 1 h 1906"/>
              <a:gd name="T96" fmla="*/ 1559 w 1905"/>
              <a:gd name="T97" fmla="*/ 1430 h 1906"/>
              <a:gd name="T98" fmla="*/ 1689 w 1905"/>
              <a:gd name="T99" fmla="*/ 1560 h 1906"/>
              <a:gd name="T100" fmla="*/ 1559 w 1905"/>
              <a:gd name="T101" fmla="*/ 1690 h 1906"/>
              <a:gd name="T102" fmla="*/ 1429 w 1905"/>
              <a:gd name="T103" fmla="*/ 1560 h 1906"/>
              <a:gd name="T104" fmla="*/ 1559 w 1905"/>
              <a:gd name="T105" fmla="*/ 143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5" h="1906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24"/>
          <p:cNvSpPr txBox="1"/>
          <p:nvPr/>
        </p:nvSpPr>
        <p:spPr>
          <a:xfrm>
            <a:off x="315539" y="1373596"/>
            <a:ext cx="38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Mentor:</a:t>
            </a:r>
            <a:endParaRPr lang="zh-CN" altLang="en-US" sz="2800" b="1" dirty="0"/>
          </a:p>
        </p:txBody>
      </p:sp>
      <p:sp>
        <p:nvSpPr>
          <p:cNvPr id="34" name="矩形 26"/>
          <p:cNvSpPr/>
          <p:nvPr/>
        </p:nvSpPr>
        <p:spPr>
          <a:xfrm>
            <a:off x="279938" y="2070006"/>
            <a:ext cx="602957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/>
              <a:t>A website that collect people’s information and intelligently recommend online courses to them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People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website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3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chemeClr val="bg1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23" name="Freeform 163"/>
          <p:cNvSpPr>
            <a:spLocks noEditPoints="1"/>
          </p:cNvSpPr>
          <p:nvPr/>
        </p:nvSpPr>
        <p:spPr bwMode="auto">
          <a:xfrm>
            <a:off x="6808951" y="2754615"/>
            <a:ext cx="735013" cy="523875"/>
          </a:xfrm>
          <a:custGeom>
            <a:avLst/>
            <a:gdLst>
              <a:gd name="T0" fmla="*/ 112 w 284"/>
              <a:gd name="T1" fmla="*/ 0 h 201"/>
              <a:gd name="T2" fmla="*/ 35 w 284"/>
              <a:gd name="T3" fmla="*/ 77 h 201"/>
              <a:gd name="T4" fmla="*/ 35 w 284"/>
              <a:gd name="T5" fmla="*/ 78 h 201"/>
              <a:gd name="T6" fmla="*/ 0 w 284"/>
              <a:gd name="T7" fmla="*/ 136 h 201"/>
              <a:gd name="T8" fmla="*/ 65 w 284"/>
              <a:gd name="T9" fmla="*/ 201 h 201"/>
              <a:gd name="T10" fmla="*/ 65 w 284"/>
              <a:gd name="T11" fmla="*/ 201 h 201"/>
              <a:gd name="T12" fmla="*/ 222 w 284"/>
              <a:gd name="T13" fmla="*/ 201 h 201"/>
              <a:gd name="T14" fmla="*/ 225 w 284"/>
              <a:gd name="T15" fmla="*/ 201 h 201"/>
              <a:gd name="T16" fmla="*/ 284 w 284"/>
              <a:gd name="T17" fmla="*/ 142 h 201"/>
              <a:gd name="T18" fmla="*/ 247 w 284"/>
              <a:gd name="T19" fmla="*/ 86 h 201"/>
              <a:gd name="T20" fmla="*/ 248 w 284"/>
              <a:gd name="T21" fmla="*/ 77 h 201"/>
              <a:gd name="T22" fmla="*/ 207 w 284"/>
              <a:gd name="T23" fmla="*/ 35 h 201"/>
              <a:gd name="T24" fmla="*/ 182 w 284"/>
              <a:gd name="T25" fmla="*/ 43 h 201"/>
              <a:gd name="T26" fmla="*/ 112 w 284"/>
              <a:gd name="T27" fmla="*/ 0 h 201"/>
              <a:gd name="T28" fmla="*/ 142 w 284"/>
              <a:gd name="T29" fmla="*/ 59 h 201"/>
              <a:gd name="T30" fmla="*/ 183 w 284"/>
              <a:gd name="T31" fmla="*/ 75 h 201"/>
              <a:gd name="T32" fmla="*/ 201 w 284"/>
              <a:gd name="T33" fmla="*/ 59 h 201"/>
              <a:gd name="T34" fmla="*/ 201 w 284"/>
              <a:gd name="T35" fmla="*/ 106 h 201"/>
              <a:gd name="T36" fmla="*/ 200 w 284"/>
              <a:gd name="T37" fmla="*/ 106 h 201"/>
              <a:gd name="T38" fmla="*/ 181 w 284"/>
              <a:gd name="T39" fmla="*/ 106 h 201"/>
              <a:gd name="T40" fmla="*/ 153 w 284"/>
              <a:gd name="T41" fmla="*/ 106 h 201"/>
              <a:gd name="T42" fmla="*/ 171 w 284"/>
              <a:gd name="T43" fmla="*/ 89 h 201"/>
              <a:gd name="T44" fmla="*/ 142 w 284"/>
              <a:gd name="T45" fmla="*/ 77 h 201"/>
              <a:gd name="T46" fmla="*/ 103 w 284"/>
              <a:gd name="T47" fmla="*/ 106 h 201"/>
              <a:gd name="T48" fmla="*/ 84 w 284"/>
              <a:gd name="T49" fmla="*/ 106 h 201"/>
              <a:gd name="T50" fmla="*/ 142 w 284"/>
              <a:gd name="T51" fmla="*/ 59 h 201"/>
              <a:gd name="T52" fmla="*/ 82 w 284"/>
              <a:gd name="T53" fmla="*/ 130 h 201"/>
              <a:gd name="T54" fmla="*/ 84 w 284"/>
              <a:gd name="T55" fmla="*/ 130 h 201"/>
              <a:gd name="T56" fmla="*/ 102 w 284"/>
              <a:gd name="T57" fmla="*/ 130 h 201"/>
              <a:gd name="T58" fmla="*/ 130 w 284"/>
              <a:gd name="T59" fmla="*/ 130 h 201"/>
              <a:gd name="T60" fmla="*/ 113 w 284"/>
              <a:gd name="T61" fmla="*/ 146 h 201"/>
              <a:gd name="T62" fmla="*/ 141 w 284"/>
              <a:gd name="T63" fmla="*/ 158 h 201"/>
              <a:gd name="T64" fmla="*/ 180 w 284"/>
              <a:gd name="T65" fmla="*/ 130 h 201"/>
              <a:gd name="T66" fmla="*/ 200 w 284"/>
              <a:gd name="T67" fmla="*/ 130 h 201"/>
              <a:gd name="T68" fmla="*/ 142 w 284"/>
              <a:gd name="T69" fmla="*/ 177 h 201"/>
              <a:gd name="T70" fmla="*/ 100 w 284"/>
              <a:gd name="T71" fmla="*/ 160 h 201"/>
              <a:gd name="T72" fmla="*/ 82 w 284"/>
              <a:gd name="T73" fmla="*/ 177 h 201"/>
              <a:gd name="T74" fmla="*/ 82 w 284"/>
              <a:gd name="T75" fmla="*/ 1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" h="201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67"/>
          <p:cNvSpPr>
            <a:spLocks/>
          </p:cNvSpPr>
          <p:nvPr/>
        </p:nvSpPr>
        <p:spPr bwMode="auto">
          <a:xfrm>
            <a:off x="5473653" y="4073019"/>
            <a:ext cx="685800" cy="674688"/>
          </a:xfrm>
          <a:custGeom>
            <a:avLst/>
            <a:gdLst>
              <a:gd name="T0" fmla="*/ 95 w 279"/>
              <a:gd name="T1" fmla="*/ 3 h 274"/>
              <a:gd name="T2" fmla="*/ 65 w 279"/>
              <a:gd name="T3" fmla="*/ 46 h 274"/>
              <a:gd name="T4" fmla="*/ 70 w 279"/>
              <a:gd name="T5" fmla="*/ 88 h 274"/>
              <a:gd name="T6" fmla="*/ 12 w 279"/>
              <a:gd name="T7" fmla="*/ 99 h 274"/>
              <a:gd name="T8" fmla="*/ 5 w 279"/>
              <a:gd name="T9" fmla="*/ 152 h 274"/>
              <a:gd name="T10" fmla="*/ 6 w 279"/>
              <a:gd name="T11" fmla="*/ 251 h 274"/>
              <a:gd name="T12" fmla="*/ 43 w 279"/>
              <a:gd name="T13" fmla="*/ 270 h 274"/>
              <a:gd name="T14" fmla="*/ 77 w 279"/>
              <a:gd name="T15" fmla="*/ 258 h 274"/>
              <a:gd name="T16" fmla="*/ 62 w 279"/>
              <a:gd name="T17" fmla="*/ 219 h 274"/>
              <a:gd name="T18" fmla="*/ 95 w 279"/>
              <a:gd name="T19" fmla="*/ 179 h 274"/>
              <a:gd name="T20" fmla="*/ 127 w 279"/>
              <a:gd name="T21" fmla="*/ 219 h 274"/>
              <a:gd name="T22" fmla="*/ 112 w 279"/>
              <a:gd name="T23" fmla="*/ 260 h 274"/>
              <a:gd name="T24" fmla="*/ 162 w 279"/>
              <a:gd name="T25" fmla="*/ 269 h 274"/>
              <a:gd name="T26" fmla="*/ 182 w 279"/>
              <a:gd name="T27" fmla="*/ 229 h 274"/>
              <a:gd name="T28" fmla="*/ 201 w 279"/>
              <a:gd name="T29" fmla="*/ 195 h 274"/>
              <a:gd name="T30" fmla="*/ 245 w 279"/>
              <a:gd name="T31" fmla="*/ 214 h 274"/>
              <a:gd name="T32" fmla="*/ 269 w 279"/>
              <a:gd name="T33" fmla="*/ 165 h 274"/>
              <a:gd name="T34" fmla="*/ 230 w 279"/>
              <a:gd name="T35" fmla="*/ 149 h 274"/>
              <a:gd name="T36" fmla="*/ 189 w 279"/>
              <a:gd name="T37" fmla="*/ 159 h 274"/>
              <a:gd name="T38" fmla="*/ 176 w 279"/>
              <a:gd name="T39" fmla="*/ 98 h 274"/>
              <a:gd name="T40" fmla="*/ 116 w 279"/>
              <a:gd name="T41" fmla="*/ 85 h 274"/>
              <a:gd name="T42" fmla="*/ 121 w 279"/>
              <a:gd name="T43" fmla="*/ 50 h 274"/>
              <a:gd name="T44" fmla="*/ 108 w 279"/>
              <a:gd name="T45" fmla="*/ 4 h 274"/>
              <a:gd name="T46" fmla="*/ 95 w 279"/>
              <a:gd name="T47" fmla="*/ 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74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279036" y="1330325"/>
            <a:ext cx="646113" cy="646113"/>
          </a:xfrm>
          <a:custGeom>
            <a:avLst/>
            <a:gdLst>
              <a:gd name="T0" fmla="*/ 393 w 1905"/>
              <a:gd name="T1" fmla="*/ 1 h 1906"/>
              <a:gd name="T2" fmla="*/ 355 w 1905"/>
              <a:gd name="T3" fmla="*/ 9 h 1906"/>
              <a:gd name="T4" fmla="*/ 693 w 1905"/>
              <a:gd name="T5" fmla="*/ 348 h 1906"/>
              <a:gd name="T6" fmla="*/ 606 w 1905"/>
              <a:gd name="T7" fmla="*/ 607 h 1906"/>
              <a:gd name="T8" fmla="*/ 347 w 1905"/>
              <a:gd name="T9" fmla="*/ 694 h 1906"/>
              <a:gd name="T10" fmla="*/ 8 w 1905"/>
              <a:gd name="T11" fmla="*/ 356 h 1906"/>
              <a:gd name="T12" fmla="*/ 0 w 1905"/>
              <a:gd name="T13" fmla="*/ 434 h 1906"/>
              <a:gd name="T14" fmla="*/ 0 w 1905"/>
              <a:gd name="T15" fmla="*/ 450 h 1906"/>
              <a:gd name="T16" fmla="*/ 0 w 1905"/>
              <a:gd name="T17" fmla="*/ 477 h 1906"/>
              <a:gd name="T18" fmla="*/ 477 w 1905"/>
              <a:gd name="T19" fmla="*/ 954 h 1906"/>
              <a:gd name="T20" fmla="*/ 590 w 1905"/>
              <a:gd name="T21" fmla="*/ 937 h 1906"/>
              <a:gd name="T22" fmla="*/ 671 w 1905"/>
              <a:gd name="T23" fmla="*/ 1016 h 1906"/>
              <a:gd name="T24" fmla="*/ 606 w 1905"/>
              <a:gd name="T25" fmla="*/ 1127 h 1906"/>
              <a:gd name="T26" fmla="*/ 347 w 1905"/>
              <a:gd name="T27" fmla="*/ 1213 h 1906"/>
              <a:gd name="T28" fmla="*/ 44 w 1905"/>
              <a:gd name="T29" fmla="*/ 1516 h 1906"/>
              <a:gd name="T30" fmla="*/ 0 w 1905"/>
              <a:gd name="T31" fmla="*/ 1560 h 1906"/>
              <a:gd name="T32" fmla="*/ 347 w 1905"/>
              <a:gd name="T33" fmla="*/ 1906 h 1906"/>
              <a:gd name="T34" fmla="*/ 693 w 1905"/>
              <a:gd name="T35" fmla="*/ 1560 h 1906"/>
              <a:gd name="T36" fmla="*/ 688 w 1905"/>
              <a:gd name="T37" fmla="*/ 1527 h 1906"/>
              <a:gd name="T38" fmla="*/ 693 w 1905"/>
              <a:gd name="T39" fmla="*/ 1465 h 1906"/>
              <a:gd name="T40" fmla="*/ 717 w 1905"/>
              <a:gd name="T41" fmla="*/ 1397 h 1906"/>
              <a:gd name="T42" fmla="*/ 755 w 1905"/>
              <a:gd name="T43" fmla="*/ 1327 h 1906"/>
              <a:gd name="T44" fmla="*/ 761 w 1905"/>
              <a:gd name="T45" fmla="*/ 1322 h 1906"/>
              <a:gd name="T46" fmla="*/ 780 w 1905"/>
              <a:gd name="T47" fmla="*/ 1300 h 1906"/>
              <a:gd name="T48" fmla="*/ 831 w 1905"/>
              <a:gd name="T49" fmla="*/ 1259 h 1906"/>
              <a:gd name="T50" fmla="*/ 885 w 1905"/>
              <a:gd name="T51" fmla="*/ 1230 h 1906"/>
              <a:gd name="T52" fmla="*/ 955 w 1905"/>
              <a:gd name="T53" fmla="*/ 1300 h 1906"/>
              <a:gd name="T54" fmla="*/ 1126 w 1905"/>
              <a:gd name="T55" fmla="*/ 1473 h 1906"/>
              <a:gd name="T56" fmla="*/ 1386 w 1905"/>
              <a:gd name="T57" fmla="*/ 1733 h 1906"/>
              <a:gd name="T58" fmla="*/ 1559 w 1905"/>
              <a:gd name="T59" fmla="*/ 1803 h 1906"/>
              <a:gd name="T60" fmla="*/ 1800 w 1905"/>
              <a:gd name="T61" fmla="*/ 1560 h 1906"/>
              <a:gd name="T62" fmla="*/ 1732 w 1905"/>
              <a:gd name="T63" fmla="*/ 1387 h 1906"/>
              <a:gd name="T64" fmla="*/ 1729 w 1905"/>
              <a:gd name="T65" fmla="*/ 1378 h 1906"/>
              <a:gd name="T66" fmla="*/ 1472 w 1905"/>
              <a:gd name="T67" fmla="*/ 1127 h 1906"/>
              <a:gd name="T68" fmla="*/ 1172 w 1905"/>
              <a:gd name="T69" fmla="*/ 821 h 1906"/>
              <a:gd name="T70" fmla="*/ 1732 w 1905"/>
              <a:gd name="T71" fmla="*/ 261 h 1906"/>
              <a:gd name="T72" fmla="*/ 1775 w 1905"/>
              <a:gd name="T73" fmla="*/ 304 h 1906"/>
              <a:gd name="T74" fmla="*/ 1905 w 1905"/>
              <a:gd name="T75" fmla="*/ 88 h 1906"/>
              <a:gd name="T76" fmla="*/ 1819 w 1905"/>
              <a:gd name="T77" fmla="*/ 1 h 1906"/>
              <a:gd name="T78" fmla="*/ 1602 w 1905"/>
              <a:gd name="T79" fmla="*/ 131 h 1906"/>
              <a:gd name="T80" fmla="*/ 1645 w 1905"/>
              <a:gd name="T81" fmla="*/ 174 h 1906"/>
              <a:gd name="T82" fmla="*/ 1085 w 1905"/>
              <a:gd name="T83" fmla="*/ 735 h 1906"/>
              <a:gd name="T84" fmla="*/ 936 w 1905"/>
              <a:gd name="T85" fmla="*/ 591 h 1906"/>
              <a:gd name="T86" fmla="*/ 953 w 1905"/>
              <a:gd name="T87" fmla="*/ 477 h 1906"/>
              <a:gd name="T88" fmla="*/ 477 w 1905"/>
              <a:gd name="T89" fmla="*/ 1 h 1906"/>
              <a:gd name="T90" fmla="*/ 455 w 1905"/>
              <a:gd name="T91" fmla="*/ 1 h 1906"/>
              <a:gd name="T92" fmla="*/ 433 w 1905"/>
              <a:gd name="T93" fmla="*/ 1 h 1906"/>
              <a:gd name="T94" fmla="*/ 393 w 1905"/>
              <a:gd name="T95" fmla="*/ 1 h 1906"/>
              <a:gd name="T96" fmla="*/ 1559 w 1905"/>
              <a:gd name="T97" fmla="*/ 1430 h 1906"/>
              <a:gd name="T98" fmla="*/ 1689 w 1905"/>
              <a:gd name="T99" fmla="*/ 1560 h 1906"/>
              <a:gd name="T100" fmla="*/ 1559 w 1905"/>
              <a:gd name="T101" fmla="*/ 1690 h 1906"/>
              <a:gd name="T102" fmla="*/ 1429 w 1905"/>
              <a:gd name="T103" fmla="*/ 1560 h 1906"/>
              <a:gd name="T104" fmla="*/ 1559 w 1905"/>
              <a:gd name="T105" fmla="*/ 143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5" h="1906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90080" y="414779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2684" y="272335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36572" y="1342819"/>
            <a:ext cx="2765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文本框 24"/>
          <p:cNvSpPr txBox="1"/>
          <p:nvPr/>
        </p:nvSpPr>
        <p:spPr>
          <a:xfrm>
            <a:off x="315539" y="1253111"/>
            <a:ext cx="1074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What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we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have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finished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sprint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1</a:t>
            </a:r>
            <a:r>
              <a:rPr lang="is-IS" altLang="zh-CN" sz="2800" b="1" dirty="0" smtClean="0"/>
              <a:t>…</a:t>
            </a:r>
            <a:endParaRPr lang="zh-CN" altLang="en-US" sz="2800" b="1" dirty="0"/>
          </a:p>
        </p:txBody>
      </p:sp>
      <p:sp>
        <p:nvSpPr>
          <p:cNvPr id="34" name="矩形 26"/>
          <p:cNvSpPr/>
          <p:nvPr/>
        </p:nvSpPr>
        <p:spPr>
          <a:xfrm>
            <a:off x="315539" y="2651089"/>
            <a:ext cx="102375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Connect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LinkedIn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API,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LinkedIn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account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profile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courses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Coursera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r>
              <a:rPr lang="is-IS" altLang="zh-CN" sz="2400" dirty="0" smtClean="0"/>
              <a:t>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7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chemeClr val="bg1"/>
                  </a:solidFill>
                  <a:latin typeface="Roboto" pitchFamily="2" charset="0"/>
                </a:rPr>
                <a:t>03</a:t>
              </a:r>
              <a:endParaRPr lang="zh-CN" altLang="en-US" sz="3200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23" name="Freeform 163"/>
          <p:cNvSpPr>
            <a:spLocks noEditPoints="1"/>
          </p:cNvSpPr>
          <p:nvPr/>
        </p:nvSpPr>
        <p:spPr bwMode="auto">
          <a:xfrm>
            <a:off x="6808951" y="2754615"/>
            <a:ext cx="735013" cy="523875"/>
          </a:xfrm>
          <a:custGeom>
            <a:avLst/>
            <a:gdLst>
              <a:gd name="T0" fmla="*/ 112 w 284"/>
              <a:gd name="T1" fmla="*/ 0 h 201"/>
              <a:gd name="T2" fmla="*/ 35 w 284"/>
              <a:gd name="T3" fmla="*/ 77 h 201"/>
              <a:gd name="T4" fmla="*/ 35 w 284"/>
              <a:gd name="T5" fmla="*/ 78 h 201"/>
              <a:gd name="T6" fmla="*/ 0 w 284"/>
              <a:gd name="T7" fmla="*/ 136 h 201"/>
              <a:gd name="T8" fmla="*/ 65 w 284"/>
              <a:gd name="T9" fmla="*/ 201 h 201"/>
              <a:gd name="T10" fmla="*/ 65 w 284"/>
              <a:gd name="T11" fmla="*/ 201 h 201"/>
              <a:gd name="T12" fmla="*/ 222 w 284"/>
              <a:gd name="T13" fmla="*/ 201 h 201"/>
              <a:gd name="T14" fmla="*/ 225 w 284"/>
              <a:gd name="T15" fmla="*/ 201 h 201"/>
              <a:gd name="T16" fmla="*/ 284 w 284"/>
              <a:gd name="T17" fmla="*/ 142 h 201"/>
              <a:gd name="T18" fmla="*/ 247 w 284"/>
              <a:gd name="T19" fmla="*/ 86 h 201"/>
              <a:gd name="T20" fmla="*/ 248 w 284"/>
              <a:gd name="T21" fmla="*/ 77 h 201"/>
              <a:gd name="T22" fmla="*/ 207 w 284"/>
              <a:gd name="T23" fmla="*/ 35 h 201"/>
              <a:gd name="T24" fmla="*/ 182 w 284"/>
              <a:gd name="T25" fmla="*/ 43 h 201"/>
              <a:gd name="T26" fmla="*/ 112 w 284"/>
              <a:gd name="T27" fmla="*/ 0 h 201"/>
              <a:gd name="T28" fmla="*/ 142 w 284"/>
              <a:gd name="T29" fmla="*/ 59 h 201"/>
              <a:gd name="T30" fmla="*/ 183 w 284"/>
              <a:gd name="T31" fmla="*/ 75 h 201"/>
              <a:gd name="T32" fmla="*/ 201 w 284"/>
              <a:gd name="T33" fmla="*/ 59 h 201"/>
              <a:gd name="T34" fmla="*/ 201 w 284"/>
              <a:gd name="T35" fmla="*/ 106 h 201"/>
              <a:gd name="T36" fmla="*/ 200 w 284"/>
              <a:gd name="T37" fmla="*/ 106 h 201"/>
              <a:gd name="T38" fmla="*/ 181 w 284"/>
              <a:gd name="T39" fmla="*/ 106 h 201"/>
              <a:gd name="T40" fmla="*/ 153 w 284"/>
              <a:gd name="T41" fmla="*/ 106 h 201"/>
              <a:gd name="T42" fmla="*/ 171 w 284"/>
              <a:gd name="T43" fmla="*/ 89 h 201"/>
              <a:gd name="T44" fmla="*/ 142 w 284"/>
              <a:gd name="T45" fmla="*/ 77 h 201"/>
              <a:gd name="T46" fmla="*/ 103 w 284"/>
              <a:gd name="T47" fmla="*/ 106 h 201"/>
              <a:gd name="T48" fmla="*/ 84 w 284"/>
              <a:gd name="T49" fmla="*/ 106 h 201"/>
              <a:gd name="T50" fmla="*/ 142 w 284"/>
              <a:gd name="T51" fmla="*/ 59 h 201"/>
              <a:gd name="T52" fmla="*/ 82 w 284"/>
              <a:gd name="T53" fmla="*/ 130 h 201"/>
              <a:gd name="T54" fmla="*/ 84 w 284"/>
              <a:gd name="T55" fmla="*/ 130 h 201"/>
              <a:gd name="T56" fmla="*/ 102 w 284"/>
              <a:gd name="T57" fmla="*/ 130 h 201"/>
              <a:gd name="T58" fmla="*/ 130 w 284"/>
              <a:gd name="T59" fmla="*/ 130 h 201"/>
              <a:gd name="T60" fmla="*/ 113 w 284"/>
              <a:gd name="T61" fmla="*/ 146 h 201"/>
              <a:gd name="T62" fmla="*/ 141 w 284"/>
              <a:gd name="T63" fmla="*/ 158 h 201"/>
              <a:gd name="T64" fmla="*/ 180 w 284"/>
              <a:gd name="T65" fmla="*/ 130 h 201"/>
              <a:gd name="T66" fmla="*/ 200 w 284"/>
              <a:gd name="T67" fmla="*/ 130 h 201"/>
              <a:gd name="T68" fmla="*/ 142 w 284"/>
              <a:gd name="T69" fmla="*/ 177 h 201"/>
              <a:gd name="T70" fmla="*/ 100 w 284"/>
              <a:gd name="T71" fmla="*/ 160 h 201"/>
              <a:gd name="T72" fmla="*/ 82 w 284"/>
              <a:gd name="T73" fmla="*/ 177 h 201"/>
              <a:gd name="T74" fmla="*/ 82 w 284"/>
              <a:gd name="T75" fmla="*/ 1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" h="201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67"/>
          <p:cNvSpPr>
            <a:spLocks/>
          </p:cNvSpPr>
          <p:nvPr/>
        </p:nvSpPr>
        <p:spPr bwMode="auto">
          <a:xfrm>
            <a:off x="5473653" y="4073019"/>
            <a:ext cx="685800" cy="674688"/>
          </a:xfrm>
          <a:custGeom>
            <a:avLst/>
            <a:gdLst>
              <a:gd name="T0" fmla="*/ 95 w 279"/>
              <a:gd name="T1" fmla="*/ 3 h 274"/>
              <a:gd name="T2" fmla="*/ 65 w 279"/>
              <a:gd name="T3" fmla="*/ 46 h 274"/>
              <a:gd name="T4" fmla="*/ 70 w 279"/>
              <a:gd name="T5" fmla="*/ 88 h 274"/>
              <a:gd name="T6" fmla="*/ 12 w 279"/>
              <a:gd name="T7" fmla="*/ 99 h 274"/>
              <a:gd name="T8" fmla="*/ 5 w 279"/>
              <a:gd name="T9" fmla="*/ 152 h 274"/>
              <a:gd name="T10" fmla="*/ 6 w 279"/>
              <a:gd name="T11" fmla="*/ 251 h 274"/>
              <a:gd name="T12" fmla="*/ 43 w 279"/>
              <a:gd name="T13" fmla="*/ 270 h 274"/>
              <a:gd name="T14" fmla="*/ 77 w 279"/>
              <a:gd name="T15" fmla="*/ 258 h 274"/>
              <a:gd name="T16" fmla="*/ 62 w 279"/>
              <a:gd name="T17" fmla="*/ 219 h 274"/>
              <a:gd name="T18" fmla="*/ 95 w 279"/>
              <a:gd name="T19" fmla="*/ 179 h 274"/>
              <a:gd name="T20" fmla="*/ 127 w 279"/>
              <a:gd name="T21" fmla="*/ 219 h 274"/>
              <a:gd name="T22" fmla="*/ 112 w 279"/>
              <a:gd name="T23" fmla="*/ 260 h 274"/>
              <a:gd name="T24" fmla="*/ 162 w 279"/>
              <a:gd name="T25" fmla="*/ 269 h 274"/>
              <a:gd name="T26" fmla="*/ 182 w 279"/>
              <a:gd name="T27" fmla="*/ 229 h 274"/>
              <a:gd name="T28" fmla="*/ 201 w 279"/>
              <a:gd name="T29" fmla="*/ 195 h 274"/>
              <a:gd name="T30" fmla="*/ 245 w 279"/>
              <a:gd name="T31" fmla="*/ 214 h 274"/>
              <a:gd name="T32" fmla="*/ 269 w 279"/>
              <a:gd name="T33" fmla="*/ 165 h 274"/>
              <a:gd name="T34" fmla="*/ 230 w 279"/>
              <a:gd name="T35" fmla="*/ 149 h 274"/>
              <a:gd name="T36" fmla="*/ 189 w 279"/>
              <a:gd name="T37" fmla="*/ 159 h 274"/>
              <a:gd name="T38" fmla="*/ 176 w 279"/>
              <a:gd name="T39" fmla="*/ 98 h 274"/>
              <a:gd name="T40" fmla="*/ 116 w 279"/>
              <a:gd name="T41" fmla="*/ 85 h 274"/>
              <a:gd name="T42" fmla="*/ 121 w 279"/>
              <a:gd name="T43" fmla="*/ 50 h 274"/>
              <a:gd name="T44" fmla="*/ 108 w 279"/>
              <a:gd name="T45" fmla="*/ 4 h 274"/>
              <a:gd name="T46" fmla="*/ 95 w 279"/>
              <a:gd name="T47" fmla="*/ 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74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279036" y="1330325"/>
            <a:ext cx="646113" cy="646113"/>
          </a:xfrm>
          <a:custGeom>
            <a:avLst/>
            <a:gdLst>
              <a:gd name="T0" fmla="*/ 393 w 1905"/>
              <a:gd name="T1" fmla="*/ 1 h 1906"/>
              <a:gd name="T2" fmla="*/ 355 w 1905"/>
              <a:gd name="T3" fmla="*/ 9 h 1906"/>
              <a:gd name="T4" fmla="*/ 693 w 1905"/>
              <a:gd name="T5" fmla="*/ 348 h 1906"/>
              <a:gd name="T6" fmla="*/ 606 w 1905"/>
              <a:gd name="T7" fmla="*/ 607 h 1906"/>
              <a:gd name="T8" fmla="*/ 347 w 1905"/>
              <a:gd name="T9" fmla="*/ 694 h 1906"/>
              <a:gd name="T10" fmla="*/ 8 w 1905"/>
              <a:gd name="T11" fmla="*/ 356 h 1906"/>
              <a:gd name="T12" fmla="*/ 0 w 1905"/>
              <a:gd name="T13" fmla="*/ 434 h 1906"/>
              <a:gd name="T14" fmla="*/ 0 w 1905"/>
              <a:gd name="T15" fmla="*/ 450 h 1906"/>
              <a:gd name="T16" fmla="*/ 0 w 1905"/>
              <a:gd name="T17" fmla="*/ 477 h 1906"/>
              <a:gd name="T18" fmla="*/ 477 w 1905"/>
              <a:gd name="T19" fmla="*/ 954 h 1906"/>
              <a:gd name="T20" fmla="*/ 590 w 1905"/>
              <a:gd name="T21" fmla="*/ 937 h 1906"/>
              <a:gd name="T22" fmla="*/ 671 w 1905"/>
              <a:gd name="T23" fmla="*/ 1016 h 1906"/>
              <a:gd name="T24" fmla="*/ 606 w 1905"/>
              <a:gd name="T25" fmla="*/ 1127 h 1906"/>
              <a:gd name="T26" fmla="*/ 347 w 1905"/>
              <a:gd name="T27" fmla="*/ 1213 h 1906"/>
              <a:gd name="T28" fmla="*/ 44 w 1905"/>
              <a:gd name="T29" fmla="*/ 1516 h 1906"/>
              <a:gd name="T30" fmla="*/ 0 w 1905"/>
              <a:gd name="T31" fmla="*/ 1560 h 1906"/>
              <a:gd name="T32" fmla="*/ 347 w 1905"/>
              <a:gd name="T33" fmla="*/ 1906 h 1906"/>
              <a:gd name="T34" fmla="*/ 693 w 1905"/>
              <a:gd name="T35" fmla="*/ 1560 h 1906"/>
              <a:gd name="T36" fmla="*/ 688 w 1905"/>
              <a:gd name="T37" fmla="*/ 1527 h 1906"/>
              <a:gd name="T38" fmla="*/ 693 w 1905"/>
              <a:gd name="T39" fmla="*/ 1465 h 1906"/>
              <a:gd name="T40" fmla="*/ 717 w 1905"/>
              <a:gd name="T41" fmla="*/ 1397 h 1906"/>
              <a:gd name="T42" fmla="*/ 755 w 1905"/>
              <a:gd name="T43" fmla="*/ 1327 h 1906"/>
              <a:gd name="T44" fmla="*/ 761 w 1905"/>
              <a:gd name="T45" fmla="*/ 1322 h 1906"/>
              <a:gd name="T46" fmla="*/ 780 w 1905"/>
              <a:gd name="T47" fmla="*/ 1300 h 1906"/>
              <a:gd name="T48" fmla="*/ 831 w 1905"/>
              <a:gd name="T49" fmla="*/ 1259 h 1906"/>
              <a:gd name="T50" fmla="*/ 885 w 1905"/>
              <a:gd name="T51" fmla="*/ 1230 h 1906"/>
              <a:gd name="T52" fmla="*/ 955 w 1905"/>
              <a:gd name="T53" fmla="*/ 1300 h 1906"/>
              <a:gd name="T54" fmla="*/ 1126 w 1905"/>
              <a:gd name="T55" fmla="*/ 1473 h 1906"/>
              <a:gd name="T56" fmla="*/ 1386 w 1905"/>
              <a:gd name="T57" fmla="*/ 1733 h 1906"/>
              <a:gd name="T58" fmla="*/ 1559 w 1905"/>
              <a:gd name="T59" fmla="*/ 1803 h 1906"/>
              <a:gd name="T60" fmla="*/ 1800 w 1905"/>
              <a:gd name="T61" fmla="*/ 1560 h 1906"/>
              <a:gd name="T62" fmla="*/ 1732 w 1905"/>
              <a:gd name="T63" fmla="*/ 1387 h 1906"/>
              <a:gd name="T64" fmla="*/ 1729 w 1905"/>
              <a:gd name="T65" fmla="*/ 1378 h 1906"/>
              <a:gd name="T66" fmla="*/ 1472 w 1905"/>
              <a:gd name="T67" fmla="*/ 1127 h 1906"/>
              <a:gd name="T68" fmla="*/ 1172 w 1905"/>
              <a:gd name="T69" fmla="*/ 821 h 1906"/>
              <a:gd name="T70" fmla="*/ 1732 w 1905"/>
              <a:gd name="T71" fmla="*/ 261 h 1906"/>
              <a:gd name="T72" fmla="*/ 1775 w 1905"/>
              <a:gd name="T73" fmla="*/ 304 h 1906"/>
              <a:gd name="T74" fmla="*/ 1905 w 1905"/>
              <a:gd name="T75" fmla="*/ 88 h 1906"/>
              <a:gd name="T76" fmla="*/ 1819 w 1905"/>
              <a:gd name="T77" fmla="*/ 1 h 1906"/>
              <a:gd name="T78" fmla="*/ 1602 w 1905"/>
              <a:gd name="T79" fmla="*/ 131 h 1906"/>
              <a:gd name="T80" fmla="*/ 1645 w 1905"/>
              <a:gd name="T81" fmla="*/ 174 h 1906"/>
              <a:gd name="T82" fmla="*/ 1085 w 1905"/>
              <a:gd name="T83" fmla="*/ 735 h 1906"/>
              <a:gd name="T84" fmla="*/ 936 w 1905"/>
              <a:gd name="T85" fmla="*/ 591 h 1906"/>
              <a:gd name="T86" fmla="*/ 953 w 1905"/>
              <a:gd name="T87" fmla="*/ 477 h 1906"/>
              <a:gd name="T88" fmla="*/ 477 w 1905"/>
              <a:gd name="T89" fmla="*/ 1 h 1906"/>
              <a:gd name="T90" fmla="*/ 455 w 1905"/>
              <a:gd name="T91" fmla="*/ 1 h 1906"/>
              <a:gd name="T92" fmla="*/ 433 w 1905"/>
              <a:gd name="T93" fmla="*/ 1 h 1906"/>
              <a:gd name="T94" fmla="*/ 393 w 1905"/>
              <a:gd name="T95" fmla="*/ 1 h 1906"/>
              <a:gd name="T96" fmla="*/ 1559 w 1905"/>
              <a:gd name="T97" fmla="*/ 1430 h 1906"/>
              <a:gd name="T98" fmla="*/ 1689 w 1905"/>
              <a:gd name="T99" fmla="*/ 1560 h 1906"/>
              <a:gd name="T100" fmla="*/ 1559 w 1905"/>
              <a:gd name="T101" fmla="*/ 1690 h 1906"/>
              <a:gd name="T102" fmla="*/ 1429 w 1905"/>
              <a:gd name="T103" fmla="*/ 1560 h 1906"/>
              <a:gd name="T104" fmla="*/ 1559 w 1905"/>
              <a:gd name="T105" fmla="*/ 143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5" h="1906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90080" y="414779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2684" y="272335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36572" y="1342819"/>
            <a:ext cx="2765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文本框 24"/>
          <p:cNvSpPr txBox="1"/>
          <p:nvPr/>
        </p:nvSpPr>
        <p:spPr>
          <a:xfrm>
            <a:off x="315539" y="1253111"/>
            <a:ext cx="1074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Sprint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2</a:t>
            </a:r>
            <a:r>
              <a:rPr lang="is-IS" altLang="zh-CN" sz="2800" b="1" dirty="0" smtClean="0"/>
              <a:t>…</a:t>
            </a:r>
            <a:endParaRPr lang="zh-CN" altLang="en-US" sz="2800" b="1" dirty="0"/>
          </a:p>
        </p:txBody>
      </p:sp>
      <p:sp>
        <p:nvSpPr>
          <p:cNvPr id="34" name="矩形 26"/>
          <p:cNvSpPr/>
          <p:nvPr/>
        </p:nvSpPr>
        <p:spPr>
          <a:xfrm>
            <a:off x="315539" y="2285764"/>
            <a:ext cx="1023753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courses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Udacity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View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achievement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Add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favorite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courses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collection</a:t>
            </a:r>
            <a:endParaRPr lang="zh-CN" altLang="en-US" sz="2400" dirty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Add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rating</a:t>
            </a:r>
            <a:endParaRPr lang="zh-CN" altLang="en-US" sz="24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sz="2400" dirty="0" smtClean="0"/>
              <a:t>Download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after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deploy</a:t>
            </a:r>
            <a:endParaRPr lang="zh-CN" altLang="en-US" sz="2400" dirty="0" smtClean="0"/>
          </a:p>
        </p:txBody>
      </p:sp>
      <p:grpSp>
        <p:nvGrpSpPr>
          <p:cNvPr id="15" name="组合 10"/>
          <p:cNvGrpSpPr/>
          <p:nvPr/>
        </p:nvGrpSpPr>
        <p:grpSpPr>
          <a:xfrm>
            <a:off x="6762063" y="-1"/>
            <a:ext cx="5055195" cy="6585223"/>
            <a:chOff x="528101" y="272780"/>
            <a:chExt cx="6670951" cy="6585223"/>
          </a:xfrm>
        </p:grpSpPr>
        <p:sp>
          <p:nvSpPr>
            <p:cNvPr id="16" name="矩形 13"/>
            <p:cNvSpPr/>
            <p:nvPr/>
          </p:nvSpPr>
          <p:spPr>
            <a:xfrm>
              <a:off x="4701733" y="272780"/>
              <a:ext cx="1048629" cy="3534721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L 形 14"/>
            <p:cNvSpPr/>
            <p:nvPr/>
          </p:nvSpPr>
          <p:spPr>
            <a:xfrm rot="5400000">
              <a:off x="1752076" y="2859717"/>
              <a:ext cx="4114802" cy="3881770"/>
            </a:xfrm>
            <a:prstGeom prst="corner">
              <a:avLst>
                <a:gd name="adj1" fmla="val 27216"/>
                <a:gd name="adj2" fmla="val 27602"/>
              </a:avLst>
            </a:prstGeom>
            <a:solidFill>
              <a:srgbClr val="E82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5"/>
            <p:cNvSpPr/>
            <p:nvPr/>
          </p:nvSpPr>
          <p:spPr>
            <a:xfrm>
              <a:off x="1873770" y="2743199"/>
              <a:ext cx="1066978" cy="4114802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6"/>
            <p:cNvSpPr/>
            <p:nvPr/>
          </p:nvSpPr>
          <p:spPr>
            <a:xfrm>
              <a:off x="3349048" y="1369124"/>
              <a:ext cx="1023937" cy="3829525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L 形 17"/>
            <p:cNvSpPr/>
            <p:nvPr/>
          </p:nvSpPr>
          <p:spPr>
            <a:xfrm rot="5400000">
              <a:off x="1111459" y="3596475"/>
              <a:ext cx="2678168" cy="3844883"/>
            </a:xfrm>
            <a:prstGeom prst="corner">
              <a:avLst>
                <a:gd name="adj1" fmla="val 38909"/>
                <a:gd name="adj2" fmla="val 38431"/>
              </a:avLst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18"/>
            <p:cNvSpPr/>
            <p:nvPr/>
          </p:nvSpPr>
          <p:spPr>
            <a:xfrm>
              <a:off x="6173652" y="272780"/>
              <a:ext cx="1025400" cy="2140760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19"/>
            <p:cNvSpPr/>
            <p:nvPr/>
          </p:nvSpPr>
          <p:spPr>
            <a:xfrm>
              <a:off x="3349048" y="1369124"/>
              <a:ext cx="3835014" cy="1044416"/>
            </a:xfrm>
            <a:prstGeom prst="rect">
              <a:avLst/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0"/>
            <p:cNvSpPr/>
            <p:nvPr/>
          </p:nvSpPr>
          <p:spPr>
            <a:xfrm>
              <a:off x="1868592" y="2743199"/>
              <a:ext cx="3891582" cy="1064303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3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52991" y="3712137"/>
            <a:ext cx="351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D74B4B"/>
                </a:solidFill>
              </a:rPr>
              <a:t>Demo</a:t>
            </a:r>
            <a:endParaRPr lang="en-US" sz="6000" dirty="0">
              <a:solidFill>
                <a:srgbClr val="D74B4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zh-CN" altLang="en-US" sz="7200" b="1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4014998" y="5221513"/>
            <a:ext cx="419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Speaker :  </a:t>
            </a:r>
            <a:r>
              <a:rPr lang="en-US" altLang="zh-CN" b="1" dirty="0" err="1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Mouwu</a:t>
            </a:r>
            <a:r>
              <a:rPr lang="zh-CN" altLang="en-US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</a:t>
            </a:r>
            <a:endParaRPr lang="zh-CN" altLang="en-US" b="1" dirty="0">
              <a:solidFill>
                <a:srgbClr val="FFFFFF">
                  <a:lumMod val="95000"/>
                </a:srgb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2872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648740" y="3727127"/>
            <a:ext cx="5462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D74B4B"/>
                </a:solidFill>
              </a:rPr>
              <a:t>Next</a:t>
            </a:r>
            <a:r>
              <a:rPr lang="zh-CN" altLang="en-US" sz="6000" b="1" dirty="0">
                <a:solidFill>
                  <a:srgbClr val="D74B4B"/>
                </a:solidFill>
              </a:rPr>
              <a:t> </a:t>
            </a:r>
            <a:r>
              <a:rPr lang="en-US" altLang="zh-CN" sz="6000" b="1" dirty="0">
                <a:solidFill>
                  <a:srgbClr val="D74B4B"/>
                </a:solidFill>
              </a:rPr>
              <a:t>Sprint</a:t>
            </a:r>
            <a:r>
              <a:rPr lang="is-IS" altLang="zh-CN" sz="6000" b="1" dirty="0">
                <a:solidFill>
                  <a:srgbClr val="D74B4B"/>
                </a:solidFill>
              </a:rPr>
              <a:t>…</a:t>
            </a:r>
            <a:endParaRPr lang="en-US" sz="6000" dirty="0">
              <a:solidFill>
                <a:srgbClr val="D74B4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zh-CN" altLang="en-US" sz="7200" b="1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4998" y="5221513"/>
            <a:ext cx="419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Speaker :  </a:t>
            </a:r>
            <a:r>
              <a:rPr lang="en-US" altLang="zh-CN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Shiqing</a:t>
            </a:r>
            <a:r>
              <a:rPr lang="zh-CN" altLang="en-US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b="1" dirty="0" smtClean="0">
                <a:solidFill>
                  <a:srgbClr val="FFFFFF">
                    <a:lumMod val="9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Jing</a:t>
            </a:r>
            <a:endParaRPr lang="zh-CN" altLang="en-US" b="1" dirty="0">
              <a:solidFill>
                <a:srgbClr val="FFFFFF">
                  <a:lumMod val="95000"/>
                </a:srgb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1567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chemeClr val="bg1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794449" y="340072"/>
            <a:ext cx="8302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Roboto" pitchFamily="2" charset="0"/>
                <a:ea typeface="Roboto" pitchFamily="2" charset="0"/>
              </a:rPr>
              <a:t>Sprint3</a:t>
            </a:r>
          </a:p>
          <a:p>
            <a:endParaRPr lang="en-US" altLang="zh-CN" sz="40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6307" y="-1"/>
            <a:ext cx="6670951" cy="6585223"/>
            <a:chOff x="528101" y="272780"/>
            <a:chExt cx="6670951" cy="6585223"/>
          </a:xfrm>
        </p:grpSpPr>
        <p:sp>
          <p:nvSpPr>
            <p:cNvPr id="14" name="矩形 13"/>
            <p:cNvSpPr/>
            <p:nvPr/>
          </p:nvSpPr>
          <p:spPr>
            <a:xfrm>
              <a:off x="4701733" y="272780"/>
              <a:ext cx="1048629" cy="3534721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5400000">
              <a:off x="1752076" y="2859717"/>
              <a:ext cx="4114802" cy="3881770"/>
            </a:xfrm>
            <a:prstGeom prst="corner">
              <a:avLst>
                <a:gd name="adj1" fmla="val 27216"/>
                <a:gd name="adj2" fmla="val 27602"/>
              </a:avLst>
            </a:prstGeom>
            <a:solidFill>
              <a:srgbClr val="E82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73770" y="2743199"/>
              <a:ext cx="1066978" cy="4114802"/>
            </a:xfrm>
            <a:prstGeom prst="rect">
              <a:avLst/>
            </a:prstGeom>
            <a:solidFill>
              <a:srgbClr val="D911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49048" y="1369124"/>
              <a:ext cx="1023937" cy="3829525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L 形 17"/>
            <p:cNvSpPr/>
            <p:nvPr/>
          </p:nvSpPr>
          <p:spPr>
            <a:xfrm rot="5400000">
              <a:off x="1111459" y="3596475"/>
              <a:ext cx="2678168" cy="3844883"/>
            </a:xfrm>
            <a:prstGeom prst="corner">
              <a:avLst>
                <a:gd name="adj1" fmla="val 38909"/>
                <a:gd name="adj2" fmla="val 38431"/>
              </a:avLst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73652" y="272780"/>
              <a:ext cx="1025400" cy="2140760"/>
            </a:xfrm>
            <a:prstGeom prst="rect">
              <a:avLst/>
            </a:prstGeom>
            <a:solidFill>
              <a:srgbClr val="282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49048" y="1369124"/>
              <a:ext cx="3835014" cy="1044416"/>
            </a:xfrm>
            <a:prstGeom prst="rect">
              <a:avLst/>
            </a:prstGeom>
            <a:solidFill>
              <a:srgbClr val="38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868592" y="2743199"/>
              <a:ext cx="3891582" cy="1064303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Freeform 163"/>
          <p:cNvSpPr>
            <a:spLocks noEditPoints="1"/>
          </p:cNvSpPr>
          <p:nvPr/>
        </p:nvSpPr>
        <p:spPr bwMode="auto">
          <a:xfrm>
            <a:off x="6808951" y="2754615"/>
            <a:ext cx="735013" cy="523875"/>
          </a:xfrm>
          <a:custGeom>
            <a:avLst/>
            <a:gdLst>
              <a:gd name="T0" fmla="*/ 112 w 284"/>
              <a:gd name="T1" fmla="*/ 0 h 201"/>
              <a:gd name="T2" fmla="*/ 35 w 284"/>
              <a:gd name="T3" fmla="*/ 77 h 201"/>
              <a:gd name="T4" fmla="*/ 35 w 284"/>
              <a:gd name="T5" fmla="*/ 78 h 201"/>
              <a:gd name="T6" fmla="*/ 0 w 284"/>
              <a:gd name="T7" fmla="*/ 136 h 201"/>
              <a:gd name="T8" fmla="*/ 65 w 284"/>
              <a:gd name="T9" fmla="*/ 201 h 201"/>
              <a:gd name="T10" fmla="*/ 65 w 284"/>
              <a:gd name="T11" fmla="*/ 201 h 201"/>
              <a:gd name="T12" fmla="*/ 222 w 284"/>
              <a:gd name="T13" fmla="*/ 201 h 201"/>
              <a:gd name="T14" fmla="*/ 225 w 284"/>
              <a:gd name="T15" fmla="*/ 201 h 201"/>
              <a:gd name="T16" fmla="*/ 284 w 284"/>
              <a:gd name="T17" fmla="*/ 142 h 201"/>
              <a:gd name="T18" fmla="*/ 247 w 284"/>
              <a:gd name="T19" fmla="*/ 86 h 201"/>
              <a:gd name="T20" fmla="*/ 248 w 284"/>
              <a:gd name="T21" fmla="*/ 77 h 201"/>
              <a:gd name="T22" fmla="*/ 207 w 284"/>
              <a:gd name="T23" fmla="*/ 35 h 201"/>
              <a:gd name="T24" fmla="*/ 182 w 284"/>
              <a:gd name="T25" fmla="*/ 43 h 201"/>
              <a:gd name="T26" fmla="*/ 112 w 284"/>
              <a:gd name="T27" fmla="*/ 0 h 201"/>
              <a:gd name="T28" fmla="*/ 142 w 284"/>
              <a:gd name="T29" fmla="*/ 59 h 201"/>
              <a:gd name="T30" fmla="*/ 183 w 284"/>
              <a:gd name="T31" fmla="*/ 75 h 201"/>
              <a:gd name="T32" fmla="*/ 201 w 284"/>
              <a:gd name="T33" fmla="*/ 59 h 201"/>
              <a:gd name="T34" fmla="*/ 201 w 284"/>
              <a:gd name="T35" fmla="*/ 106 h 201"/>
              <a:gd name="T36" fmla="*/ 200 w 284"/>
              <a:gd name="T37" fmla="*/ 106 h 201"/>
              <a:gd name="T38" fmla="*/ 181 w 284"/>
              <a:gd name="T39" fmla="*/ 106 h 201"/>
              <a:gd name="T40" fmla="*/ 153 w 284"/>
              <a:gd name="T41" fmla="*/ 106 h 201"/>
              <a:gd name="T42" fmla="*/ 171 w 284"/>
              <a:gd name="T43" fmla="*/ 89 h 201"/>
              <a:gd name="T44" fmla="*/ 142 w 284"/>
              <a:gd name="T45" fmla="*/ 77 h 201"/>
              <a:gd name="T46" fmla="*/ 103 w 284"/>
              <a:gd name="T47" fmla="*/ 106 h 201"/>
              <a:gd name="T48" fmla="*/ 84 w 284"/>
              <a:gd name="T49" fmla="*/ 106 h 201"/>
              <a:gd name="T50" fmla="*/ 142 w 284"/>
              <a:gd name="T51" fmla="*/ 59 h 201"/>
              <a:gd name="T52" fmla="*/ 82 w 284"/>
              <a:gd name="T53" fmla="*/ 130 h 201"/>
              <a:gd name="T54" fmla="*/ 84 w 284"/>
              <a:gd name="T55" fmla="*/ 130 h 201"/>
              <a:gd name="T56" fmla="*/ 102 w 284"/>
              <a:gd name="T57" fmla="*/ 130 h 201"/>
              <a:gd name="T58" fmla="*/ 130 w 284"/>
              <a:gd name="T59" fmla="*/ 130 h 201"/>
              <a:gd name="T60" fmla="*/ 113 w 284"/>
              <a:gd name="T61" fmla="*/ 146 h 201"/>
              <a:gd name="T62" fmla="*/ 141 w 284"/>
              <a:gd name="T63" fmla="*/ 158 h 201"/>
              <a:gd name="T64" fmla="*/ 180 w 284"/>
              <a:gd name="T65" fmla="*/ 130 h 201"/>
              <a:gd name="T66" fmla="*/ 200 w 284"/>
              <a:gd name="T67" fmla="*/ 130 h 201"/>
              <a:gd name="T68" fmla="*/ 142 w 284"/>
              <a:gd name="T69" fmla="*/ 177 h 201"/>
              <a:gd name="T70" fmla="*/ 100 w 284"/>
              <a:gd name="T71" fmla="*/ 160 h 201"/>
              <a:gd name="T72" fmla="*/ 82 w 284"/>
              <a:gd name="T73" fmla="*/ 177 h 201"/>
              <a:gd name="T74" fmla="*/ 82 w 284"/>
              <a:gd name="T75" fmla="*/ 1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" h="201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67"/>
          <p:cNvSpPr>
            <a:spLocks/>
          </p:cNvSpPr>
          <p:nvPr/>
        </p:nvSpPr>
        <p:spPr bwMode="auto">
          <a:xfrm>
            <a:off x="5473653" y="4073019"/>
            <a:ext cx="685800" cy="674688"/>
          </a:xfrm>
          <a:custGeom>
            <a:avLst/>
            <a:gdLst>
              <a:gd name="T0" fmla="*/ 95 w 279"/>
              <a:gd name="T1" fmla="*/ 3 h 274"/>
              <a:gd name="T2" fmla="*/ 65 w 279"/>
              <a:gd name="T3" fmla="*/ 46 h 274"/>
              <a:gd name="T4" fmla="*/ 70 w 279"/>
              <a:gd name="T5" fmla="*/ 88 h 274"/>
              <a:gd name="T6" fmla="*/ 12 w 279"/>
              <a:gd name="T7" fmla="*/ 99 h 274"/>
              <a:gd name="T8" fmla="*/ 5 w 279"/>
              <a:gd name="T9" fmla="*/ 152 h 274"/>
              <a:gd name="T10" fmla="*/ 6 w 279"/>
              <a:gd name="T11" fmla="*/ 251 h 274"/>
              <a:gd name="T12" fmla="*/ 43 w 279"/>
              <a:gd name="T13" fmla="*/ 270 h 274"/>
              <a:gd name="T14" fmla="*/ 77 w 279"/>
              <a:gd name="T15" fmla="*/ 258 h 274"/>
              <a:gd name="T16" fmla="*/ 62 w 279"/>
              <a:gd name="T17" fmla="*/ 219 h 274"/>
              <a:gd name="T18" fmla="*/ 95 w 279"/>
              <a:gd name="T19" fmla="*/ 179 h 274"/>
              <a:gd name="T20" fmla="*/ 127 w 279"/>
              <a:gd name="T21" fmla="*/ 219 h 274"/>
              <a:gd name="T22" fmla="*/ 112 w 279"/>
              <a:gd name="T23" fmla="*/ 260 h 274"/>
              <a:gd name="T24" fmla="*/ 162 w 279"/>
              <a:gd name="T25" fmla="*/ 269 h 274"/>
              <a:gd name="T26" fmla="*/ 182 w 279"/>
              <a:gd name="T27" fmla="*/ 229 h 274"/>
              <a:gd name="T28" fmla="*/ 201 w 279"/>
              <a:gd name="T29" fmla="*/ 195 h 274"/>
              <a:gd name="T30" fmla="*/ 245 w 279"/>
              <a:gd name="T31" fmla="*/ 214 h 274"/>
              <a:gd name="T32" fmla="*/ 269 w 279"/>
              <a:gd name="T33" fmla="*/ 165 h 274"/>
              <a:gd name="T34" fmla="*/ 230 w 279"/>
              <a:gd name="T35" fmla="*/ 149 h 274"/>
              <a:gd name="T36" fmla="*/ 189 w 279"/>
              <a:gd name="T37" fmla="*/ 159 h 274"/>
              <a:gd name="T38" fmla="*/ 176 w 279"/>
              <a:gd name="T39" fmla="*/ 98 h 274"/>
              <a:gd name="T40" fmla="*/ 116 w 279"/>
              <a:gd name="T41" fmla="*/ 85 h 274"/>
              <a:gd name="T42" fmla="*/ 121 w 279"/>
              <a:gd name="T43" fmla="*/ 50 h 274"/>
              <a:gd name="T44" fmla="*/ 108 w 279"/>
              <a:gd name="T45" fmla="*/ 4 h 274"/>
              <a:gd name="T46" fmla="*/ 95 w 279"/>
              <a:gd name="T47" fmla="*/ 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74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279036" y="1330325"/>
            <a:ext cx="646113" cy="646113"/>
          </a:xfrm>
          <a:custGeom>
            <a:avLst/>
            <a:gdLst>
              <a:gd name="T0" fmla="*/ 393 w 1905"/>
              <a:gd name="T1" fmla="*/ 1 h 1906"/>
              <a:gd name="T2" fmla="*/ 355 w 1905"/>
              <a:gd name="T3" fmla="*/ 9 h 1906"/>
              <a:gd name="T4" fmla="*/ 693 w 1905"/>
              <a:gd name="T5" fmla="*/ 348 h 1906"/>
              <a:gd name="T6" fmla="*/ 606 w 1905"/>
              <a:gd name="T7" fmla="*/ 607 h 1906"/>
              <a:gd name="T8" fmla="*/ 347 w 1905"/>
              <a:gd name="T9" fmla="*/ 694 h 1906"/>
              <a:gd name="T10" fmla="*/ 8 w 1905"/>
              <a:gd name="T11" fmla="*/ 356 h 1906"/>
              <a:gd name="T12" fmla="*/ 0 w 1905"/>
              <a:gd name="T13" fmla="*/ 434 h 1906"/>
              <a:gd name="T14" fmla="*/ 0 w 1905"/>
              <a:gd name="T15" fmla="*/ 450 h 1906"/>
              <a:gd name="T16" fmla="*/ 0 w 1905"/>
              <a:gd name="T17" fmla="*/ 477 h 1906"/>
              <a:gd name="T18" fmla="*/ 477 w 1905"/>
              <a:gd name="T19" fmla="*/ 954 h 1906"/>
              <a:gd name="T20" fmla="*/ 590 w 1905"/>
              <a:gd name="T21" fmla="*/ 937 h 1906"/>
              <a:gd name="T22" fmla="*/ 671 w 1905"/>
              <a:gd name="T23" fmla="*/ 1016 h 1906"/>
              <a:gd name="T24" fmla="*/ 606 w 1905"/>
              <a:gd name="T25" fmla="*/ 1127 h 1906"/>
              <a:gd name="T26" fmla="*/ 347 w 1905"/>
              <a:gd name="T27" fmla="*/ 1213 h 1906"/>
              <a:gd name="T28" fmla="*/ 44 w 1905"/>
              <a:gd name="T29" fmla="*/ 1516 h 1906"/>
              <a:gd name="T30" fmla="*/ 0 w 1905"/>
              <a:gd name="T31" fmla="*/ 1560 h 1906"/>
              <a:gd name="T32" fmla="*/ 347 w 1905"/>
              <a:gd name="T33" fmla="*/ 1906 h 1906"/>
              <a:gd name="T34" fmla="*/ 693 w 1905"/>
              <a:gd name="T35" fmla="*/ 1560 h 1906"/>
              <a:gd name="T36" fmla="*/ 688 w 1905"/>
              <a:gd name="T37" fmla="*/ 1527 h 1906"/>
              <a:gd name="T38" fmla="*/ 693 w 1905"/>
              <a:gd name="T39" fmla="*/ 1465 h 1906"/>
              <a:gd name="T40" fmla="*/ 717 w 1905"/>
              <a:gd name="T41" fmla="*/ 1397 h 1906"/>
              <a:gd name="T42" fmla="*/ 755 w 1905"/>
              <a:gd name="T43" fmla="*/ 1327 h 1906"/>
              <a:gd name="T44" fmla="*/ 761 w 1905"/>
              <a:gd name="T45" fmla="*/ 1322 h 1906"/>
              <a:gd name="T46" fmla="*/ 780 w 1905"/>
              <a:gd name="T47" fmla="*/ 1300 h 1906"/>
              <a:gd name="T48" fmla="*/ 831 w 1905"/>
              <a:gd name="T49" fmla="*/ 1259 h 1906"/>
              <a:gd name="T50" fmla="*/ 885 w 1905"/>
              <a:gd name="T51" fmla="*/ 1230 h 1906"/>
              <a:gd name="T52" fmla="*/ 955 w 1905"/>
              <a:gd name="T53" fmla="*/ 1300 h 1906"/>
              <a:gd name="T54" fmla="*/ 1126 w 1905"/>
              <a:gd name="T55" fmla="*/ 1473 h 1906"/>
              <a:gd name="T56" fmla="*/ 1386 w 1905"/>
              <a:gd name="T57" fmla="*/ 1733 h 1906"/>
              <a:gd name="T58" fmla="*/ 1559 w 1905"/>
              <a:gd name="T59" fmla="*/ 1803 h 1906"/>
              <a:gd name="T60" fmla="*/ 1800 w 1905"/>
              <a:gd name="T61" fmla="*/ 1560 h 1906"/>
              <a:gd name="T62" fmla="*/ 1732 w 1905"/>
              <a:gd name="T63" fmla="*/ 1387 h 1906"/>
              <a:gd name="T64" fmla="*/ 1729 w 1905"/>
              <a:gd name="T65" fmla="*/ 1378 h 1906"/>
              <a:gd name="T66" fmla="*/ 1472 w 1905"/>
              <a:gd name="T67" fmla="*/ 1127 h 1906"/>
              <a:gd name="T68" fmla="*/ 1172 w 1905"/>
              <a:gd name="T69" fmla="*/ 821 h 1906"/>
              <a:gd name="T70" fmla="*/ 1732 w 1905"/>
              <a:gd name="T71" fmla="*/ 261 h 1906"/>
              <a:gd name="T72" fmla="*/ 1775 w 1905"/>
              <a:gd name="T73" fmla="*/ 304 h 1906"/>
              <a:gd name="T74" fmla="*/ 1905 w 1905"/>
              <a:gd name="T75" fmla="*/ 88 h 1906"/>
              <a:gd name="T76" fmla="*/ 1819 w 1905"/>
              <a:gd name="T77" fmla="*/ 1 h 1906"/>
              <a:gd name="T78" fmla="*/ 1602 w 1905"/>
              <a:gd name="T79" fmla="*/ 131 h 1906"/>
              <a:gd name="T80" fmla="*/ 1645 w 1905"/>
              <a:gd name="T81" fmla="*/ 174 h 1906"/>
              <a:gd name="T82" fmla="*/ 1085 w 1905"/>
              <a:gd name="T83" fmla="*/ 735 h 1906"/>
              <a:gd name="T84" fmla="*/ 936 w 1905"/>
              <a:gd name="T85" fmla="*/ 591 h 1906"/>
              <a:gd name="T86" fmla="*/ 953 w 1905"/>
              <a:gd name="T87" fmla="*/ 477 h 1906"/>
              <a:gd name="T88" fmla="*/ 477 w 1905"/>
              <a:gd name="T89" fmla="*/ 1 h 1906"/>
              <a:gd name="T90" fmla="*/ 455 w 1905"/>
              <a:gd name="T91" fmla="*/ 1 h 1906"/>
              <a:gd name="T92" fmla="*/ 433 w 1905"/>
              <a:gd name="T93" fmla="*/ 1 h 1906"/>
              <a:gd name="T94" fmla="*/ 393 w 1905"/>
              <a:gd name="T95" fmla="*/ 1 h 1906"/>
              <a:gd name="T96" fmla="*/ 1559 w 1905"/>
              <a:gd name="T97" fmla="*/ 1430 h 1906"/>
              <a:gd name="T98" fmla="*/ 1689 w 1905"/>
              <a:gd name="T99" fmla="*/ 1560 h 1906"/>
              <a:gd name="T100" fmla="*/ 1559 w 1905"/>
              <a:gd name="T101" fmla="*/ 1690 h 1906"/>
              <a:gd name="T102" fmla="*/ 1429 w 1905"/>
              <a:gd name="T103" fmla="*/ 1560 h 1906"/>
              <a:gd name="T104" fmla="*/ 1559 w 1905"/>
              <a:gd name="T105" fmla="*/ 143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5" h="1906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90080" y="414779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Accomplish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2684" y="2723353"/>
            <a:ext cx="276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36572" y="1342819"/>
            <a:ext cx="2765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zh-CN" alt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文本框 24"/>
          <p:cNvSpPr txBox="1"/>
          <p:nvPr/>
        </p:nvSpPr>
        <p:spPr>
          <a:xfrm>
            <a:off x="384677" y="1047958"/>
            <a:ext cx="38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Functions:</a:t>
            </a:r>
            <a:endParaRPr lang="zh-CN" altLang="en-US" sz="2800" b="1" dirty="0"/>
          </a:p>
        </p:txBody>
      </p:sp>
      <p:sp>
        <p:nvSpPr>
          <p:cNvPr id="34" name="矩形 26"/>
          <p:cNvSpPr/>
          <p:nvPr/>
        </p:nvSpPr>
        <p:spPr>
          <a:xfrm>
            <a:off x="260505" y="1569526"/>
            <a:ext cx="536876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Recommendation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system.</a:t>
            </a:r>
            <a:r>
              <a:rPr lang="zh-CN" altLang="en-US" dirty="0" smtClean="0"/>
              <a:t>     </a:t>
            </a:r>
            <a:endParaRPr lang="en-US" altLang="zh-CN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Personalized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High-rating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course.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v"/>
            </a:pPr>
            <a:r>
              <a:rPr lang="en-US" dirty="0" smtClean="0"/>
              <a:t>Collaborative </a:t>
            </a:r>
            <a:r>
              <a:rPr lang="en-US" dirty="0"/>
              <a:t>Filtering recommendation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Upload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Deploy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heroku</a:t>
            </a:r>
            <a:endParaRPr lang="en-US" altLang="zh-CN" dirty="0" smtClean="0"/>
          </a:p>
        </p:txBody>
      </p:sp>
      <p:sp>
        <p:nvSpPr>
          <p:cNvPr id="35" name="文本框 24"/>
          <p:cNvSpPr txBox="1"/>
          <p:nvPr/>
        </p:nvSpPr>
        <p:spPr>
          <a:xfrm>
            <a:off x="221584" y="4416070"/>
            <a:ext cx="38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User Usability:</a:t>
            </a:r>
            <a:endParaRPr lang="zh-CN" altLang="en-US" sz="2800" b="1" dirty="0"/>
          </a:p>
        </p:txBody>
      </p:sp>
      <p:sp>
        <p:nvSpPr>
          <p:cNvPr id="36" name="矩形 26"/>
          <p:cNvSpPr/>
          <p:nvPr/>
        </p:nvSpPr>
        <p:spPr>
          <a:xfrm>
            <a:off x="169678" y="5102728"/>
            <a:ext cx="494409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en-US" altLang="zh-CN" dirty="0" smtClean="0"/>
              <a:t>Invite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test.</a:t>
            </a:r>
          </a:p>
        </p:txBody>
      </p:sp>
    </p:spTree>
    <p:extLst>
      <p:ext uri="{BB962C8B-B14F-4D97-AF65-F5344CB8AC3E}">
        <p14:creationId xmlns:p14="http://schemas.microsoft.com/office/powerpoint/2010/main" val="6372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Questions</a:t>
            </a:r>
            <a:r>
              <a:rPr lang="en-US" altLang="zh-CN" sz="6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?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03372" y="1751311"/>
            <a:ext cx="1778000" cy="1778000"/>
            <a:chOff x="5203372" y="1751311"/>
            <a:chExt cx="1778000" cy="177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5203372" y="1751311"/>
              <a:ext cx="1778000" cy="1778000"/>
              <a:chOff x="5159830" y="1574801"/>
              <a:chExt cx="1778000" cy="1778000"/>
            </a:xfrm>
            <a:solidFill>
              <a:srgbClr val="EE1C39"/>
            </a:solidFill>
          </p:grpSpPr>
          <p:sp>
            <p:nvSpPr>
              <p:cNvPr id="17" name="椭圆 16"/>
              <p:cNvSpPr/>
              <p:nvPr/>
            </p:nvSpPr>
            <p:spPr>
              <a:xfrm>
                <a:off x="5159830" y="1574801"/>
                <a:ext cx="1778000" cy="1778000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106"/>
              <p:cNvSpPr>
                <a:spLocks/>
              </p:cNvSpPr>
              <p:nvPr/>
            </p:nvSpPr>
            <p:spPr bwMode="auto">
              <a:xfrm>
                <a:off x="6048830" y="2459186"/>
                <a:ext cx="0" cy="923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6048830" y="24638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391810" y="2078861"/>
              <a:ext cx="1442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04</a:t>
              </a:r>
              <a:endParaRPr lang="zh-CN" altLang="en-US" sz="7200" b="1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291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204</Words>
  <Application>Microsoft Macintosh PowerPoint</Application>
  <PresentationFormat>Custom</PresentationFormat>
  <Paragraphs>56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Mouwu Lin</cp:lastModifiedBy>
  <cp:revision>103</cp:revision>
  <dcterms:created xsi:type="dcterms:W3CDTF">2015-12-17T03:48:51Z</dcterms:created>
  <dcterms:modified xsi:type="dcterms:W3CDTF">2016-11-21T20:25:04Z</dcterms:modified>
</cp:coreProperties>
</file>