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수학교육특강1 발표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저의 소개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숩숩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슬라이드1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내용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슬라이드2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내용</a:t>
            </a:r>
          </a:p>
          <a:p>
            <a:r>
              <a:t>- 내용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