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knlknlk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lknlkn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,nlknkl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