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Override PartName="/ppt/theme/theme3.xml" ContentType="application/vnd.openxmlformats-officedocument.theme+xml"/>
  <Override PartName="/ppt/slideLayouts/slideLayout2.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embedTrueTypeFonts="1" saveSubsetFonts="0">
  <p:sldMasterIdLst>
    <p:sldMasterId id="2147483650" r:id="rId5"/>
    <p:sldMasterId id="2147483651" r:id="rId6"/>
  </p:sldMasterIdLst>
  <p:notesMasterIdLst>
    <p:notesMasterId r:id="rId7"/>
  </p:notesMasterIdLst>
  <p:sldIdLst>
    <p:sldId id="256" r:id="rId8"/>
    <p:sldId id="257" r:id="rId9"/>
    <p:sldId id="258" r:id="rId10"/>
    <p:sldId id="263" r:id="rId11"/>
    <p:sldId id="264" r:id="rId12"/>
    <p:sldId id="259" r:id="rId13"/>
    <p:sldId id="260" r:id="rId14"/>
    <p:sldId id="261" r:id="rId15"/>
    <p:sldId id="262" r:id="rId16"/>
  </p:sldIdLst>
  <p:sldSz cx="9144000" cy="6858000"/>
  <p:notesSz cx="7315200" cy="9601200"/>
  <p:embeddedFontLst>
    <p:embeddedFont>
      <p:font typeface="Tahoma" pitchFamily="0" charset="0"/>
      <p:regular r:id="rId17"/>
      <p:bold r:id="rId18"/>
    </p:embeddedFont>
  </p:embeddedFontLst>
  <p:defaultTextStyle>
    <a:lvl1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685064571" val="982" revOS="4"/>
      <pr:smFileRevision xmlns:pr="smNativeData" dt="1685064571" val="101"/>
      <pr:guideOptions xmlns:pr="smNativeData" dt="1685064571"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Grid="0">
      <p:cViewPr varScale="1">
        <p:scale>
          <a:sx n="99" d="100"/>
          <a:sy n="99" d="100"/>
        </p:scale>
        <p:origin x="1026" y="205"/>
      </p:cViewPr>
      <p:guideLst x="0" y="0">
        <p:guide orient="horz" pos="2160"/>
        <p:guide pos="2880"/>
      </p:guideLst>
    </p:cSldViewPr>
  </p:slideViewPr>
  <p:outlineViewPr>
    <p:cViewPr>
      <p:scale>
        <a:sx n="33" d="100"/>
        <a:sy n="33" d="100"/>
      </p:scale>
      <p:origin x="0" y="0"/>
    </p:cViewPr>
  </p:outlineViewPr>
  <p:sorterViewPr>
    <p:cViewPr>
      <p:scale>
        <a:sx n="26" d="100"/>
        <a:sy n="26" d="100"/>
      </p:scale>
      <p:origin x="0" y="0"/>
    </p:cViewPr>
  </p:sorterViewPr>
  <p:notesViewPr>
    <p:cSldViewPr snapToGrid="0">
      <p:cViewPr>
        <p:scale>
          <a:sx n="99" d="100"/>
          <a:sy n="99" d="100"/>
        </p:scale>
        <p:origin x="1026" y="205"/>
      </p:cViewPr>
      <p:guideLst x="0" y="0">
        <p:guide orient="horz" pos="2880"/>
        <p:guide pos="2160"/>
      </p:guideLst>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font" Target="fonts/font1.fntdata"/><Relationship Id="rId18" Type="http://schemas.openxmlformats.org/officeDocument/2006/relationships/font" Target="fonts/font2.fntdata"/></Relationships>
</file>

<file path=ppt/notesMasters/_rels/notesMaster1.xml.rels><?xml version="1.0" encoding="UTF-8" standalone="yes" ?>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p14="http://schemas.microsoft.com/office/powerpoint/2010/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Google Shape;3;n"/>
          <p:cNvSpPr>
            <a:spLocks noGrp="1" noChangeArrowheads="1"/>
            <a:extLst>
              <a:ext uri="smNativeData">
                <pr:smNativeData xmlns:pr="smNativeData" val="SMDATA_13_ewtwZBMAAAAlAAAAZAAAAA0AAAAAlwAAAEwAAACXAAAATAAAAAAAAAACAAAAAAAAAAEAAABQAAAAAAAAAAAA4D8AAAAAAADgPwAAAAAAAOA/AAAAAAAA4D8AAAAAAADgPwAAAAAAAOA/AAAAAAAA4D8AAAAAAADgPwAAAAAAAOA/AAAAAAAA4D8CAAAAjAAAAAAAAAAAAAAABY3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VgVgKAAAAACgAAAAoAAAAZAAAAGQAAAAAAAAAzMzMAAAAAABQAAAAUAAAAGQAAABkAAAAAAAAABcAAAAUAAAAAAAAAAAAAAD/fwAA/38AAAAAAAAJAAAABAAAACopLTU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CGQAAGjgAAPssAAALOwAAEAAAACYAAAAIAAAAvT8AAP8fAAA="/>
              </a:ext>
            </a:extLst>
          </p:cNvSpPr>
          <p:nvPr>
            <p:ph type="sldNum" idx="12"/>
          </p:nvPr>
        </p:nvSpPr>
        <p:spPr>
          <a:xfrm>
            <a:off x="4146550" y="9119870"/>
            <a:ext cx="3165475" cy="478155"/>
          </a:xfrm>
          <a:prstGeom prst="rect">
            <a:avLst/>
          </a:prstGeom>
          <a:noFill/>
          <a:ln>
            <a:noFill/>
          </a:ln>
        </p:spPr>
        <p:txBody>
          <a:bodyPr vert="horz" wrap="square" lIns="95885" tIns="48260" rIns="95885" bIns="48260" numCol="1" spcCol="215900" anchor="b">
            <a:prstTxWarp prst="textNoShape">
              <a:avLst/>
            </a:prstTxWarp>
          </a:bodyPr>
          <a:lstStyle/>
          <a:p>
            <a:pPr/>
            <a:fld id="{3F3B6B0E-40D2-6E9D-9C83-B6C825CD6AE3}" type="slidenum">
              <a:rPr lang="en-us" sz="2400"/>
              <a:t>‹#›</a:t>
            </a:fld>
          </a:p>
        </p:txBody>
      </p:sp>
      <p:sp>
        <p:nvSpPr>
          <p:cNvPr id="3" name="Google Shape;4;n"/>
          <p:cNvSpPr>
            <a:extLst>
              <a:ext uri="smNativeData">
                <pr:smNativeData xmlns:pr="smNativeData" val="SMDATA_13_ewtwZBMAAAAlAAAAZQAAAA0AAAAAkAAAAEgAAACQAAAASAAAAAAAAAABAAAAAAAAAAEAAABQAAAA8WjjiLX4FD8AAAAAAADwv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VgVgKAAAAACgAAAAoAAAAZAAAAGQAAAAAAAAAzMzMAAAAAABQAAAAUAAAAGQAAABkAAAAAAAAABcAAAAUAAAAAAAAAAAAAAD/fwAA/38AAAAAAAAJAAAABAAAAH09HF8MAAAAEAAAAAAAAAAAAAAAAAAAAAAAAAAeAAAAaAAAAAAAAAAAAAAAAAAAAAAAAAAAAAAAECcAABAnAAAAAAAAAAAAAAAAAAAAAAAAAAAAAAAAAAAAAAAAAAAAABQAAAAAAAAAwMD/AAAAAABkAAAAMgAAAAAAAABkAAAAAAAAAH9/fwAKAAAAHwAAAFQAAAD///8AAAAAAQAAAAAAAAAAAAAAAAAAAAAAAAAAAAAAAAAAAAAAAAAAAAAAAn9/fwAAAAADzMzMAMDA/wB/f38AAAAAAAAAAAAAAAAAAAAAAAAAAAAhAAAAGAAAABQAAAAAAAAAAAAAAAAtAAAQOwAAEAAAACYAAAAIAAAA//////////8="/>
              </a:ext>
            </a:extLst>
          </p:cNvSpPr>
          <p:nvPr/>
        </p:nvSpPr>
        <p:spPr>
          <a:xfrm>
            <a:off x="0" y="0"/>
            <a:ext cx="7315200" cy="9601200"/>
          </a:xfrm>
          <a:prstGeom prst="roundRect">
            <a:avLst>
              <a:gd name="adj" fmla="val 4"/>
            </a:avLst>
          </a:prstGeom>
          <a:solidFill>
            <a:srgbClr val="FFFFFF"/>
          </a:solidFill>
          <a:ln>
            <a:noFill/>
          </a:ln>
          <a:effectLst/>
        </p:spPr>
        <p:txBody>
          <a:bodyPr vert="horz" wrap="square" lIns="91440" tIns="45720" rIns="91440" bIns="45720" numCol="1" spcCol="215900" anchor="ctr"/>
          <a:lstStyle/>
          <a:p>
            <a:pPr marL="0" marR="0" indent="0" algn="l">
              <a:lnSpc>
                <a:spcPct val="100000"/>
              </a:lnSpc>
              <a:spcBef>
                <a:spcPts val="0"/>
              </a:spcBef>
              <a:spcAft>
                <a:spcPts val="0"/>
              </a:spcAft>
              <a:buNone/>
            </a:pPr>
            <a:endParaRPr sz="2400"/>
          </a:p>
        </p:txBody>
      </p:sp>
      <p:sp>
        <p:nvSpPr>
          <p:cNvPr id="4" name="Google Shape;5;n"/>
          <p:cNvSpPr>
            <a:extLst>
              <a:ext uri="smNativeData">
                <pr:smNativeData xmlns:pr="smNativeData" val="SMDATA_13_ewtwZBMAAAAlAAAAZQAAAA0AAAAAkAAAAEgAAACQAAAASAAAAAAAAAABAAAAAAAAAAEAAABQAAAA8WjjiLX4FD8AAAAAAADwv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VgVgKAAAAACgAAAAoAAAAZAAAAGQAAAAAAAAAzMzMAAAAAABQAAAAUAAAAGQAAABkAAAAAAAAABcAAAAUAAAAAAAAAAAAAAD/fwAA/38AAAAAAAAJAAAABAAAALuflLQMAAAAEAAAAAAAAAAAAAAAAAAAAAAAAAAeAAAAaAAAAAAAAAAAAAAAAAAAAAAAAAAAAAAAECcAABAnAAAAAAAAAAAAAAAAAAAAAAAAAAAAAAAAAAAAAAAAAAAAABQAAAAAAAAAwMD/AAAAAABkAAAAMgAAAAAAAABkAAAAAAAAAH9/fwAKAAAAHwAAAFQAAAD///8AAAAAAQAAAAAAAAAAAAAAAAAAAAAAAAAAAAAAAAAAAAAAAAAAAAAAAn9/fwAAAAADzMzMAMDA/wB/f38AAAAAAAAAAAAAAAAAAAAAAAAAAAAhAAAAGAAAABQAAAAAAAAAAAAAAAAtAAAQOwAAEAAAACYAAAAIAAAA//////////8="/>
              </a:ext>
            </a:extLst>
          </p:cNvSpPr>
          <p:nvPr/>
        </p:nvSpPr>
        <p:spPr>
          <a:xfrm>
            <a:off x="0" y="0"/>
            <a:ext cx="7315200" cy="9601200"/>
          </a:xfrm>
          <a:prstGeom prst="roundRect">
            <a:avLst>
              <a:gd name="adj" fmla="val 4"/>
            </a:avLst>
          </a:prstGeom>
          <a:solidFill>
            <a:srgbClr val="FFFFFF"/>
          </a:solidFill>
          <a:ln>
            <a:noFill/>
          </a:ln>
          <a:effectLst/>
        </p:spPr>
        <p:txBody>
          <a:bodyPr vert="horz" wrap="square" lIns="91440" tIns="45720" rIns="91440" bIns="45720" numCol="1" spcCol="215900" anchor="ctr"/>
          <a:lstStyle/>
          <a:p>
            <a:pPr marL="0" marR="0" indent="0" algn="l">
              <a:lnSpc>
                <a:spcPct val="100000"/>
              </a:lnSpc>
              <a:spcBef>
                <a:spcPts val="0"/>
              </a:spcBef>
              <a:spcAft>
                <a:spcPts val="0"/>
              </a:spcAft>
              <a:buNone/>
            </a:pPr>
            <a:endParaRPr sz="2400"/>
          </a:p>
        </p:txBody>
      </p:sp>
      <p:sp>
        <p:nvSpPr>
          <p:cNvPr id="5" name="Google Shape;6;n"/>
          <p:cNvSpPr>
            <a:extLst>
              <a:ext uri="smNativeData">
                <pr:smNativeData xmlns:pr="smNativeData" val="SMDATA_13_ewtwZBMAAAAlAAAAZAAAAA0AAAAAkAAAAEgAAACQAAAASAAAAAAAAAABAAAAAAAAAAEAAABQAAAAAAAAAAAA4D8AAAAAAADgPwAAAAAAAOA/AAAAAAAA4D8AAAAAAADgPwAAAAAAAOA/AAAAAAAA4D8AAAAAAADgPwAAAAAAAOA/AAAAAAAA4D8CAAAAjAAAAAAAAAAAAAAABY3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VgVgKAAAAACgAAAAoAAAAZAAAAGQAAAAAAAAAzMzMAAAAAABQAAAAUAAAAGQAAABkAAAAAAAAABcAAAAUAAAAAAAAAAAAAAD/fwAA/38AAAAAAAAJAAAABAAAAA8PI+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AAAAAH4TAAD1AgAAEAAAACYAAAAIAAAA//////////8="/>
              </a:ext>
            </a:extLst>
          </p:cNvSpPr>
          <p:nvPr/>
        </p:nvSpPr>
        <p:spPr>
          <a:xfrm>
            <a:off x="0" y="0"/>
            <a:ext cx="3168650" cy="480695"/>
          </a:xfrm>
          <a:prstGeom prst="rect">
            <a:avLst/>
          </a:prstGeom>
          <a:noFill/>
          <a:ln>
            <a:noFill/>
          </a:ln>
          <a:effectLst/>
        </p:spPr>
        <p:txBody>
          <a:bodyPr vert="horz" wrap="square" lIns="91440" tIns="45720" rIns="91440" bIns="45720" numCol="1" spcCol="215900" anchor="ctr"/>
          <a:lstStyle/>
          <a:p>
            <a:pPr marL="0" marR="0" indent="0" algn="l">
              <a:lnSpc>
                <a:spcPct val="100000"/>
              </a:lnSpc>
              <a:spcBef>
                <a:spcPts val="0"/>
              </a:spcBef>
              <a:spcAft>
                <a:spcPts val="0"/>
              </a:spcAft>
              <a:buNone/>
            </a:pPr>
            <a:endParaRPr sz="2400"/>
          </a:p>
        </p:txBody>
      </p:sp>
      <p:sp>
        <p:nvSpPr>
          <p:cNvPr id="6" name="Google Shape;7;n"/>
          <p:cNvSpPr>
            <a:extLst>
              <a:ext uri="smNativeData">
                <pr:smNativeData xmlns:pr="smNativeData" val="SMDATA_13_ewtwZBMAAAAlAAAAZAAAAA0AAAAAkAAAAEgAAACQAAAASAAAAAAAAAABAAAAAAAAAAEAAABQAAAAAAAAAAAA4D8AAAAAAADgPwAAAAAAAOA/AAAAAAAA4D8AAAAAAADgPwAAAAAAAOA/AAAAAAAA4D8AAAAAAADgPwAAAAAAAOA/AAAAAAAA4D8CAAAAjAAAAAAAAAAAAAAABY3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VgVgKAAAAACgAAAAoAAAAZAAAAGQAAAAAAAAAzMzMAAAAAABQAAAAUAAAAGQAAABkAAAAAAAAABcAAAAUAAAAAAAAAAAAAAD/fwAA/38AAAAAAAAJAAAABAAAADQRUj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CGQAAAAAAAAAtAAD1AgAAEAAAACYAAAAIAAAA//////////8="/>
              </a:ext>
            </a:extLst>
          </p:cNvSpPr>
          <p:nvPr/>
        </p:nvSpPr>
        <p:spPr>
          <a:xfrm>
            <a:off x="4146550" y="0"/>
            <a:ext cx="3168650" cy="480695"/>
          </a:xfrm>
          <a:prstGeom prst="rect">
            <a:avLst/>
          </a:prstGeom>
          <a:noFill/>
          <a:ln>
            <a:noFill/>
          </a:ln>
          <a:effectLst/>
        </p:spPr>
        <p:txBody>
          <a:bodyPr vert="horz" wrap="square" lIns="91440" tIns="45720" rIns="91440" bIns="45720" numCol="1" spcCol="215900" anchor="ctr"/>
          <a:lstStyle/>
          <a:p>
            <a:pPr marL="0" marR="0" indent="0" algn="l">
              <a:lnSpc>
                <a:spcPct val="100000"/>
              </a:lnSpc>
              <a:spcBef>
                <a:spcPts val="0"/>
              </a:spcBef>
              <a:spcAft>
                <a:spcPts val="0"/>
              </a:spcAft>
              <a:buNone/>
            </a:pPr>
            <a:endParaRPr sz="2400"/>
          </a:p>
        </p:txBody>
      </p:sp>
      <p:sp>
        <p:nvSpPr>
          <p:cNvPr id="7" name="Google Shape;8;n"/>
          <p:cNvSpPr>
            <a:spLocks noGrp="1" noChangeArrowheads="1"/>
            <a:extLst>
              <a:ext uri="smNativeData">
                <pr:smNativeData xmlns:pr="smNativeData" val="SMDATA_13_ewtwZBMAAAAlAAAACwAAAA0AAAAAvgcAAGwEAABBJQAAjRoAAAAAAAAAAAAAAAAAAAEAAABQAAAAAAAAAAAA4D8AAAAAAADgPwAAAAAAAOA/AAAAAAAA4D8AAAAAAADgPwAAAAAAAOA/AAAAAAAA4D8AAAAAAADgPwAAAAAAAOA/AAAAAAAA4D8CAAAAjAAAAAAAAAAAAAAABY3HDP///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VgV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C+BwAAbAQAAEElAACNGgAAEAAAACYAAAAIAAAAAQ8AAP8fAAA="/>
              </a:ext>
            </a:extLst>
          </p:cNvSpPr>
          <p:nvPr>
            <p:ph type="sldImg" idx="2"/>
          </p:nvPr>
        </p:nvSpPr>
        <p:spPr>
          <a:xfrm>
            <a:off x="1258570" y="718820"/>
            <a:ext cx="4797425" cy="3597275"/>
          </a:xfrm>
          <a:custGeom>
            <a:avLst/>
            <a:gdLst/>
            <a:ahLst/>
            <a:cxnLst/>
            <a:rect l="0" t="0" r="4797425" b="3597275"/>
            <a:pathLst>
              <a:path w="4797425" h="3597275" fill="none" extrusionOk="0">
                <a:moveTo>
                  <a:pt x="0" y="0"/>
                </a:moveTo>
                <a:lnTo>
                  <a:pt x="4797425" y="0"/>
                </a:lnTo>
                <a:lnTo>
                  <a:pt x="4797425" y="3597275"/>
                </a:lnTo>
                <a:lnTo>
                  <a:pt x="0" y="3597275"/>
                </a:lnTo>
                <a:close/>
              </a:path>
            </a:pathLst>
          </a:custGeom>
          <a:noFill/>
          <a:ln w="9525" cap="flat" cmpd="sng" algn="ctr">
            <a:solidFill>
              <a:srgbClr val="000000"/>
            </a:solidFill>
            <a:prstDash val="solid"/>
            <a:headEnd type="none"/>
            <a:tailEnd type="none"/>
          </a:ln>
        </p:spPr>
      </p:sp>
      <p:sp>
        <p:nvSpPr>
          <p:cNvPr id="8" name="Google Shape;9;n"/>
          <p:cNvSpPr>
            <a:spLocks noGrp="1" noChangeArrowheads="1"/>
            <a:extLst>
              <a:ext uri="smNativeData">
                <pr:smNativeData xmlns:pr="smNativeData" val="SMDATA_13_ewtwZBMAAAAlAAAAZAAAAA0AAAAAlwAAAEwAAACXAAAATAAAAAAAAAAAAAAAAAAAAAEAAABQAAAAAAAAAAAA4D8AAAAAAADgPwAAAAAAAOA/AAAAAAAA4D8AAAAAAADgPwAAAAAAAOA/AAAAAAAA4D8AAAAAAADgPwAAAAAAAOA/AAAAAAAA4D8CAAAAjAAAAAAAAAAAAAAABY3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VgVgKAAAAACgAAAAoAAAAZAAAAGQAAAAAAAAAzMzMAAAAAABQAAAAUAAAAGQAAABkAAAAAAAAABcAAAAUAAAAAAAAAAAAAAD/fwAA/38AAAAAAAAJAAAABAAAAPoKgw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BQAADhwAAPwmAACeNgAAEAAAACYAAAAIAAAAvb8AAP8fAAA="/>
              </a:ext>
            </a:extLst>
          </p:cNvSpPr>
          <p:nvPr>
            <p:ph type="body" idx="1"/>
          </p:nvPr>
        </p:nvSpPr>
        <p:spPr>
          <a:xfrm>
            <a:off x="974725" y="4560570"/>
            <a:ext cx="5362575" cy="4318000"/>
          </a:xfrm>
          <a:prstGeom prst="rect">
            <a:avLst/>
          </a:prstGeom>
          <a:noFill/>
          <a:ln>
            <a:noFill/>
          </a:ln>
        </p:spPr>
        <p:txBody>
          <a:bodyPr vert="horz" wrap="square" lIns="95885" tIns="48260" rIns="95885" bIns="48260" numCol="1" spcCol="215900" anchor="t">
            <a:prstTxWarp prst="textNoShape">
              <a:avLst/>
            </a:prstTxWarp>
          </a:bodyPr>
          <a:lstStyle>
            <a:lvl1pPr marL="457200" marR="0" indent="-228600" algn="l">
              <a:spcBef>
                <a:spcPts val="0"/>
              </a:spcBef>
              <a:spcAft>
                <a:spcPts val="0"/>
              </a:spcAft>
              <a:buNone/>
              <a:defRPr sz="1800" b="0" i="0" u="none" strike="noStrike"/>
            </a:lvl1pPr>
            <a:lvl2pPr marL="914400" marR="0" indent="-228600" algn="l">
              <a:spcBef>
                <a:spcPts val="0"/>
              </a:spcBef>
              <a:spcAft>
                <a:spcPts val="0"/>
              </a:spcAft>
              <a:buNone/>
              <a:defRPr sz="1800" b="0" i="0" u="none" strike="noStrike"/>
            </a:lvl2pPr>
            <a:lvl3pPr marL="1371600" marR="0" indent="-228600" algn="l">
              <a:spcBef>
                <a:spcPts val="0"/>
              </a:spcBef>
              <a:spcAft>
                <a:spcPts val="0"/>
              </a:spcAft>
              <a:buNone/>
              <a:defRPr sz="1800" b="0" i="0" u="none" strike="noStrike"/>
            </a:lvl3pPr>
            <a:lvl4pPr marL="1828800" marR="0" indent="-228600" algn="l">
              <a:spcBef>
                <a:spcPts val="0"/>
              </a:spcBef>
              <a:spcAft>
                <a:spcPts val="0"/>
              </a:spcAft>
              <a:buNone/>
              <a:defRPr sz="1800" b="0" i="0" u="none" strike="noStrike"/>
            </a:lvl4pPr>
            <a:lvl5pPr marL="2286000" marR="0" indent="-228600" algn="l">
              <a:spcBef>
                <a:spcPts val="0"/>
              </a:spcBef>
              <a:spcAft>
                <a:spcPts val="0"/>
              </a:spcAft>
              <a:buNone/>
              <a:defRPr sz="1800" b="0" i="0" u="none" strike="noStrike"/>
            </a:lvl5pPr>
            <a:lvl6pPr marL="2743200" marR="0" indent="-228600" algn="l">
              <a:spcBef>
                <a:spcPts val="0"/>
              </a:spcBef>
              <a:spcAft>
                <a:spcPts val="0"/>
              </a:spcAft>
              <a:buNone/>
              <a:defRPr sz="1800" b="0" i="0" u="none" strike="noStrike"/>
            </a:lvl6pPr>
            <a:lvl7pPr marL="3200400" marR="0" indent="-228600" algn="l">
              <a:spcBef>
                <a:spcPts val="0"/>
              </a:spcBef>
              <a:spcAft>
                <a:spcPts val="0"/>
              </a:spcAft>
              <a:buNone/>
              <a:defRPr sz="1800" b="0" i="0" u="none" strike="noStrike"/>
            </a:lvl7pPr>
            <a:lvl8pPr marL="3657600" marR="0" indent="-228600" algn="l">
              <a:spcBef>
                <a:spcPts val="0"/>
              </a:spcBef>
              <a:spcAft>
                <a:spcPts val="0"/>
              </a:spcAft>
              <a:buNone/>
              <a:defRPr sz="1800" b="0" i="0" u="none" strike="noStrike"/>
            </a:lvl8pPr>
            <a:lvl9pPr marL="4114800" marR="0" indent="-228600" algn="l">
              <a:spcBef>
                <a:spcPts val="0"/>
              </a:spcBef>
              <a:spcAft>
                <a:spcPts val="0"/>
              </a:spcAft>
              <a:buNone/>
              <a:defRPr sz="1800" b="0" i="0" u="none" strike="noStrike"/>
            </a:lvl9pPr>
          </a:lstStyle>
          <a:p>
            <a:pPr/>
          </a:p>
        </p:txBody>
      </p:sp>
      <p:sp>
        <p:nvSpPr>
          <p:cNvPr id="9" name="Google Shape;10;n"/>
          <p:cNvSpPr>
            <a:extLst>
              <a:ext uri="smNativeData">
                <pr:smNativeData xmlns:pr="smNativeData" val="SMDATA_13_ewtwZBMAAAAlAAAAZAAAAA0AAAAAkAAAAEgAAACQAAAASAAAAAAAAAABAAAAAAAAAAEAAABQAAAAAAAAAAAA4D8AAAAAAADgPwAAAAAAAOA/AAAAAAAA4D8AAAAAAADgPwAAAAAAAOA/AAAAAAAA4D8AAAAAAADgPwAAAAAAAOA/AAAAAAAA4D8CAAAAjAAAAAAAAAAAAAAABY3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VgVgKAAAAACgAAAAoAAAAZAAAAGQAAAAAAAAAzMzMAAAAAABQAAAAUAAAAGQAAABkAAAAAAAAABcAAAAUAAAAAAAAAAAAAAD/fwAA/38AAAAAAAAJAAAABAAAADPgmZo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GjgAAH4TAAAQOwAAEAAAACYAAAAIAAAA//////////8="/>
              </a:ext>
            </a:extLst>
          </p:cNvSpPr>
          <p:nvPr/>
        </p:nvSpPr>
        <p:spPr>
          <a:xfrm>
            <a:off x="0" y="9119870"/>
            <a:ext cx="3168650" cy="481330"/>
          </a:xfrm>
          <a:prstGeom prst="rect">
            <a:avLst/>
          </a:prstGeom>
          <a:noFill/>
          <a:ln>
            <a:noFill/>
          </a:ln>
          <a:effectLst/>
        </p:spPr>
        <p:txBody>
          <a:bodyPr vert="horz" wrap="square" lIns="91440" tIns="45720" rIns="91440" bIns="45720" numCol="1" spcCol="215900" anchor="ctr"/>
          <a:lstStyle/>
          <a:p>
            <a:pPr marL="0" marR="0" indent="0" algn="l">
              <a:lnSpc>
                <a:spcPct val="100000"/>
              </a:lnSpc>
              <a:spcBef>
                <a:spcPts val="0"/>
              </a:spcBef>
              <a:spcAft>
                <a:spcPts val="0"/>
              </a:spcAft>
              <a:buNone/>
            </a:pPr>
            <a:endParaRPr sz="2400"/>
          </a:p>
        </p:txBody>
      </p:sp>
      <p:sp>
        <p:nvSpPr>
          <p:cNvPr id="10" name="Google Shape;11;n"/>
          <p:cNvSpPr>
            <a:spLocks noGrp="1" noChangeArrowheads="1"/>
            <a:extLst>
              <a:ext uri="smNativeData">
                <pr:smNativeData xmlns:pr="smNativeData" val="SMDATA_13_ewtwZBMAAAAlAAAAZAAAAA0AAAAAlwAAAEwAAACXAAAATAAAAAAAAAACAAAAAAAAAAEAAABQAAAAAAAAAAAA4D8AAAAAAADgPwAAAAAAAOA/AAAAAAAA4D8AAAAAAADgPwAAAAAAAOA/AAAAAAAA4D8AAAAAAADgPwAAAAAAAOA/AAAAAAAA4D8CAAAAjAAAAAAAAAAAAAAABY3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VgVgKAAAAACgAAAAoAAAAZAAAAGQAAAAAAAAAzMzMAAAAAABQAAAAUAAAAGQAAABkAAAAAAAAABcAAAAUAAAAAAAAAAAAAAD/fwAA/38AAAAAAAAJAAAABAAAAF8380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CGQAAGjgAAPssAAALOwAAEAAAACYAAAAIAAAAvT8AAP8fAAA="/>
              </a:ext>
            </a:extLst>
          </p:cNvSpPr>
          <p:nvPr>
            <p:ph type="sldNum" idx="3"/>
          </p:nvPr>
        </p:nvSpPr>
        <p:spPr>
          <a:xfrm>
            <a:off x="4146550" y="9119870"/>
            <a:ext cx="3165475" cy="478155"/>
          </a:xfrm>
          <a:prstGeom prst="rect">
            <a:avLst/>
          </a:prstGeom>
          <a:noFill/>
          <a:ln>
            <a:noFill/>
          </a:ln>
        </p:spPr>
        <p:txBody>
          <a:bodyPr vert="horz" wrap="square" lIns="95885" tIns="48260" rIns="95885" bIns="48260" numCol="1" spcCol="215900" anchor="b">
            <a:prstTxWarp prst="textNoShape">
              <a:avLst/>
            </a:prstTxWarp>
          </a:bodyPr>
          <a:lstStyle/>
          <a:p>
            <a:pPr/>
            <a:fld id="{3F3B1DBF-F1D2-6EEB-9C83-07BE53CD6A52}" type="slidenum">
              <a:rPr lang="en-us" sz="1300">
                <a:latin typeface="Tahoma" pitchFamily="0" charset="0"/>
                <a:ea typeface="Tahoma" pitchFamily="0" charset="0"/>
                <a:cs typeface="Tahoma" pitchFamily="0" charset="0"/>
              </a:rPr>
              <a:t>‹#›</a:t>
            </a:fld>
          </a:p>
        </p:txBody>
      </p:sp>
    </p:spTree>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9pPr>
  </p:notesStyle>
</p:notesMaster>
</file>

<file path=ppt/notesSlides/_rels/notesSlide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35;p1:notes"/>
          <p:cNvSpPr>
            <a:spLocks noGrp="1" noChangeArrowheads="1"/>
            <a:extLst>
              <a:ext uri="smNativeData">
                <pr:smNativeData xmlns:pr="smNativeData" val="SMDATA_13_ewtwZBMAAAAlAAAACwAAAA0AAAAAvgcAAGwEAABGJQAAkho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BwAAbAQAAEYlAACSGgAAEAAAACYAAAAIAAAAAQ8AAP8fAAA="/>
              </a:ext>
            </a:extLst>
          </p:cNvSpPr>
          <p:nvPr>
            <p:ph type="sldImg" idx="2"/>
          </p:nvPr>
        </p:nvSpPr>
        <p:spPr>
          <a:xfrm>
            <a:off x="1258570" y="718820"/>
            <a:ext cx="4800600" cy="3600450"/>
          </a:xfrm>
          <a:custGeom>
            <a:avLst/>
            <a:gdLst/>
            <a:ahLst/>
            <a:cxnLst/>
            <a:rect l="0" t="0" r="4800600" b="3600450"/>
            <a:pathLst>
              <a:path w="4800600" h="3600450" fill="none" extrusionOk="0">
                <a:moveTo>
                  <a:pt x="0" y="0"/>
                </a:moveTo>
                <a:lnTo>
                  <a:pt x="4800600" y="0"/>
                </a:lnTo>
                <a:lnTo>
                  <a:pt x="4800600" y="3600450"/>
                </a:lnTo>
                <a:lnTo>
                  <a:pt x="0" y="3600450"/>
                </a:lnTo>
                <a:close/>
              </a:path>
            </a:pathLst>
          </a:custGeom>
          <a:solidFill>
            <a:srgbClr val="FFFFFF"/>
          </a:solidFill>
          <a:ln w="9525" cap="flat" cmpd="sng" algn="ctr">
            <a:solidFill>
              <a:srgbClr val="000000"/>
            </a:solidFill>
            <a:prstDash val="solid"/>
            <a:headEnd type="none"/>
            <a:tailEnd type="none"/>
          </a:ln>
        </p:spPr>
      </p:sp>
      <p:sp>
        <p:nvSpPr>
          <p:cNvPr id="3" name="Google Shape;36;p1:notes"/>
          <p:cNvSpPr>
            <a:extLst>
              <a:ext uri="smNativeData">
                <pr:smNativeData xmlns:pr="smNativeData" val="SMDATA_13_ewtwZBMAAAAlAAAAZAAAAA0AAAAAkAAAAEgAAACQAAAASAAAAAAAAAAB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Lj4GU0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BQAADhwAAAEnAACjNgAAEAAAACYAAAAIAAAA//////////8="/>
              </a:ext>
            </a:extLst>
          </p:cNvSpPr>
          <p:nvPr/>
        </p:nvSpPr>
        <p:spPr>
          <a:xfrm>
            <a:off x="974725" y="4560570"/>
            <a:ext cx="5365750" cy="4321175"/>
          </a:xfrm>
          <a:prstGeom prst="rect">
            <a:avLst/>
          </a:prstGeom>
          <a:noFill/>
          <a:ln>
            <a:noFill/>
          </a:ln>
          <a:effectLst/>
        </p:spPr>
        <p:txBody>
          <a:bodyPr vert="horz" wrap="square" lIns="91440" tIns="45720" rIns="91440" bIns="45720" numCol="1" spcCol="215900" anchor="ctr"/>
          <a:lstStyle/>
          <a:p>
            <a:pPr marL="0" marR="0" indent="0" algn="l">
              <a:lnSpc>
                <a:spcPct val="100000"/>
              </a:lnSpc>
              <a:spcBef>
                <a:spcPts val="0"/>
              </a:spcBef>
              <a:spcAft>
                <a:spcPts val="0"/>
              </a:spcAft>
              <a:buNone/>
            </a:pPr>
            <a:endParaRPr sz="2400"/>
          </a:p>
        </p:txBody>
      </p:sp>
      <p:sp>
        <p:nvSpPr>
          <p:cNvPr id="4" name="Google Shape;37;p1:notes"/>
          <p:cNvSpPr>
            <a:spLocks noGrp="1" noChangeArrowheads="1"/>
            <a:extLst>
              <a:ext uri="smNativeData">
                <pr:smNativeData xmlns:pr="smNativeData" val="SMDATA_13_ewtwZBMAAAAlAAAAZAAAAA0AAAAAlwAAAEwAAACXAAAAT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Kt32W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BQAADhwAAPwmAACeNgAAEAAAACYAAAAIAAAAvT8AAAAAAAA="/>
              </a:ext>
            </a:extLst>
          </p:cNvSpPr>
          <p:nvPr>
            <p:ph type="body" idx="1"/>
          </p:nvPr>
        </p:nvSpPr>
        <p:spPr>
          <a:xfrm>
            <a:off x="974725" y="4560570"/>
            <a:ext cx="5362575" cy="4318000"/>
          </a:xfrm>
          <a:prstGeom prst="rect">
            <a:avLst/>
          </a:prstGeom>
        </p:spPr>
        <p:txBody>
          <a:bodyPr vert="horz" wrap="square" lIns="95885" tIns="48260" rIns="95885" bIns="48260" numCol="1" spcCol="215900" anchor="t">
            <a:prstTxWarp prst="textNoShape">
              <a:avLst/>
            </a:prstTxWarp>
          </a:bodyPr>
          <a:lstStyle/>
          <a:p>
            <a:pPr marL="0" indent="0" algn="l">
              <a:spcBef>
                <a:spcPts val="0"/>
              </a:spcBef>
              <a:spcAft>
                <a:spcPts val="0"/>
              </a:spcAft>
              <a:buNone/>
            </a:pPr>
          </a:p>
        </p:txBody>
      </p:sp>
    </p:spTree>
  </p:cSld>
  <p:clrMapOvr>
    <a:masterClrMapping/>
  </p:clrMapOvr>
</p:notes>
</file>

<file path=ppt/notesSlides/notesSlide2.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43;g3edbea9fed_0_160:notes"/>
          <p:cNvSpPr>
            <a:spLocks noGrp="1" noChangeArrowheads="1"/>
            <a:extLst>
              <a:ext uri="smNativeData">
                <pr:smNativeData xmlns:pr="smNativeData" val="SMDATA_13_ewtwZBMAAAAlAAAACwAAAA0AAAAAvgcAAGwEAABGJQAAkxo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KAF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BwAAbAQAAEYlAACTGgAAEAAAACYAAAAIAAAAAQ8AAP8fAAA="/>
              </a:ext>
            </a:extLst>
          </p:cNvSpPr>
          <p:nvPr>
            <p:ph type="sldImg" idx="2"/>
          </p:nvPr>
        </p:nvSpPr>
        <p:spPr>
          <a:xfrm>
            <a:off x="1258570" y="718820"/>
            <a:ext cx="4800600" cy="3601085"/>
          </a:xfrm>
          <a:custGeom>
            <a:avLst/>
            <a:gdLst/>
            <a:ahLst/>
            <a:cxnLst/>
            <a:rect l="0" t="0" r="4800600" b="3601085"/>
            <a:pathLst>
              <a:path w="4800600" h="3601085" fill="none" extrusionOk="0">
                <a:moveTo>
                  <a:pt x="0" y="0"/>
                </a:moveTo>
                <a:lnTo>
                  <a:pt x="4800600" y="0"/>
                </a:lnTo>
                <a:lnTo>
                  <a:pt x="4800600" y="3601085"/>
                </a:lnTo>
                <a:lnTo>
                  <a:pt x="0" y="3601085"/>
                </a:lnTo>
                <a:close/>
              </a:path>
            </a:pathLst>
          </a:custGeom>
          <a:solidFill>
            <a:srgbClr val="FFFFFF"/>
          </a:solidFill>
          <a:ln w="9525" cap="flat" cmpd="sng" algn="ctr">
            <a:solidFill>
              <a:srgbClr val="000000"/>
            </a:solidFill>
            <a:prstDash val="solid"/>
            <a:headEnd type="none"/>
            <a:tailEnd type="none"/>
          </a:ln>
        </p:spPr>
      </p:sp>
      <p:sp>
        <p:nvSpPr>
          <p:cNvPr id="3" name="Google Shape;44;g3edbea9fed_0_160:notes"/>
          <p:cNvSpPr>
            <a:extLst>
              <a:ext uri="smNativeData">
                <pr:smNativeData xmlns:pr="smNativeData" val="SMDATA_13_ewtwZBMAAAAlAAAAZAAAAA0AAAAAkAAAAEgAAACQAAAASAAAAAAAAAAB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BQAADhwAAAEnAACkNgAAEAAAACYAAAAIAAAA//////////8="/>
              </a:ext>
            </a:extLst>
          </p:cNvSpPr>
          <p:nvPr/>
        </p:nvSpPr>
        <p:spPr>
          <a:xfrm>
            <a:off x="974725" y="4560570"/>
            <a:ext cx="5365750" cy="4321810"/>
          </a:xfrm>
          <a:prstGeom prst="rect">
            <a:avLst/>
          </a:prstGeom>
          <a:noFill/>
          <a:ln>
            <a:noFill/>
          </a:ln>
          <a:effectLst/>
        </p:spPr>
        <p:txBody>
          <a:bodyPr vert="horz" wrap="square" lIns="91440" tIns="45720" rIns="91440" bIns="45720" numCol="1" spcCol="215900" anchor="ctr"/>
          <a:lstStyle/>
          <a:p>
            <a:pPr marL="0" marR="0" indent="0" algn="l">
              <a:lnSpc>
                <a:spcPct val="100000"/>
              </a:lnSpc>
              <a:spcBef>
                <a:spcPts val="0"/>
              </a:spcBef>
              <a:spcAft>
                <a:spcPts val="0"/>
              </a:spcAft>
              <a:buNone/>
            </a:pPr>
            <a:endParaRPr sz="2400"/>
          </a:p>
        </p:txBody>
      </p:sp>
      <p:sp>
        <p:nvSpPr>
          <p:cNvPr id="4" name="Google Shape;45;g3edbea9fed_0_160:notes"/>
          <p:cNvSpPr>
            <a:spLocks noGrp="1" noChangeArrowheads="1"/>
            <a:extLst>
              <a:ext uri="smNativeData">
                <pr:smNativeData xmlns:pr="smNativeData" val="SMDATA_13_ewtwZBMAAAAlAAAAZAAAAA0AAAAAlwAAAEwAAACXAAAAT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NWrq/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BQAADhwAAPwmAACeNgAAEAAAACYAAAAIAAAAvT8AAAAAAAA="/>
              </a:ext>
            </a:extLst>
          </p:cNvSpPr>
          <p:nvPr>
            <p:ph type="body" idx="1"/>
          </p:nvPr>
        </p:nvSpPr>
        <p:spPr>
          <a:xfrm>
            <a:off x="974725" y="4560570"/>
            <a:ext cx="5362575" cy="4318000"/>
          </a:xfrm>
          <a:prstGeom prst="rect">
            <a:avLst/>
          </a:prstGeom>
        </p:spPr>
        <p:txBody>
          <a:bodyPr vert="horz" wrap="square" lIns="95885" tIns="48260" rIns="95885" bIns="48260" numCol="1" spcCol="215900" anchor="t">
            <a:prstTxWarp prst="textNoShape">
              <a:avLst/>
            </a:prstTxWarp>
          </a:bodyPr>
          <a:lstStyle/>
          <a:p>
            <a:pPr marL="0" indent="0" algn="l">
              <a:spcBef>
                <a:spcPts val="0"/>
              </a:spcBef>
              <a:spcAft>
                <a:spcPts val="0"/>
              </a:spcAft>
              <a:buNone/>
            </a:pPr>
          </a:p>
        </p:txBody>
      </p:sp>
    </p:spTree>
  </p:cSld>
  <p:clrMapOvr>
    <a:masterClrMapping/>
  </p:clrMapOvr>
</p:notes>
</file>

<file path=ppt/notesSlides/notesSlide3.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51;g3f0f5264e8_0_0:notes"/>
          <p:cNvSpPr>
            <a:spLocks noGrp="1" noChangeArrowheads="1"/>
            <a:extLst>
              <a:ext uri="smNativeData">
                <pr:smNativeData xmlns:pr="smNativeData" val="SMDATA_13_ewtwZBMAAAAlAAAACwAAAA0AAAAAvgcAAGwEAABGJQAAkxo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KAF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BwAAbAQAAEYlAACTGgAAEAAAACYAAAAIAAAAAQ8AAP8fAAA="/>
              </a:ext>
            </a:extLst>
          </p:cNvSpPr>
          <p:nvPr>
            <p:ph type="sldImg" idx="2"/>
          </p:nvPr>
        </p:nvSpPr>
        <p:spPr>
          <a:xfrm>
            <a:off x="1258570" y="718820"/>
            <a:ext cx="4800600" cy="3601085"/>
          </a:xfrm>
          <a:custGeom>
            <a:avLst/>
            <a:gdLst/>
            <a:ahLst/>
            <a:cxnLst/>
            <a:rect l="0" t="0" r="4800600" b="3601085"/>
            <a:pathLst>
              <a:path w="4800600" h="3601085" fill="none" extrusionOk="0">
                <a:moveTo>
                  <a:pt x="0" y="0"/>
                </a:moveTo>
                <a:lnTo>
                  <a:pt x="4800600" y="0"/>
                </a:lnTo>
                <a:lnTo>
                  <a:pt x="4800600" y="3601085"/>
                </a:lnTo>
                <a:lnTo>
                  <a:pt x="0" y="3601085"/>
                </a:lnTo>
                <a:close/>
              </a:path>
            </a:pathLst>
          </a:custGeom>
          <a:solidFill>
            <a:srgbClr val="FFFFFF"/>
          </a:solidFill>
          <a:ln w="9525" cap="flat" cmpd="sng" algn="ctr">
            <a:solidFill>
              <a:srgbClr val="000000"/>
            </a:solidFill>
            <a:prstDash val="solid"/>
            <a:headEnd type="none"/>
            <a:tailEnd type="none"/>
          </a:ln>
        </p:spPr>
      </p:sp>
      <p:sp>
        <p:nvSpPr>
          <p:cNvPr id="3" name="Google Shape;52;g3f0f5264e8_0_0:notes"/>
          <p:cNvSpPr>
            <a:extLst>
              <a:ext uri="smNativeData">
                <pr:smNativeData xmlns:pr="smNativeData" val="SMDATA_13_ewtwZBMAAAAlAAAAZAAAAA0AAAAAkAAAAEgAAACQAAAASAAAAAAAAAAB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BQAADhwAAAEnAACkNgAAEAAAACYAAAAIAAAA//////////8="/>
              </a:ext>
            </a:extLst>
          </p:cNvSpPr>
          <p:nvPr/>
        </p:nvSpPr>
        <p:spPr>
          <a:xfrm>
            <a:off x="974725" y="4560570"/>
            <a:ext cx="5365750" cy="4321810"/>
          </a:xfrm>
          <a:prstGeom prst="rect">
            <a:avLst/>
          </a:prstGeom>
          <a:noFill/>
          <a:ln>
            <a:noFill/>
          </a:ln>
          <a:effectLst/>
        </p:spPr>
        <p:txBody>
          <a:bodyPr vert="horz" wrap="square" lIns="91440" tIns="45720" rIns="91440" bIns="45720" numCol="1" spcCol="215900" anchor="ctr"/>
          <a:lstStyle/>
          <a:p>
            <a:pPr marL="0" marR="0" indent="0" algn="l">
              <a:lnSpc>
                <a:spcPct val="100000"/>
              </a:lnSpc>
              <a:spcBef>
                <a:spcPts val="0"/>
              </a:spcBef>
              <a:spcAft>
                <a:spcPts val="0"/>
              </a:spcAft>
              <a:buNone/>
            </a:pPr>
            <a:endParaRPr sz="2400"/>
          </a:p>
        </p:txBody>
      </p:sp>
      <p:sp>
        <p:nvSpPr>
          <p:cNvPr id="4" name="Google Shape;53;g3f0f5264e8_0_0:notes"/>
          <p:cNvSpPr>
            <a:spLocks noGrp="1" noChangeArrowheads="1"/>
            <a:extLst>
              <a:ext uri="smNativeData">
                <pr:smNativeData xmlns:pr="smNativeData" val="SMDATA_13_ewtwZBMAAAAlAAAAZAAAAA0AAAAAlwAAAEwAAACXAAAAT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BQAADhwAAPwmAACeNgAAEAAAACYAAAAIAAAAvT8AAAAAAAA="/>
              </a:ext>
            </a:extLst>
          </p:cNvSpPr>
          <p:nvPr>
            <p:ph type="body" idx="1"/>
          </p:nvPr>
        </p:nvSpPr>
        <p:spPr>
          <a:xfrm>
            <a:off x="974725" y="4560570"/>
            <a:ext cx="5362575" cy="4318000"/>
          </a:xfrm>
          <a:prstGeom prst="rect">
            <a:avLst/>
          </a:prstGeom>
        </p:spPr>
        <p:txBody>
          <a:bodyPr vert="horz" wrap="square" lIns="95885" tIns="48260" rIns="95885" bIns="48260" numCol="1" spcCol="215900" anchor="t">
            <a:prstTxWarp prst="textNoShape">
              <a:avLst/>
            </a:prstTxWarp>
          </a:bodyPr>
          <a:lstStyle/>
          <a:p>
            <a:pPr marL="0" indent="0" algn="l">
              <a:spcBef>
                <a:spcPts val="0"/>
              </a:spcBef>
              <a:spcAft>
                <a:spcPts val="0"/>
              </a:spcAft>
              <a:buNone/>
            </a:pPr>
          </a:p>
        </p:txBody>
      </p:sp>
    </p:spTree>
  </p:cSld>
  <p:clrMapOvr>
    <a:masterClrMapping/>
  </p:clrMapOvr>
</p:notes>
</file>

<file path=ppt/notesSlides/notesSlide4.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59;g3f0f525e9e_0_0:notes"/>
          <p:cNvSpPr>
            <a:spLocks noGrp="1" noChangeArrowheads="1"/>
            <a:extLst>
              <a:ext uri="smNativeData">
                <pr:smNativeData xmlns:pr="smNativeData" val="SMDATA_13_ewtwZBMAAAAlAAAACwAAAA0AAAAAvgcAAGwEAABGJQAAkxo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BwAAbAQAAEYlAACTGgAAEAAAACYAAAAIAAAAAQ8AAP8fAAA="/>
              </a:ext>
            </a:extLst>
          </p:cNvSpPr>
          <p:nvPr>
            <p:ph type="sldImg" idx="2"/>
          </p:nvPr>
        </p:nvSpPr>
        <p:spPr>
          <a:xfrm>
            <a:off x="1258570" y="718820"/>
            <a:ext cx="4800600" cy="3601085"/>
          </a:xfrm>
          <a:custGeom>
            <a:avLst/>
            <a:gdLst/>
            <a:ahLst/>
            <a:cxnLst/>
            <a:rect l="0" t="0" r="4800600" b="3601085"/>
            <a:pathLst>
              <a:path w="4800600" h="3601085" fill="none" extrusionOk="0">
                <a:moveTo>
                  <a:pt x="0" y="0"/>
                </a:moveTo>
                <a:lnTo>
                  <a:pt x="4800600" y="0"/>
                </a:lnTo>
                <a:lnTo>
                  <a:pt x="4800600" y="3601085"/>
                </a:lnTo>
                <a:lnTo>
                  <a:pt x="0" y="3601085"/>
                </a:lnTo>
                <a:close/>
              </a:path>
            </a:pathLst>
          </a:custGeom>
          <a:solidFill>
            <a:srgbClr val="FFFFFF"/>
          </a:solidFill>
          <a:ln w="9525" cap="flat" cmpd="sng" algn="ctr">
            <a:solidFill>
              <a:srgbClr val="000000"/>
            </a:solidFill>
            <a:prstDash val="solid"/>
            <a:headEnd type="none"/>
            <a:tailEnd type="none"/>
          </a:ln>
        </p:spPr>
      </p:sp>
      <p:sp>
        <p:nvSpPr>
          <p:cNvPr id="3" name="Google Shape;60;g3f0f525e9e_0_0:notes"/>
          <p:cNvSpPr>
            <a:extLst>
              <a:ext uri="smNativeData">
                <pr:smNativeData xmlns:pr="smNativeData" val="SMDATA_13_ewtwZBMAAAAlAAAAZAAAAA0AAAAAkAAAAEgAAACQAAAASAAAAAAAAAAB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BQAADhwAAAEnAACkNgAAEAAAACYAAAAIAAAA//////////8="/>
              </a:ext>
            </a:extLst>
          </p:cNvSpPr>
          <p:nvPr/>
        </p:nvSpPr>
        <p:spPr>
          <a:xfrm>
            <a:off x="974725" y="4560570"/>
            <a:ext cx="5365750" cy="4321810"/>
          </a:xfrm>
          <a:prstGeom prst="rect">
            <a:avLst/>
          </a:prstGeom>
          <a:noFill/>
          <a:ln>
            <a:noFill/>
          </a:ln>
          <a:effectLst/>
        </p:spPr>
        <p:txBody>
          <a:bodyPr vert="horz" wrap="square" lIns="91440" tIns="45720" rIns="91440" bIns="45720" numCol="1" spcCol="215900" anchor="ctr"/>
          <a:lstStyle/>
          <a:p>
            <a:pPr marL="0" marR="0" indent="0" algn="l">
              <a:lnSpc>
                <a:spcPct val="100000"/>
              </a:lnSpc>
              <a:spcBef>
                <a:spcPts val="0"/>
              </a:spcBef>
              <a:spcAft>
                <a:spcPts val="0"/>
              </a:spcAft>
              <a:buNone/>
            </a:pPr>
            <a:endParaRPr sz="2400"/>
          </a:p>
        </p:txBody>
      </p:sp>
      <p:sp>
        <p:nvSpPr>
          <p:cNvPr id="4" name="Google Shape;61;g3f0f525e9e_0_0:notes"/>
          <p:cNvSpPr>
            <a:spLocks noGrp="1" noChangeArrowheads="1"/>
            <a:extLst>
              <a:ext uri="smNativeData">
                <pr:smNativeData xmlns:pr="smNativeData" val="SMDATA_13_ewtwZBMAAAAlAAAAZAAAAA0AAAAAlwAAAEwAAACXAAAAT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BvQ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BQAADhwAAPwmAACeNgAAEAAAACYAAAAIAAAAvT8AAAAAAAA="/>
              </a:ext>
            </a:extLst>
          </p:cNvSpPr>
          <p:nvPr>
            <p:ph type="body" idx="1"/>
          </p:nvPr>
        </p:nvSpPr>
        <p:spPr>
          <a:xfrm>
            <a:off x="974725" y="4560570"/>
            <a:ext cx="5362575" cy="4318000"/>
          </a:xfrm>
          <a:prstGeom prst="rect">
            <a:avLst/>
          </a:prstGeom>
        </p:spPr>
        <p:txBody>
          <a:bodyPr vert="horz" wrap="square" lIns="95885" tIns="48260" rIns="95885" bIns="48260" numCol="1" spcCol="215900" anchor="t">
            <a:prstTxWarp prst="textNoShape">
              <a:avLst/>
            </a:prstTxWarp>
          </a:bodyPr>
          <a:lstStyle/>
          <a:p>
            <a:pPr marL="0" indent="0" algn="l">
              <a:spcBef>
                <a:spcPts val="0"/>
              </a:spcBef>
              <a:spcAft>
                <a:spcPts val="0"/>
              </a:spcAft>
              <a:buNone/>
            </a:pPr>
          </a:p>
        </p:txBody>
      </p:sp>
    </p:spTree>
  </p:cSld>
  <p:clrMapOvr>
    <a:masterClrMapping/>
  </p:clrMapOvr>
</p:notes>
</file>

<file path=ppt/notesSlides/notesSlide5.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67;g3f0f525e9e_0_7:notes"/>
          <p:cNvSpPr>
            <a:spLocks noGrp="1" noChangeArrowheads="1"/>
            <a:extLst>
              <a:ext uri="smNativeData">
                <pr:smNativeData xmlns:pr="smNativeData" val="SMDATA_13_ewtwZBMAAAAlAAAACwAAAA0AAAAAvgcAAGwEAABGJQAAkxo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BwAAbAQAAEYlAACTGgAAEAAAACYAAAAIAAAAAQ8AAP8fAAA="/>
              </a:ext>
            </a:extLst>
          </p:cNvSpPr>
          <p:nvPr>
            <p:ph type="sldImg" idx="2"/>
          </p:nvPr>
        </p:nvSpPr>
        <p:spPr>
          <a:xfrm>
            <a:off x="1258570" y="718820"/>
            <a:ext cx="4800600" cy="3601085"/>
          </a:xfrm>
          <a:custGeom>
            <a:avLst/>
            <a:gdLst/>
            <a:ahLst/>
            <a:cxnLst/>
            <a:rect l="0" t="0" r="4800600" b="3601085"/>
            <a:pathLst>
              <a:path w="4800600" h="3601085" fill="none" extrusionOk="0">
                <a:moveTo>
                  <a:pt x="0" y="0"/>
                </a:moveTo>
                <a:lnTo>
                  <a:pt x="4800600" y="0"/>
                </a:lnTo>
                <a:lnTo>
                  <a:pt x="4800600" y="3601085"/>
                </a:lnTo>
                <a:lnTo>
                  <a:pt x="0" y="3601085"/>
                </a:lnTo>
                <a:close/>
              </a:path>
            </a:pathLst>
          </a:custGeom>
          <a:solidFill>
            <a:srgbClr val="FFFFFF"/>
          </a:solidFill>
          <a:ln w="9525" cap="flat" cmpd="sng" algn="ctr">
            <a:solidFill>
              <a:srgbClr val="000000"/>
            </a:solidFill>
            <a:prstDash val="solid"/>
            <a:headEnd type="none"/>
            <a:tailEnd type="none"/>
          </a:ln>
        </p:spPr>
      </p:sp>
      <p:sp>
        <p:nvSpPr>
          <p:cNvPr id="3" name="Google Shape;68;g3f0f525e9e_0_7:notes"/>
          <p:cNvSpPr>
            <a:extLst>
              <a:ext uri="smNativeData">
                <pr:smNativeData xmlns:pr="smNativeData" val="SMDATA_13_ewtwZBMAAAAlAAAAZAAAAA0AAAAAkAAAAEgAAACQAAAASAAAAAAAAAAB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Es/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BQAADhwAAAEnAACkNgAAEAAAACYAAAAIAAAA//////////8="/>
              </a:ext>
            </a:extLst>
          </p:cNvSpPr>
          <p:nvPr/>
        </p:nvSpPr>
        <p:spPr>
          <a:xfrm>
            <a:off x="974725" y="4560570"/>
            <a:ext cx="5365750" cy="4321810"/>
          </a:xfrm>
          <a:prstGeom prst="rect">
            <a:avLst/>
          </a:prstGeom>
          <a:noFill/>
          <a:ln>
            <a:noFill/>
          </a:ln>
          <a:effectLst/>
        </p:spPr>
        <p:txBody>
          <a:bodyPr vert="horz" wrap="square" lIns="91440" tIns="45720" rIns="91440" bIns="45720" numCol="1" spcCol="215900" anchor="ctr"/>
          <a:lstStyle/>
          <a:p>
            <a:pPr marL="0" marR="0" indent="0" algn="l">
              <a:lnSpc>
                <a:spcPct val="100000"/>
              </a:lnSpc>
              <a:spcBef>
                <a:spcPts val="0"/>
              </a:spcBef>
              <a:spcAft>
                <a:spcPts val="0"/>
              </a:spcAft>
              <a:buNone/>
            </a:pPr>
            <a:endParaRPr sz="2400"/>
          </a:p>
        </p:txBody>
      </p:sp>
      <p:sp>
        <p:nvSpPr>
          <p:cNvPr id="4" name="Google Shape;69;g3f0f525e9e_0_7:notes"/>
          <p:cNvSpPr>
            <a:spLocks noGrp="1" noChangeArrowheads="1"/>
            <a:extLst>
              <a:ext uri="smNativeData">
                <pr:smNativeData xmlns:pr="smNativeData" val="SMDATA_13_ewtwZBMAAAAlAAAAZAAAAA0AAAAAlwAAAEwAAACXAAAAT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F8/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BQAADhwAAPwmAACeNgAAEAAAACYAAAAIAAAAvT8AAAAAAAA="/>
              </a:ext>
            </a:extLst>
          </p:cNvSpPr>
          <p:nvPr>
            <p:ph type="body" idx="1"/>
          </p:nvPr>
        </p:nvSpPr>
        <p:spPr>
          <a:xfrm>
            <a:off x="974725" y="4560570"/>
            <a:ext cx="5362575" cy="4318000"/>
          </a:xfrm>
          <a:prstGeom prst="rect">
            <a:avLst/>
          </a:prstGeom>
        </p:spPr>
        <p:txBody>
          <a:bodyPr vert="horz" wrap="square" lIns="95885" tIns="48260" rIns="95885" bIns="48260" numCol="1" spcCol="215900" anchor="t">
            <a:prstTxWarp prst="textNoShape">
              <a:avLst/>
            </a:prstTxWarp>
          </a:bodyPr>
          <a:lstStyle/>
          <a:p>
            <a:pPr marL="0" indent="0" algn="l">
              <a:spcBef>
                <a:spcPts val="0"/>
              </a:spcBef>
              <a:spcAft>
                <a:spcPts val="0"/>
              </a:spcAft>
              <a:buNone/>
            </a:pPr>
          </a:p>
        </p:txBody>
      </p:sp>
    </p:spTree>
  </p:cSld>
  <p:clrMapOvr>
    <a:masterClrMapping/>
  </p:clrMapOvr>
</p:notes>
</file>

<file path=ppt/notesSlides/notesSlide6.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75;g3f0f525e9e_0_14:notes"/>
          <p:cNvSpPr>
            <a:spLocks noGrp="1" noChangeArrowheads="1"/>
            <a:extLst>
              <a:ext uri="smNativeData">
                <pr:smNativeData xmlns:pr="smNativeData" val="SMDATA_13_ewtwZBMAAAAlAAAACwAAAA0AAAAAvgcAAGwEAABGJQAAkxo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BwAAbAQAAEYlAACTGgAAEAAAACYAAAAIAAAAAQ8AAP8fAAA="/>
              </a:ext>
            </a:extLst>
          </p:cNvSpPr>
          <p:nvPr>
            <p:ph type="sldImg" idx="2"/>
          </p:nvPr>
        </p:nvSpPr>
        <p:spPr>
          <a:xfrm>
            <a:off x="1258570" y="718820"/>
            <a:ext cx="4800600" cy="3601085"/>
          </a:xfrm>
          <a:custGeom>
            <a:avLst/>
            <a:gdLst/>
            <a:ahLst/>
            <a:cxnLst/>
            <a:rect l="0" t="0" r="4800600" b="3601085"/>
            <a:pathLst>
              <a:path w="4800600" h="3601085" fill="none" extrusionOk="0">
                <a:moveTo>
                  <a:pt x="0" y="0"/>
                </a:moveTo>
                <a:lnTo>
                  <a:pt x="4800600" y="0"/>
                </a:lnTo>
                <a:lnTo>
                  <a:pt x="4800600" y="3601085"/>
                </a:lnTo>
                <a:lnTo>
                  <a:pt x="0" y="3601085"/>
                </a:lnTo>
                <a:close/>
              </a:path>
            </a:pathLst>
          </a:custGeom>
          <a:solidFill>
            <a:srgbClr val="FFFFFF"/>
          </a:solidFill>
          <a:ln w="9525" cap="flat" cmpd="sng" algn="ctr">
            <a:solidFill>
              <a:srgbClr val="000000"/>
            </a:solidFill>
            <a:prstDash val="solid"/>
            <a:headEnd type="none"/>
            <a:tailEnd type="none"/>
          </a:ln>
        </p:spPr>
      </p:sp>
      <p:sp>
        <p:nvSpPr>
          <p:cNvPr id="3" name="Google Shape;76;g3f0f525e9e_0_14:notes"/>
          <p:cNvSpPr>
            <a:extLst>
              <a:ext uri="smNativeData">
                <pr:smNativeData xmlns:pr="smNativeData" val="SMDATA_13_ewtwZBMAAAAlAAAAZAAAAA0AAAAAkAAAAEgAAACQAAAASAAAAAAAAAAB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BQAADhwAAAEnAACkNgAAEAAAACYAAAAIAAAA//////////8="/>
              </a:ext>
            </a:extLst>
          </p:cNvSpPr>
          <p:nvPr/>
        </p:nvSpPr>
        <p:spPr>
          <a:xfrm>
            <a:off x="974725" y="4560570"/>
            <a:ext cx="5365750" cy="4321810"/>
          </a:xfrm>
          <a:prstGeom prst="rect">
            <a:avLst/>
          </a:prstGeom>
          <a:noFill/>
          <a:ln>
            <a:noFill/>
          </a:ln>
          <a:effectLst/>
        </p:spPr>
        <p:txBody>
          <a:bodyPr vert="horz" wrap="square" lIns="91440" tIns="45720" rIns="91440" bIns="45720" numCol="1" spcCol="215900" anchor="ctr"/>
          <a:lstStyle/>
          <a:p>
            <a:pPr marL="0" marR="0" indent="0" algn="l">
              <a:lnSpc>
                <a:spcPct val="100000"/>
              </a:lnSpc>
              <a:spcBef>
                <a:spcPts val="0"/>
              </a:spcBef>
              <a:spcAft>
                <a:spcPts val="0"/>
              </a:spcAft>
              <a:buNone/>
            </a:pPr>
            <a:endParaRPr sz="2400"/>
          </a:p>
        </p:txBody>
      </p:sp>
      <p:sp>
        <p:nvSpPr>
          <p:cNvPr id="4" name="Google Shape;77;g3f0f525e9e_0_14:notes"/>
          <p:cNvSpPr>
            <a:spLocks noGrp="1" noChangeArrowheads="1"/>
            <a:extLst>
              <a:ext uri="smNativeData">
                <pr:smNativeData xmlns:pr="smNativeData" val="SMDATA_13_ewtwZBMAAAAlAAAAZAAAAA0AAAAAlwAAAEwAAACXAAAAT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BQAADhwAAPwmAACeNgAAEAAAACYAAAAIAAAAvT8AAAAAAAA="/>
              </a:ext>
            </a:extLst>
          </p:cNvSpPr>
          <p:nvPr>
            <p:ph type="body" idx="1"/>
          </p:nvPr>
        </p:nvSpPr>
        <p:spPr>
          <a:xfrm>
            <a:off x="974725" y="4560570"/>
            <a:ext cx="5362575" cy="4318000"/>
          </a:xfrm>
          <a:prstGeom prst="rect">
            <a:avLst/>
          </a:prstGeom>
        </p:spPr>
        <p:txBody>
          <a:bodyPr vert="horz" wrap="square" lIns="95885" tIns="48260" rIns="95885" bIns="48260" numCol="1" spcCol="215900" anchor="t">
            <a:prstTxWarp prst="textNoShape">
              <a:avLst/>
            </a:prstTxWarp>
          </a:bodyPr>
          <a:lstStyle/>
          <a:p>
            <a:pPr marL="0" indent="0" algn="l">
              <a:spcBef>
                <a:spcPts val="0"/>
              </a:spcBef>
              <a:spcAft>
                <a:spcPts val="0"/>
              </a:spcAft>
              <a:buNone/>
            </a:pPr>
          </a:p>
        </p:txBody>
      </p:sp>
    </p:spTree>
  </p:cSld>
  <p:clrMapOvr>
    <a:masterClrMapping/>
  </p:clrMapOvr>
</p:notes>
</file>

<file path=ppt/notesSlides/notesSlide7.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Google Shape;83;g3f0f525e9e_0_21:notes"/>
          <p:cNvSpPr>
            <a:spLocks noGrp="1" noChangeArrowheads="1"/>
            <a:extLst>
              <a:ext uri="smNativeData">
                <pr:smNativeData xmlns:pr="smNativeData" val="SMDATA_13_ewtwZBMAAAAlAAAACwAAAA0AAAAAvgcAAGwEAABGJQAAkxo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AAAAAAPAAAAAQAAACMAAAAjAAAAIwAAAB4AAAAAAAAASwAAAEsAAAAAAAAASwAAAEs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Pn///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BwAAbAQAAEYlAACTGgAAEAAAACYAAAAIAAAAAQ8AAP8fAAA="/>
              </a:ext>
            </a:extLst>
          </p:cNvSpPr>
          <p:nvPr>
            <p:ph type="sldImg" idx="2"/>
          </p:nvPr>
        </p:nvSpPr>
        <p:spPr>
          <a:xfrm>
            <a:off x="1258570" y="718820"/>
            <a:ext cx="4800600" cy="3601085"/>
          </a:xfrm>
          <a:custGeom>
            <a:avLst/>
            <a:gdLst/>
            <a:ahLst/>
            <a:cxnLst/>
            <a:rect l="0" t="0" r="4800600" b="3601085"/>
            <a:pathLst>
              <a:path w="4800600" h="3601085" fill="none" extrusionOk="0">
                <a:moveTo>
                  <a:pt x="0" y="0"/>
                </a:moveTo>
                <a:lnTo>
                  <a:pt x="4800600" y="0"/>
                </a:lnTo>
                <a:lnTo>
                  <a:pt x="4800600" y="3601085"/>
                </a:lnTo>
                <a:lnTo>
                  <a:pt x="0" y="3601085"/>
                </a:lnTo>
                <a:close/>
              </a:path>
            </a:pathLst>
          </a:custGeom>
          <a:solidFill>
            <a:srgbClr val="FFFFFF"/>
          </a:solidFill>
          <a:ln w="9525" cap="flat" cmpd="sng" algn="ctr">
            <a:solidFill>
              <a:srgbClr val="000000"/>
            </a:solidFill>
            <a:prstDash val="solid"/>
            <a:headEnd type="none"/>
            <a:tailEnd type="none"/>
          </a:ln>
        </p:spPr>
      </p:sp>
      <p:sp>
        <p:nvSpPr>
          <p:cNvPr id="3" name="Google Shape;84;g3f0f525e9e_0_21:notes"/>
          <p:cNvSpPr>
            <a:extLst>
              <a:ext uri="smNativeData">
                <pr:smNativeData xmlns:pr="smNativeData" val="SMDATA_13_ewtwZBMAAAAlAAAAZAAAAA0AAAAAkAAAAEgAAACQAAAASAAAAAAAAAAB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Dp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BQAADhwAAAEnAACkNgAAEAAAACYAAAAIAAAA//////////8="/>
              </a:ext>
            </a:extLst>
          </p:cNvSpPr>
          <p:nvPr/>
        </p:nvSpPr>
        <p:spPr>
          <a:xfrm>
            <a:off x="974725" y="4560570"/>
            <a:ext cx="5365750" cy="4321810"/>
          </a:xfrm>
          <a:prstGeom prst="rect">
            <a:avLst/>
          </a:prstGeom>
          <a:noFill/>
          <a:ln>
            <a:noFill/>
          </a:ln>
          <a:effectLst/>
        </p:spPr>
        <p:txBody>
          <a:bodyPr vert="horz" wrap="square" lIns="91440" tIns="45720" rIns="91440" bIns="45720" numCol="1" spcCol="215900" anchor="ctr"/>
          <a:lstStyle/>
          <a:p>
            <a:pPr marL="0" marR="0" indent="0" algn="l">
              <a:lnSpc>
                <a:spcPct val="100000"/>
              </a:lnSpc>
              <a:spcBef>
                <a:spcPts val="0"/>
              </a:spcBef>
              <a:spcAft>
                <a:spcPts val="0"/>
              </a:spcAft>
              <a:buNone/>
            </a:pPr>
            <a:endParaRPr sz="2400"/>
          </a:p>
        </p:txBody>
      </p:sp>
      <p:sp>
        <p:nvSpPr>
          <p:cNvPr id="4" name="Google Shape;85;g3f0f525e9e_0_21:notes"/>
          <p:cNvSpPr>
            <a:spLocks noGrp="1" noChangeArrowheads="1"/>
            <a:extLst>
              <a:ext uri="smNativeData">
                <pr:smNativeData xmlns:pr="smNativeData" val="SMDATA_13_ewtwZBMAAAAlAAAAZAAAAA0AAAAAlwAAAEwAAACXAAAAT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LgL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BQAADhwAAPwmAACeNgAAEAAAACYAAAAIAAAAvT8AAAAAAAA="/>
              </a:ext>
            </a:extLst>
          </p:cNvSpPr>
          <p:nvPr>
            <p:ph type="body" idx="1"/>
          </p:nvPr>
        </p:nvSpPr>
        <p:spPr>
          <a:xfrm>
            <a:off x="974725" y="4560570"/>
            <a:ext cx="5362575" cy="4318000"/>
          </a:xfrm>
          <a:prstGeom prst="rect">
            <a:avLst/>
          </a:prstGeom>
        </p:spPr>
        <p:txBody>
          <a:bodyPr vert="horz" wrap="square" lIns="95885" tIns="48260" rIns="95885" bIns="48260" numCol="1" spcCol="215900" anchor="t">
            <a:prstTxWarp prst="textNoShape">
              <a:avLst/>
            </a:prstTxWarp>
          </a:bodyPr>
          <a:lstStyle/>
          <a:p>
            <a:pPr marL="0" indent="0" algn="l">
              <a:spcBef>
                <a:spcPts val="0"/>
              </a:spcBef>
              <a:spcAft>
                <a:spcPts val="0"/>
              </a:spcAft>
              <a:buNone/>
            </a:pPr>
          </a:p>
        </p:txBody>
      </p:sp>
    </p:spTree>
  </p:cSld>
  <p:clrMapOvr>
    <a:masterClrMapping/>
  </p:clrMapOvr>
</p:note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Google Shape;19;p2"/>
          <p:cNvSpPr>
            <a:spLocks noGrp="1" noChangeArrowheads="1"/>
            <a:extLst>
              <a:ext uri="smNativeData">
                <pr:smNativeData xmlns:pr="smNativeData" val="SMDATA_13_ewtwZBMAAAAlAAAAZAAAAA0A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Na0yfs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AAAAAHQSAAB0EgAAEAAAACYAAAAIAAAAPbAAAP8fAAA="/>
              </a:ext>
            </a:extLst>
          </p:cNvSpPr>
          <p:nvPr>
            <p:ph type="dt" idx="10"/>
          </p:nvPr>
        </p:nvSpPr>
        <p:spPr>
          <a:xfrm>
            <a:off x="0" y="0"/>
            <a:ext cx="2999740" cy="2999740"/>
          </a:xfrm>
          <a:noFill/>
          <a:ln>
            <a:noFill/>
          </a:ln>
        </p:spPr>
        <p:txBody>
          <a:bodyPr vert="horz" wrap="square" lIns="91440" tIns="45720" rIns="91440" bIns="45720" numCol="1" spcCol="215900" anchor="t">
            <a:prstTxWarp prst="textNoShape">
              <a:avLst/>
            </a:prstTxWarp>
          </a:bodyPr>
          <a:lstStyle>
            <a:lvl1pPr marR="0" algn="l">
              <a:lnSpc>
                <a:spcPct val="100000"/>
              </a:lnSpc>
              <a:spcBef>
                <a:spcPts val="0"/>
              </a:spcBef>
              <a:spcAft>
                <a:spcPts val="0"/>
              </a:spcAft>
              <a:buNone/>
              <a:defRPr sz="2400" b="0" i="0" u="none">
                <a:solidFill>
                  <a:srgbClr val="000000"/>
                </a:solidFill>
                <a:latin typeface="Arial" pitchFamily="2" charset="0"/>
                <a:ea typeface="Arial" pitchFamily="2" charset="0"/>
                <a:cs typeface="Arial" pitchFamily="2" charset="0"/>
              </a:defRPr>
            </a:lvl1pPr>
            <a:lvl2pPr marR="0" algn="l">
              <a:lnSpc>
                <a:spcPct val="100000"/>
              </a:lnSpc>
              <a:spcBef>
                <a:spcPts val="0"/>
              </a:spcBef>
              <a:spcAft>
                <a:spcPts val="0"/>
              </a:spcAft>
              <a:buNone/>
              <a:defRPr sz="2400" b="0" i="0" u="none" strike="noStrike">
                <a:solidFill>
                  <a:srgbClr val="000000"/>
                </a:solidFill>
                <a:latin typeface="Arial" pitchFamily="2" charset="0"/>
                <a:ea typeface="Arial" pitchFamily="2" charset="0"/>
                <a:cs typeface="Arial" pitchFamily="2" charset="0"/>
              </a:defRPr>
            </a:lvl2pPr>
            <a:lvl3pPr marR="0" algn="l">
              <a:lnSpc>
                <a:spcPct val="100000"/>
              </a:lnSpc>
              <a:spcBef>
                <a:spcPts val="0"/>
              </a:spcBef>
              <a:spcAft>
                <a:spcPts val="0"/>
              </a:spcAft>
              <a:buNone/>
              <a:defRPr sz="2400" b="0" i="0" u="none" strike="noStrike">
                <a:solidFill>
                  <a:srgbClr val="000000"/>
                </a:solidFill>
                <a:latin typeface="Arial" pitchFamily="2" charset="0"/>
                <a:ea typeface="Arial" pitchFamily="2" charset="0"/>
                <a:cs typeface="Arial" pitchFamily="2" charset="0"/>
              </a:defRPr>
            </a:lvl3pPr>
            <a:lvl4pPr marR="0" algn="l">
              <a:lnSpc>
                <a:spcPct val="100000"/>
              </a:lnSpc>
              <a:spcBef>
                <a:spcPts val="0"/>
              </a:spcBef>
              <a:spcAft>
                <a:spcPts val="0"/>
              </a:spcAft>
              <a:buNone/>
              <a:defRPr sz="2400" b="0" i="0" u="none" strike="noStrike">
                <a:solidFill>
                  <a:srgbClr val="000000"/>
                </a:solidFill>
                <a:latin typeface="Arial" pitchFamily="2" charset="0"/>
                <a:ea typeface="Arial" pitchFamily="2" charset="0"/>
                <a:cs typeface="Arial" pitchFamily="2" charset="0"/>
              </a:defRPr>
            </a:lvl4pPr>
            <a:lvl5pPr marR="0" algn="l">
              <a:lnSpc>
                <a:spcPct val="100000"/>
              </a:lnSpc>
              <a:spcBef>
                <a:spcPts val="0"/>
              </a:spcBef>
              <a:spcAft>
                <a:spcPts val="0"/>
              </a:spcAft>
              <a:buNone/>
              <a:defRPr sz="2400" b="0" i="0" u="none" strike="noStrike">
                <a:solidFill>
                  <a:srgbClr val="000000"/>
                </a:solidFill>
                <a:latin typeface="Arial" pitchFamily="2" charset="0"/>
                <a:ea typeface="Arial" pitchFamily="2" charset="0"/>
                <a:cs typeface="Arial" pitchFamily="2" charset="0"/>
              </a:defRPr>
            </a:lvl5pPr>
            <a:lvl6pPr marR="0" algn="l">
              <a:lnSpc>
                <a:spcPct val="100000"/>
              </a:lnSpc>
              <a:spcBef>
                <a:spcPts val="0"/>
              </a:spcBef>
              <a:spcAft>
                <a:spcPts val="0"/>
              </a:spcAft>
              <a:buNone/>
              <a:defRPr sz="2400" b="0" i="0" u="none" strike="noStrike">
                <a:solidFill>
                  <a:srgbClr val="000000"/>
                </a:solidFill>
                <a:latin typeface="Arial" pitchFamily="2" charset="0"/>
                <a:ea typeface="Arial" pitchFamily="2" charset="0"/>
                <a:cs typeface="Arial" pitchFamily="2" charset="0"/>
              </a:defRPr>
            </a:lvl6pPr>
            <a:lvl7pPr marR="0" algn="l">
              <a:lnSpc>
                <a:spcPct val="100000"/>
              </a:lnSpc>
              <a:spcBef>
                <a:spcPts val="0"/>
              </a:spcBef>
              <a:spcAft>
                <a:spcPts val="0"/>
              </a:spcAft>
              <a:buNone/>
              <a:defRPr sz="2400" b="0" i="0" u="none" strike="noStrike">
                <a:solidFill>
                  <a:srgbClr val="000000"/>
                </a:solidFill>
                <a:latin typeface="Arial" pitchFamily="2" charset="0"/>
                <a:ea typeface="Arial" pitchFamily="2" charset="0"/>
                <a:cs typeface="Arial" pitchFamily="2" charset="0"/>
              </a:defRPr>
            </a:lvl7pPr>
            <a:lvl8pPr marR="0" algn="l">
              <a:lnSpc>
                <a:spcPct val="100000"/>
              </a:lnSpc>
              <a:spcBef>
                <a:spcPts val="0"/>
              </a:spcBef>
              <a:spcAft>
                <a:spcPts val="0"/>
              </a:spcAft>
              <a:buNone/>
              <a:defRPr sz="2400" b="0" i="0" u="none" strike="noStrike">
                <a:solidFill>
                  <a:srgbClr val="000000"/>
                </a:solidFill>
                <a:latin typeface="Arial" pitchFamily="2" charset="0"/>
                <a:ea typeface="Arial" pitchFamily="2" charset="0"/>
                <a:cs typeface="Arial" pitchFamily="2" charset="0"/>
              </a:defRPr>
            </a:lvl8pPr>
            <a:lvl9pPr marR="0" algn="l">
              <a:lnSpc>
                <a:spcPct val="100000"/>
              </a:lnSpc>
              <a:spcBef>
                <a:spcPts val="0"/>
              </a:spcBef>
              <a:spcAft>
                <a:spcPts val="0"/>
              </a:spcAft>
              <a:buNone/>
              <a:defRPr sz="2400" b="0" i="0" u="none" strike="noStrike">
                <a:solidFill>
                  <a:srgbClr val="000000"/>
                </a:solidFill>
                <a:latin typeface="Arial" pitchFamily="2" charset="0"/>
                <a:ea typeface="Arial" pitchFamily="2" charset="0"/>
                <a:cs typeface="Arial" pitchFamily="2" charset="0"/>
              </a:defRPr>
            </a:lvl9pPr>
          </a:lstStyle>
          <a:p>
            <a:pPr/>
          </a:p>
        </p:txBody>
      </p:sp>
      <p:sp>
        <p:nvSpPr>
          <p:cNvPr id="3" name="Google Shape;20;p2"/>
          <p:cNvSpPr>
            <a:spLocks noGrp="1" noChangeArrowheads="1"/>
            <a:extLst>
              <a:ext uri="smNativeData">
                <pr:smNativeData xmlns:pr="smNativeData" val="SMDATA_13_ewtwZBMAAAAlAAAAZAAAAA0A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Lyyoes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AAAAAHQSAAB0EgAAEAAAACYAAAAIAAAAPbAAAP8fAAA="/>
              </a:ext>
            </a:extLst>
          </p:cNvSpPr>
          <p:nvPr>
            <p:ph type="ftr" idx="11"/>
          </p:nvPr>
        </p:nvSpPr>
        <p:spPr>
          <a:xfrm>
            <a:off x="0" y="0"/>
            <a:ext cx="2999740" cy="2999740"/>
          </a:xfrm>
          <a:noFill/>
          <a:ln>
            <a:noFill/>
          </a:ln>
        </p:spPr>
        <p:txBody>
          <a:bodyPr vert="horz" wrap="square" lIns="91440" tIns="45720" rIns="91440" bIns="45720" numCol="1" spcCol="215900" anchor="t">
            <a:prstTxWarp prst="textNoShape">
              <a:avLst/>
            </a:prstTxWarp>
          </a:bodyPr>
          <a:lstStyle>
            <a:lvl1pPr marR="0" algn="l">
              <a:lnSpc>
                <a:spcPct val="100000"/>
              </a:lnSpc>
              <a:spcBef>
                <a:spcPts val="0"/>
              </a:spcBef>
              <a:spcAft>
                <a:spcPts val="0"/>
              </a:spcAft>
              <a:buNone/>
              <a:defRPr sz="2400" b="0" i="0" u="none">
                <a:solidFill>
                  <a:srgbClr val="000000"/>
                </a:solidFill>
                <a:latin typeface="Arial" pitchFamily="2" charset="0"/>
                <a:ea typeface="Arial" pitchFamily="2" charset="0"/>
                <a:cs typeface="Arial" pitchFamily="2" charset="0"/>
              </a:defRPr>
            </a:lvl1pPr>
            <a:lvl2pPr marR="0" algn="l">
              <a:lnSpc>
                <a:spcPct val="100000"/>
              </a:lnSpc>
              <a:spcBef>
                <a:spcPts val="0"/>
              </a:spcBef>
              <a:spcAft>
                <a:spcPts val="0"/>
              </a:spcAft>
              <a:buNone/>
              <a:defRPr sz="2400" b="0" i="0" u="none" strike="noStrike">
                <a:solidFill>
                  <a:srgbClr val="000000"/>
                </a:solidFill>
                <a:latin typeface="Arial" pitchFamily="2" charset="0"/>
                <a:ea typeface="Arial" pitchFamily="2" charset="0"/>
                <a:cs typeface="Arial" pitchFamily="2" charset="0"/>
              </a:defRPr>
            </a:lvl2pPr>
            <a:lvl3pPr marR="0" algn="l">
              <a:lnSpc>
                <a:spcPct val="100000"/>
              </a:lnSpc>
              <a:spcBef>
                <a:spcPts val="0"/>
              </a:spcBef>
              <a:spcAft>
                <a:spcPts val="0"/>
              </a:spcAft>
              <a:buNone/>
              <a:defRPr sz="2400" b="0" i="0" u="none" strike="noStrike">
                <a:solidFill>
                  <a:srgbClr val="000000"/>
                </a:solidFill>
                <a:latin typeface="Arial" pitchFamily="2" charset="0"/>
                <a:ea typeface="Arial" pitchFamily="2" charset="0"/>
                <a:cs typeface="Arial" pitchFamily="2" charset="0"/>
              </a:defRPr>
            </a:lvl3pPr>
            <a:lvl4pPr marR="0" algn="l">
              <a:lnSpc>
                <a:spcPct val="100000"/>
              </a:lnSpc>
              <a:spcBef>
                <a:spcPts val="0"/>
              </a:spcBef>
              <a:spcAft>
                <a:spcPts val="0"/>
              </a:spcAft>
              <a:buNone/>
              <a:defRPr sz="2400" b="0" i="0" u="none" strike="noStrike">
                <a:solidFill>
                  <a:srgbClr val="000000"/>
                </a:solidFill>
                <a:latin typeface="Arial" pitchFamily="2" charset="0"/>
                <a:ea typeface="Arial" pitchFamily="2" charset="0"/>
                <a:cs typeface="Arial" pitchFamily="2" charset="0"/>
              </a:defRPr>
            </a:lvl4pPr>
            <a:lvl5pPr marR="0" algn="l">
              <a:lnSpc>
                <a:spcPct val="100000"/>
              </a:lnSpc>
              <a:spcBef>
                <a:spcPts val="0"/>
              </a:spcBef>
              <a:spcAft>
                <a:spcPts val="0"/>
              </a:spcAft>
              <a:buNone/>
              <a:defRPr sz="2400" b="0" i="0" u="none" strike="noStrike">
                <a:solidFill>
                  <a:srgbClr val="000000"/>
                </a:solidFill>
                <a:latin typeface="Arial" pitchFamily="2" charset="0"/>
                <a:ea typeface="Arial" pitchFamily="2" charset="0"/>
                <a:cs typeface="Arial" pitchFamily="2" charset="0"/>
              </a:defRPr>
            </a:lvl5pPr>
            <a:lvl6pPr marR="0" algn="l">
              <a:lnSpc>
                <a:spcPct val="100000"/>
              </a:lnSpc>
              <a:spcBef>
                <a:spcPts val="0"/>
              </a:spcBef>
              <a:spcAft>
                <a:spcPts val="0"/>
              </a:spcAft>
              <a:buNone/>
              <a:defRPr sz="2400" b="0" i="0" u="none" strike="noStrike">
                <a:solidFill>
                  <a:srgbClr val="000000"/>
                </a:solidFill>
                <a:latin typeface="Arial" pitchFamily="2" charset="0"/>
                <a:ea typeface="Arial" pitchFamily="2" charset="0"/>
                <a:cs typeface="Arial" pitchFamily="2" charset="0"/>
              </a:defRPr>
            </a:lvl6pPr>
            <a:lvl7pPr marR="0" algn="l">
              <a:lnSpc>
                <a:spcPct val="100000"/>
              </a:lnSpc>
              <a:spcBef>
                <a:spcPts val="0"/>
              </a:spcBef>
              <a:spcAft>
                <a:spcPts val="0"/>
              </a:spcAft>
              <a:buNone/>
              <a:defRPr sz="2400" b="0" i="0" u="none" strike="noStrike">
                <a:solidFill>
                  <a:srgbClr val="000000"/>
                </a:solidFill>
                <a:latin typeface="Arial" pitchFamily="2" charset="0"/>
                <a:ea typeface="Arial" pitchFamily="2" charset="0"/>
                <a:cs typeface="Arial" pitchFamily="2" charset="0"/>
              </a:defRPr>
            </a:lvl7pPr>
            <a:lvl8pPr marR="0" algn="l">
              <a:lnSpc>
                <a:spcPct val="100000"/>
              </a:lnSpc>
              <a:spcBef>
                <a:spcPts val="0"/>
              </a:spcBef>
              <a:spcAft>
                <a:spcPts val="0"/>
              </a:spcAft>
              <a:buNone/>
              <a:defRPr sz="2400" b="0" i="0" u="none" strike="noStrike">
                <a:solidFill>
                  <a:srgbClr val="000000"/>
                </a:solidFill>
                <a:latin typeface="Arial" pitchFamily="2" charset="0"/>
                <a:ea typeface="Arial" pitchFamily="2" charset="0"/>
                <a:cs typeface="Arial" pitchFamily="2" charset="0"/>
              </a:defRPr>
            </a:lvl8pPr>
            <a:lvl9pPr marR="0" algn="l">
              <a:lnSpc>
                <a:spcPct val="100000"/>
              </a:lnSpc>
              <a:spcBef>
                <a:spcPts val="0"/>
              </a:spcBef>
              <a:spcAft>
                <a:spcPts val="0"/>
              </a:spcAft>
              <a:buNone/>
              <a:defRPr sz="2400" b="0" i="0" u="none" strike="noStrike">
                <a:solidFill>
                  <a:srgbClr val="000000"/>
                </a:solidFill>
                <a:latin typeface="Arial" pitchFamily="2" charset="0"/>
                <a:ea typeface="Arial" pitchFamily="2" charset="0"/>
                <a:cs typeface="Arial" pitchFamily="2" charset="0"/>
              </a:defRPr>
            </a:lvl9pPr>
          </a:lstStyle>
          <a:p>
            <a:pPr/>
          </a:p>
        </p:txBody>
      </p:sp>
      <p:sp>
        <p:nvSpPr>
          <p:cNvPr id="4" name="Google Shape;21;p2"/>
          <p:cNvSpPr>
            <a:spLocks noGrp="1" noChangeArrowheads="1"/>
            <a:extLst>
              <a:ext uri="smNativeData">
                <pr:smNativeData xmlns:pr="smNativeData" val="SMDATA_13_ewtwZBMAAAAlAAAAZAAAAA0A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O/DYG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AAAAAHQSAAB0EgAAEAAAACYAAAAIAAAAPbAAAP8fAAA="/>
              </a:ext>
            </a:extLst>
          </p:cNvSpPr>
          <p:nvPr>
            <p:ph type="sldNum" idx="12"/>
          </p:nvPr>
        </p:nvSpPr>
        <p:spPr>
          <a:xfrm>
            <a:off x="0" y="0"/>
            <a:ext cx="2999740" cy="2999740"/>
          </a:xfrm>
          <a:noFill/>
          <a:ln>
            <a:noFill/>
          </a:ln>
        </p:spPr>
        <p:txBody>
          <a:bodyPr vert="horz" wrap="square" lIns="91440" tIns="45720" rIns="91440" bIns="45720" numCol="1" spcCol="215900" anchor="t">
            <a:prstTxWarp prst="textNoShape">
              <a:avLst/>
            </a:prstTxWarp>
          </a:bodyPr>
          <a:lstStyle>
            <a:lvl1pPr marL="0" marR="0" indent="0" algn="l">
              <a:lnSpc>
                <a:spcPct val="100000"/>
              </a:lnSpc>
              <a:spcBef>
                <a:spcPts val="0"/>
              </a:spcBef>
              <a:spcAft>
                <a:spcPts val="0"/>
              </a:spcAft>
              <a:buNone/>
              <a:defRPr lang="en-us" sz="2400" b="0" i="0" u="none">
                <a:solidFill>
                  <a:srgbClr val="000000"/>
                </a:solidFill>
                <a:latin typeface="Arial" pitchFamily="2" charset="0"/>
                <a:ea typeface="Arial" pitchFamily="2" charset="0"/>
                <a:cs typeface="Arial" pitchFamily="2" charset="0"/>
              </a:defRPr>
            </a:lvl1pPr>
            <a:lvl2pPr marL="0" marR="0" indent="0" algn="l">
              <a:lnSpc>
                <a:spcPct val="100000"/>
              </a:lnSpc>
              <a:spcBef>
                <a:spcPts val="0"/>
              </a:spcBef>
              <a:spcAft>
                <a:spcPts val="0"/>
              </a:spcAft>
              <a:buNone/>
              <a:defRPr sz="2400" b="0" i="0" u="none">
                <a:solidFill>
                  <a:srgbClr val="000000"/>
                </a:solidFill>
                <a:latin typeface="Arial" pitchFamily="2" charset="0"/>
                <a:ea typeface="Arial" pitchFamily="2" charset="0"/>
                <a:cs typeface="Arial" pitchFamily="2" charset="0"/>
              </a:defRPr>
            </a:lvl2pPr>
            <a:lvl3pPr marL="0" marR="0" indent="0" algn="l">
              <a:lnSpc>
                <a:spcPct val="100000"/>
              </a:lnSpc>
              <a:spcBef>
                <a:spcPts val="0"/>
              </a:spcBef>
              <a:spcAft>
                <a:spcPts val="0"/>
              </a:spcAft>
              <a:buNone/>
              <a:defRPr sz="2400" b="0" i="0" u="none">
                <a:solidFill>
                  <a:srgbClr val="000000"/>
                </a:solidFill>
                <a:latin typeface="Arial" pitchFamily="2" charset="0"/>
                <a:ea typeface="Arial" pitchFamily="2" charset="0"/>
                <a:cs typeface="Arial" pitchFamily="2" charset="0"/>
              </a:defRPr>
            </a:lvl3pPr>
            <a:lvl4pPr marL="0" marR="0" indent="0" algn="l">
              <a:lnSpc>
                <a:spcPct val="100000"/>
              </a:lnSpc>
              <a:spcBef>
                <a:spcPts val="0"/>
              </a:spcBef>
              <a:spcAft>
                <a:spcPts val="0"/>
              </a:spcAft>
              <a:buNone/>
              <a:defRPr sz="2400" b="0" i="0" u="none">
                <a:solidFill>
                  <a:srgbClr val="000000"/>
                </a:solidFill>
                <a:latin typeface="Arial" pitchFamily="2" charset="0"/>
                <a:ea typeface="Arial" pitchFamily="2" charset="0"/>
                <a:cs typeface="Arial" pitchFamily="2" charset="0"/>
              </a:defRPr>
            </a:lvl4pPr>
            <a:lvl5pPr marL="0" marR="0" indent="0" algn="l">
              <a:lnSpc>
                <a:spcPct val="100000"/>
              </a:lnSpc>
              <a:spcBef>
                <a:spcPts val="0"/>
              </a:spcBef>
              <a:spcAft>
                <a:spcPts val="0"/>
              </a:spcAft>
              <a:buNone/>
              <a:defRPr sz="2400" b="0" i="0" u="none">
                <a:solidFill>
                  <a:srgbClr val="000000"/>
                </a:solidFill>
                <a:latin typeface="Arial" pitchFamily="2" charset="0"/>
                <a:ea typeface="Arial" pitchFamily="2" charset="0"/>
                <a:cs typeface="Arial" pitchFamily="2" charset="0"/>
              </a:defRPr>
            </a:lvl5pPr>
            <a:lvl6pPr marL="0" marR="0" indent="0" algn="l">
              <a:lnSpc>
                <a:spcPct val="100000"/>
              </a:lnSpc>
              <a:spcBef>
                <a:spcPts val="0"/>
              </a:spcBef>
              <a:spcAft>
                <a:spcPts val="0"/>
              </a:spcAft>
              <a:buNone/>
              <a:defRPr sz="2400" b="0" i="0" u="none">
                <a:solidFill>
                  <a:srgbClr val="000000"/>
                </a:solidFill>
                <a:latin typeface="Arial" pitchFamily="2" charset="0"/>
                <a:ea typeface="Arial" pitchFamily="2" charset="0"/>
                <a:cs typeface="Arial" pitchFamily="2" charset="0"/>
              </a:defRPr>
            </a:lvl6pPr>
            <a:lvl7pPr marL="0" marR="0" indent="0" algn="l">
              <a:lnSpc>
                <a:spcPct val="100000"/>
              </a:lnSpc>
              <a:spcBef>
                <a:spcPts val="0"/>
              </a:spcBef>
              <a:spcAft>
                <a:spcPts val="0"/>
              </a:spcAft>
              <a:buNone/>
              <a:defRPr sz="2400" b="0" i="0" u="none">
                <a:solidFill>
                  <a:srgbClr val="000000"/>
                </a:solidFill>
                <a:latin typeface="Arial" pitchFamily="2" charset="0"/>
                <a:ea typeface="Arial" pitchFamily="2" charset="0"/>
                <a:cs typeface="Arial" pitchFamily="2" charset="0"/>
              </a:defRPr>
            </a:lvl7pPr>
            <a:lvl8pPr marL="0" marR="0" indent="0" algn="l">
              <a:lnSpc>
                <a:spcPct val="100000"/>
              </a:lnSpc>
              <a:spcBef>
                <a:spcPts val="0"/>
              </a:spcBef>
              <a:spcAft>
                <a:spcPts val="0"/>
              </a:spcAft>
              <a:buNone/>
              <a:defRPr sz="2400" b="0" i="0" u="none">
                <a:solidFill>
                  <a:srgbClr val="000000"/>
                </a:solidFill>
                <a:latin typeface="Arial" pitchFamily="2" charset="0"/>
                <a:ea typeface="Arial" pitchFamily="2" charset="0"/>
                <a:cs typeface="Arial" pitchFamily="2" charset="0"/>
              </a:defRPr>
            </a:lvl8pPr>
            <a:lvl9pPr marL="0" marR="0" indent="0" algn="l">
              <a:lnSpc>
                <a:spcPct val="100000"/>
              </a:lnSpc>
              <a:spcBef>
                <a:spcPts val="0"/>
              </a:spcBef>
              <a:spcAft>
                <a:spcPts val="0"/>
              </a:spcAft>
              <a:buNone/>
              <a:defRPr sz="2400" b="0" i="0" u="none">
                <a:solidFill>
                  <a:srgbClr val="000000"/>
                </a:solidFill>
                <a:latin typeface="Arial" pitchFamily="2" charset="0"/>
                <a:ea typeface="Arial" pitchFamily="2" charset="0"/>
                <a:cs typeface="Arial" pitchFamily="2" charset="0"/>
              </a:defRPr>
            </a:lvl9pPr>
          </a:lstStyle>
          <a:p>
            <a:pPr/>
            <a:fld id="{3F3B30A1-EFD2-6EC6-9C83-19937ECD6A4C}" type="slidenum">
              <a:rPr lang="en-us"/>
              <a:t>‹#›</a:t>
            </a:fld>
            <a:endParaRPr sz="1400"/>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Google Shape;31;p4"/>
          <p:cNvSpPr>
            <a:spLocks noGrp="1" noChangeArrowheads="1"/>
            <a:extLst>
              <a:ext uri="smNativeData">
                <pr:smNativeData xmlns:pr="smNativeData" val="SMDATA_13_ewtwZBMAAAAlAAAAZAAAAA0A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GNipWk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AAAAAHQSAAB0EgAAEAAAACYAAAAIAAAAPbAAAP8fAAA="/>
              </a:ext>
            </a:extLst>
          </p:cNvSpPr>
          <p:nvPr>
            <p:ph type="dt" idx="10"/>
          </p:nvPr>
        </p:nvSpPr>
        <p:spPr>
          <a:xfrm>
            <a:off x="0" y="0"/>
            <a:ext cx="2999740" cy="2999740"/>
          </a:xfrm>
          <a:noFill/>
          <a:ln>
            <a:noFill/>
          </a:ln>
        </p:spPr>
        <p:txBody>
          <a:bodyPr vert="horz" wrap="square" lIns="91440" tIns="45720" rIns="91440" bIns="45720" numCol="1" spcCol="215900" anchor="t">
            <a:prstTxWarp prst="textNoShape">
              <a:avLst/>
            </a:prstTxWarp>
          </a:bodyPr>
          <a:lstStyle>
            <a:lvl1pPr marR="0" algn="l">
              <a:lnSpc>
                <a:spcPct val="100000"/>
              </a:lnSpc>
              <a:spcBef>
                <a:spcPts val="0"/>
              </a:spcBef>
              <a:spcAft>
                <a:spcPts val="0"/>
              </a:spcAft>
              <a:buNone/>
              <a:defRPr sz="2400" b="0" i="0" u="none">
                <a:solidFill>
                  <a:srgbClr val="000000"/>
                </a:solidFill>
                <a:latin typeface="Arial" pitchFamily="2" charset="0"/>
                <a:ea typeface="Arial" pitchFamily="2" charset="0"/>
                <a:cs typeface="Arial" pitchFamily="2" charset="0"/>
              </a:defRPr>
            </a:lvl1pPr>
            <a:lvl2pPr marR="0" algn="l">
              <a:lnSpc>
                <a:spcPct val="100000"/>
              </a:lnSpc>
              <a:spcBef>
                <a:spcPts val="0"/>
              </a:spcBef>
              <a:spcAft>
                <a:spcPts val="0"/>
              </a:spcAft>
              <a:buNone/>
              <a:defRPr sz="2400" b="0" i="0" u="none" strike="noStrike">
                <a:solidFill>
                  <a:srgbClr val="000000"/>
                </a:solidFill>
                <a:latin typeface="Arial" pitchFamily="2" charset="0"/>
                <a:ea typeface="Arial" pitchFamily="2" charset="0"/>
                <a:cs typeface="Arial" pitchFamily="2" charset="0"/>
              </a:defRPr>
            </a:lvl2pPr>
            <a:lvl3pPr marR="0" algn="l">
              <a:lnSpc>
                <a:spcPct val="100000"/>
              </a:lnSpc>
              <a:spcBef>
                <a:spcPts val="0"/>
              </a:spcBef>
              <a:spcAft>
                <a:spcPts val="0"/>
              </a:spcAft>
              <a:buNone/>
              <a:defRPr sz="2400" b="0" i="0" u="none" strike="noStrike">
                <a:solidFill>
                  <a:srgbClr val="000000"/>
                </a:solidFill>
                <a:latin typeface="Arial" pitchFamily="2" charset="0"/>
                <a:ea typeface="Arial" pitchFamily="2" charset="0"/>
                <a:cs typeface="Arial" pitchFamily="2" charset="0"/>
              </a:defRPr>
            </a:lvl3pPr>
            <a:lvl4pPr marR="0" algn="l">
              <a:lnSpc>
                <a:spcPct val="100000"/>
              </a:lnSpc>
              <a:spcBef>
                <a:spcPts val="0"/>
              </a:spcBef>
              <a:spcAft>
                <a:spcPts val="0"/>
              </a:spcAft>
              <a:buNone/>
              <a:defRPr sz="2400" b="0" i="0" u="none" strike="noStrike">
                <a:solidFill>
                  <a:srgbClr val="000000"/>
                </a:solidFill>
                <a:latin typeface="Arial" pitchFamily="2" charset="0"/>
                <a:ea typeface="Arial" pitchFamily="2" charset="0"/>
                <a:cs typeface="Arial" pitchFamily="2" charset="0"/>
              </a:defRPr>
            </a:lvl4pPr>
            <a:lvl5pPr marR="0" algn="l">
              <a:lnSpc>
                <a:spcPct val="100000"/>
              </a:lnSpc>
              <a:spcBef>
                <a:spcPts val="0"/>
              </a:spcBef>
              <a:spcAft>
                <a:spcPts val="0"/>
              </a:spcAft>
              <a:buNone/>
              <a:defRPr sz="2400" b="0" i="0" u="none" strike="noStrike">
                <a:solidFill>
                  <a:srgbClr val="000000"/>
                </a:solidFill>
                <a:latin typeface="Arial" pitchFamily="2" charset="0"/>
                <a:ea typeface="Arial" pitchFamily="2" charset="0"/>
                <a:cs typeface="Arial" pitchFamily="2" charset="0"/>
              </a:defRPr>
            </a:lvl5pPr>
            <a:lvl6pPr marR="0" algn="l">
              <a:lnSpc>
                <a:spcPct val="100000"/>
              </a:lnSpc>
              <a:spcBef>
                <a:spcPts val="0"/>
              </a:spcBef>
              <a:spcAft>
                <a:spcPts val="0"/>
              </a:spcAft>
              <a:buNone/>
              <a:defRPr sz="2400" b="0" i="0" u="none" strike="noStrike">
                <a:solidFill>
                  <a:srgbClr val="000000"/>
                </a:solidFill>
                <a:latin typeface="Arial" pitchFamily="2" charset="0"/>
                <a:ea typeface="Arial" pitchFamily="2" charset="0"/>
                <a:cs typeface="Arial" pitchFamily="2" charset="0"/>
              </a:defRPr>
            </a:lvl6pPr>
            <a:lvl7pPr marR="0" algn="l">
              <a:lnSpc>
                <a:spcPct val="100000"/>
              </a:lnSpc>
              <a:spcBef>
                <a:spcPts val="0"/>
              </a:spcBef>
              <a:spcAft>
                <a:spcPts val="0"/>
              </a:spcAft>
              <a:buNone/>
              <a:defRPr sz="2400" b="0" i="0" u="none" strike="noStrike">
                <a:solidFill>
                  <a:srgbClr val="000000"/>
                </a:solidFill>
                <a:latin typeface="Arial" pitchFamily="2" charset="0"/>
                <a:ea typeface="Arial" pitchFamily="2" charset="0"/>
                <a:cs typeface="Arial" pitchFamily="2" charset="0"/>
              </a:defRPr>
            </a:lvl7pPr>
            <a:lvl8pPr marR="0" algn="l">
              <a:lnSpc>
                <a:spcPct val="100000"/>
              </a:lnSpc>
              <a:spcBef>
                <a:spcPts val="0"/>
              </a:spcBef>
              <a:spcAft>
                <a:spcPts val="0"/>
              </a:spcAft>
              <a:buNone/>
              <a:defRPr sz="2400" b="0" i="0" u="none" strike="noStrike">
                <a:solidFill>
                  <a:srgbClr val="000000"/>
                </a:solidFill>
                <a:latin typeface="Arial" pitchFamily="2" charset="0"/>
                <a:ea typeface="Arial" pitchFamily="2" charset="0"/>
                <a:cs typeface="Arial" pitchFamily="2" charset="0"/>
              </a:defRPr>
            </a:lvl8pPr>
            <a:lvl9pPr marR="0" algn="l">
              <a:lnSpc>
                <a:spcPct val="100000"/>
              </a:lnSpc>
              <a:spcBef>
                <a:spcPts val="0"/>
              </a:spcBef>
              <a:spcAft>
                <a:spcPts val="0"/>
              </a:spcAft>
              <a:buNone/>
              <a:defRPr sz="2400" b="0" i="0" u="none" strike="noStrike">
                <a:solidFill>
                  <a:srgbClr val="000000"/>
                </a:solidFill>
                <a:latin typeface="Arial" pitchFamily="2" charset="0"/>
                <a:ea typeface="Arial" pitchFamily="2" charset="0"/>
                <a:cs typeface="Arial" pitchFamily="2" charset="0"/>
              </a:defRPr>
            </a:lvl9pPr>
          </a:lstStyle>
          <a:p>
            <a:pPr/>
          </a:p>
        </p:txBody>
      </p:sp>
      <p:sp>
        <p:nvSpPr>
          <p:cNvPr id="3" name="Google Shape;32;p4"/>
          <p:cNvSpPr>
            <a:spLocks noGrp="1" noChangeArrowheads="1"/>
            <a:extLst>
              <a:ext uri="smNativeData">
                <pr:smNativeData xmlns:pr="smNativeData" val="SMDATA_13_ewtwZBMAAAAlAAAAZAAAAA0A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CitfE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AAAAAHQSAAB0EgAAEAAAACYAAAAIAAAAPbAAAP8fAAA="/>
              </a:ext>
            </a:extLst>
          </p:cNvSpPr>
          <p:nvPr>
            <p:ph type="ftr" idx="11"/>
          </p:nvPr>
        </p:nvSpPr>
        <p:spPr>
          <a:xfrm>
            <a:off x="0" y="0"/>
            <a:ext cx="2999740" cy="2999740"/>
          </a:xfrm>
          <a:noFill/>
          <a:ln>
            <a:noFill/>
          </a:ln>
        </p:spPr>
        <p:txBody>
          <a:bodyPr vert="horz" wrap="square" lIns="91440" tIns="45720" rIns="91440" bIns="45720" numCol="1" spcCol="215900" anchor="t">
            <a:prstTxWarp prst="textNoShape">
              <a:avLst/>
            </a:prstTxWarp>
          </a:bodyPr>
          <a:lstStyle>
            <a:lvl1pPr marR="0" algn="l">
              <a:lnSpc>
                <a:spcPct val="100000"/>
              </a:lnSpc>
              <a:spcBef>
                <a:spcPts val="0"/>
              </a:spcBef>
              <a:spcAft>
                <a:spcPts val="0"/>
              </a:spcAft>
              <a:buNone/>
              <a:defRPr sz="2400" b="0" i="0" u="none">
                <a:solidFill>
                  <a:srgbClr val="000000"/>
                </a:solidFill>
                <a:latin typeface="Arial" pitchFamily="2" charset="0"/>
                <a:ea typeface="Arial" pitchFamily="2" charset="0"/>
                <a:cs typeface="Arial" pitchFamily="2" charset="0"/>
              </a:defRPr>
            </a:lvl1pPr>
            <a:lvl2pPr marR="0" algn="l">
              <a:lnSpc>
                <a:spcPct val="100000"/>
              </a:lnSpc>
              <a:spcBef>
                <a:spcPts val="0"/>
              </a:spcBef>
              <a:spcAft>
                <a:spcPts val="0"/>
              </a:spcAft>
              <a:buNone/>
              <a:defRPr sz="2400" b="0" i="0" u="none" strike="noStrike">
                <a:solidFill>
                  <a:srgbClr val="000000"/>
                </a:solidFill>
                <a:latin typeface="Arial" pitchFamily="2" charset="0"/>
                <a:ea typeface="Arial" pitchFamily="2" charset="0"/>
                <a:cs typeface="Arial" pitchFamily="2" charset="0"/>
              </a:defRPr>
            </a:lvl2pPr>
            <a:lvl3pPr marR="0" algn="l">
              <a:lnSpc>
                <a:spcPct val="100000"/>
              </a:lnSpc>
              <a:spcBef>
                <a:spcPts val="0"/>
              </a:spcBef>
              <a:spcAft>
                <a:spcPts val="0"/>
              </a:spcAft>
              <a:buNone/>
              <a:defRPr sz="2400" b="0" i="0" u="none" strike="noStrike">
                <a:solidFill>
                  <a:srgbClr val="000000"/>
                </a:solidFill>
                <a:latin typeface="Arial" pitchFamily="2" charset="0"/>
                <a:ea typeface="Arial" pitchFamily="2" charset="0"/>
                <a:cs typeface="Arial" pitchFamily="2" charset="0"/>
              </a:defRPr>
            </a:lvl3pPr>
            <a:lvl4pPr marR="0" algn="l">
              <a:lnSpc>
                <a:spcPct val="100000"/>
              </a:lnSpc>
              <a:spcBef>
                <a:spcPts val="0"/>
              </a:spcBef>
              <a:spcAft>
                <a:spcPts val="0"/>
              </a:spcAft>
              <a:buNone/>
              <a:defRPr sz="2400" b="0" i="0" u="none" strike="noStrike">
                <a:solidFill>
                  <a:srgbClr val="000000"/>
                </a:solidFill>
                <a:latin typeface="Arial" pitchFamily="2" charset="0"/>
                <a:ea typeface="Arial" pitchFamily="2" charset="0"/>
                <a:cs typeface="Arial" pitchFamily="2" charset="0"/>
              </a:defRPr>
            </a:lvl4pPr>
            <a:lvl5pPr marR="0" algn="l">
              <a:lnSpc>
                <a:spcPct val="100000"/>
              </a:lnSpc>
              <a:spcBef>
                <a:spcPts val="0"/>
              </a:spcBef>
              <a:spcAft>
                <a:spcPts val="0"/>
              </a:spcAft>
              <a:buNone/>
              <a:defRPr sz="2400" b="0" i="0" u="none" strike="noStrike">
                <a:solidFill>
                  <a:srgbClr val="000000"/>
                </a:solidFill>
                <a:latin typeface="Arial" pitchFamily="2" charset="0"/>
                <a:ea typeface="Arial" pitchFamily="2" charset="0"/>
                <a:cs typeface="Arial" pitchFamily="2" charset="0"/>
              </a:defRPr>
            </a:lvl5pPr>
            <a:lvl6pPr marR="0" algn="l">
              <a:lnSpc>
                <a:spcPct val="100000"/>
              </a:lnSpc>
              <a:spcBef>
                <a:spcPts val="0"/>
              </a:spcBef>
              <a:spcAft>
                <a:spcPts val="0"/>
              </a:spcAft>
              <a:buNone/>
              <a:defRPr sz="2400" b="0" i="0" u="none" strike="noStrike">
                <a:solidFill>
                  <a:srgbClr val="000000"/>
                </a:solidFill>
                <a:latin typeface="Arial" pitchFamily="2" charset="0"/>
                <a:ea typeface="Arial" pitchFamily="2" charset="0"/>
                <a:cs typeface="Arial" pitchFamily="2" charset="0"/>
              </a:defRPr>
            </a:lvl6pPr>
            <a:lvl7pPr marR="0" algn="l">
              <a:lnSpc>
                <a:spcPct val="100000"/>
              </a:lnSpc>
              <a:spcBef>
                <a:spcPts val="0"/>
              </a:spcBef>
              <a:spcAft>
                <a:spcPts val="0"/>
              </a:spcAft>
              <a:buNone/>
              <a:defRPr sz="2400" b="0" i="0" u="none" strike="noStrike">
                <a:solidFill>
                  <a:srgbClr val="000000"/>
                </a:solidFill>
                <a:latin typeface="Arial" pitchFamily="2" charset="0"/>
                <a:ea typeface="Arial" pitchFamily="2" charset="0"/>
                <a:cs typeface="Arial" pitchFamily="2" charset="0"/>
              </a:defRPr>
            </a:lvl7pPr>
            <a:lvl8pPr marR="0" algn="l">
              <a:lnSpc>
                <a:spcPct val="100000"/>
              </a:lnSpc>
              <a:spcBef>
                <a:spcPts val="0"/>
              </a:spcBef>
              <a:spcAft>
                <a:spcPts val="0"/>
              </a:spcAft>
              <a:buNone/>
              <a:defRPr sz="2400" b="0" i="0" u="none" strike="noStrike">
                <a:solidFill>
                  <a:srgbClr val="000000"/>
                </a:solidFill>
                <a:latin typeface="Arial" pitchFamily="2" charset="0"/>
                <a:ea typeface="Arial" pitchFamily="2" charset="0"/>
                <a:cs typeface="Arial" pitchFamily="2" charset="0"/>
              </a:defRPr>
            </a:lvl8pPr>
            <a:lvl9pPr marR="0" algn="l">
              <a:lnSpc>
                <a:spcPct val="100000"/>
              </a:lnSpc>
              <a:spcBef>
                <a:spcPts val="0"/>
              </a:spcBef>
              <a:spcAft>
                <a:spcPts val="0"/>
              </a:spcAft>
              <a:buNone/>
              <a:defRPr sz="2400" b="0" i="0" u="none" strike="noStrike">
                <a:solidFill>
                  <a:srgbClr val="000000"/>
                </a:solidFill>
                <a:latin typeface="Arial" pitchFamily="2" charset="0"/>
                <a:ea typeface="Arial" pitchFamily="2" charset="0"/>
                <a:cs typeface="Arial" pitchFamily="2" charset="0"/>
              </a:defRPr>
            </a:lvl9pPr>
          </a:lstStyle>
          <a:p>
            <a:pPr/>
          </a:p>
        </p:txBody>
      </p:sp>
      <p:sp>
        <p:nvSpPr>
          <p:cNvPr id="4" name="Google Shape;33;p4"/>
          <p:cNvSpPr>
            <a:spLocks noGrp="1" noChangeArrowheads="1"/>
            <a:extLst>
              <a:ext uri="smNativeData">
                <pr:smNativeData xmlns:pr="smNativeData" val="SMDATA_13_ewtwZBMAAAAlAAAAZAAAAA0AAAAAjgAAAEoAAACOAAAASgAAAAAAAAAC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JsUuM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bNQAAficAAMY5AABJKgAAEAAAACYAAAAIAAAAPLAAAP8fAAA="/>
              </a:ext>
            </a:extLst>
          </p:cNvSpPr>
          <p:nvPr>
            <p:ph type="sldNum" idx="12"/>
          </p:nvPr>
        </p:nvSpPr>
        <p:spPr>
          <a:noFill/>
          <a:ln>
            <a:noFill/>
          </a:ln>
        </p:spPr>
        <p:txBody>
          <a:bodyPr vert="horz" wrap="square" lIns="90170" tIns="46990" rIns="90170" bIns="46990" numCol="1" spcCol="215900" anchor="b">
            <a:prstTxWarp prst="textNoShape">
              <a:avLst/>
            </a:prstTxWarp>
          </a:bodyPr>
          <a:lstStyle>
            <a:lvl1pPr marL="0" marR="0" indent="0" algn="l">
              <a:lnSpc>
                <a:spcPct val="100000"/>
              </a:lnSpc>
              <a:spcBef>
                <a:spcPts val="0"/>
              </a:spcBef>
              <a:spcAft>
                <a:spcPts val="0"/>
              </a:spcAft>
              <a:buNone/>
              <a:defRPr lang="en-us" sz="2400" b="0" i="0" u="none">
                <a:solidFill>
                  <a:srgbClr val="000000"/>
                </a:solidFill>
                <a:latin typeface="Arial" pitchFamily="2" charset="0"/>
                <a:ea typeface="Arial" pitchFamily="2" charset="0"/>
                <a:cs typeface="Arial" pitchFamily="2" charset="0"/>
              </a:defRPr>
            </a:lvl1pPr>
            <a:lvl2pPr marL="0" marR="0" indent="0" algn="l">
              <a:lnSpc>
                <a:spcPct val="100000"/>
              </a:lnSpc>
              <a:spcBef>
                <a:spcPts val="0"/>
              </a:spcBef>
              <a:spcAft>
                <a:spcPts val="0"/>
              </a:spcAft>
              <a:buNone/>
              <a:defRPr sz="2400" b="0" i="0" u="none">
                <a:solidFill>
                  <a:srgbClr val="000000"/>
                </a:solidFill>
                <a:latin typeface="Arial" pitchFamily="2" charset="0"/>
                <a:ea typeface="Arial" pitchFamily="2" charset="0"/>
                <a:cs typeface="Arial" pitchFamily="2" charset="0"/>
              </a:defRPr>
            </a:lvl2pPr>
            <a:lvl3pPr marL="0" marR="0" indent="0" algn="l">
              <a:lnSpc>
                <a:spcPct val="100000"/>
              </a:lnSpc>
              <a:spcBef>
                <a:spcPts val="0"/>
              </a:spcBef>
              <a:spcAft>
                <a:spcPts val="0"/>
              </a:spcAft>
              <a:buNone/>
              <a:defRPr sz="2400" b="0" i="0" u="none">
                <a:solidFill>
                  <a:srgbClr val="000000"/>
                </a:solidFill>
                <a:latin typeface="Arial" pitchFamily="2" charset="0"/>
                <a:ea typeface="Arial" pitchFamily="2" charset="0"/>
                <a:cs typeface="Arial" pitchFamily="2" charset="0"/>
              </a:defRPr>
            </a:lvl3pPr>
            <a:lvl4pPr marL="0" marR="0" indent="0" algn="l">
              <a:lnSpc>
                <a:spcPct val="100000"/>
              </a:lnSpc>
              <a:spcBef>
                <a:spcPts val="0"/>
              </a:spcBef>
              <a:spcAft>
                <a:spcPts val="0"/>
              </a:spcAft>
              <a:buNone/>
              <a:defRPr sz="2400" b="0" i="0" u="none">
                <a:solidFill>
                  <a:srgbClr val="000000"/>
                </a:solidFill>
                <a:latin typeface="Arial" pitchFamily="2" charset="0"/>
                <a:ea typeface="Arial" pitchFamily="2" charset="0"/>
                <a:cs typeface="Arial" pitchFamily="2" charset="0"/>
              </a:defRPr>
            </a:lvl4pPr>
            <a:lvl5pPr marL="0" marR="0" indent="0" algn="l">
              <a:lnSpc>
                <a:spcPct val="100000"/>
              </a:lnSpc>
              <a:spcBef>
                <a:spcPts val="0"/>
              </a:spcBef>
              <a:spcAft>
                <a:spcPts val="0"/>
              </a:spcAft>
              <a:buNone/>
              <a:defRPr sz="2400" b="0" i="0" u="none">
                <a:solidFill>
                  <a:srgbClr val="000000"/>
                </a:solidFill>
                <a:latin typeface="Arial" pitchFamily="2" charset="0"/>
                <a:ea typeface="Arial" pitchFamily="2" charset="0"/>
                <a:cs typeface="Arial" pitchFamily="2" charset="0"/>
              </a:defRPr>
            </a:lvl5pPr>
            <a:lvl6pPr marL="0" marR="0" indent="0" algn="l">
              <a:lnSpc>
                <a:spcPct val="100000"/>
              </a:lnSpc>
              <a:spcBef>
                <a:spcPts val="0"/>
              </a:spcBef>
              <a:spcAft>
                <a:spcPts val="0"/>
              </a:spcAft>
              <a:buNone/>
              <a:defRPr sz="2400" b="0" i="0" u="none">
                <a:solidFill>
                  <a:srgbClr val="000000"/>
                </a:solidFill>
                <a:latin typeface="Arial" pitchFamily="2" charset="0"/>
                <a:ea typeface="Arial" pitchFamily="2" charset="0"/>
                <a:cs typeface="Arial" pitchFamily="2" charset="0"/>
              </a:defRPr>
            </a:lvl6pPr>
            <a:lvl7pPr marL="0" marR="0" indent="0" algn="l">
              <a:lnSpc>
                <a:spcPct val="100000"/>
              </a:lnSpc>
              <a:spcBef>
                <a:spcPts val="0"/>
              </a:spcBef>
              <a:spcAft>
                <a:spcPts val="0"/>
              </a:spcAft>
              <a:buNone/>
              <a:defRPr sz="2400" b="0" i="0" u="none">
                <a:solidFill>
                  <a:srgbClr val="000000"/>
                </a:solidFill>
                <a:latin typeface="Arial" pitchFamily="2" charset="0"/>
                <a:ea typeface="Arial" pitchFamily="2" charset="0"/>
                <a:cs typeface="Arial" pitchFamily="2" charset="0"/>
              </a:defRPr>
            </a:lvl7pPr>
            <a:lvl8pPr marL="0" marR="0" indent="0" algn="l">
              <a:lnSpc>
                <a:spcPct val="100000"/>
              </a:lnSpc>
              <a:spcBef>
                <a:spcPts val="0"/>
              </a:spcBef>
              <a:spcAft>
                <a:spcPts val="0"/>
              </a:spcAft>
              <a:buNone/>
              <a:defRPr sz="2400" b="0" i="0" u="none">
                <a:solidFill>
                  <a:srgbClr val="000000"/>
                </a:solidFill>
                <a:latin typeface="Arial" pitchFamily="2" charset="0"/>
                <a:ea typeface="Arial" pitchFamily="2" charset="0"/>
                <a:cs typeface="Arial" pitchFamily="2" charset="0"/>
              </a:defRPr>
            </a:lvl8pPr>
            <a:lvl9pPr marL="0" marR="0" indent="0" algn="l">
              <a:lnSpc>
                <a:spcPct val="100000"/>
              </a:lnSpc>
              <a:spcBef>
                <a:spcPts val="0"/>
              </a:spcBef>
              <a:spcAft>
                <a:spcPts val="0"/>
              </a:spcAft>
              <a:buNone/>
              <a:defRPr sz="2400" b="0" i="0" u="none">
                <a:solidFill>
                  <a:srgbClr val="000000"/>
                </a:solidFill>
                <a:latin typeface="Arial" pitchFamily="2" charset="0"/>
                <a:ea typeface="Arial" pitchFamily="2" charset="0"/>
                <a:cs typeface="Arial" pitchFamily="2" charset="0"/>
              </a:defRPr>
            </a:lvl9pPr>
          </a:lstStyle>
          <a:p>
            <a:pPr/>
            <a:fld id="{3F3B4C89-C7D2-6EBA-9C83-31EF02CD6A64}" type="slidenum">
              <a:rPr lang="en-us"/>
              <a:t>‹#›</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Google Shape;13;p1"/>
          <p:cNvSpPr>
            <a:extLst>
              <a:ext uri="smNativeData">
                <pr:smNativeData xmlns:pr="smNativeData" val="SMDATA_13_ewtwZBMAAAAlAAAAZAAAAA0AAAAAkAAAAEgAAACQAAAASAAAAAAAAAABAAAAAAAAAAEAAABQAAAAAAAAAAAA4D8AAAAAAADgPwAAAAAAAOA/AAAAAAAA4D8AAAAAAADgPwAAAAAAAOA/AAAAAAAA4D8AAAAAAADgPwAAAAAAAOA/AAAAAAAA4D8CAAAAjAAAAAEAAAADAAAA////ADMzmQ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EAAIAAMAAAAEAAAAAAAAAAAAAAAAAAAAAAAAAAeAAAAaAAAAAAAAAAAAAAAAAAAAAAAAAAAAAAAECcAABAnAAAAAAAAAAAAAAAAAAAAAAAAAAAAAAAAAAAAAAAAAAAAABQAAAAAAAAAwMD/AAAAAABkAAAAMgAAAAAAAABkAAAAAAAAAH9/fwAKAAAAHwAAAFQAAAD///8AMzOZAAAAAAAAAAAAAAAAAAAAAAAAAAAAAAAAAAAAAAAAAAAAAAAAAn9/fwAAAAADzMzMAMDA/wB/f38AAAAAAAAAAAAAAAAAAAAAAAAAAAAhAAAAGAAAABQAAAAUBwAAQAsAAKgHAACZEwAAEAAAACYAAAAIAAAA//////////8="/>
              </a:ext>
            </a:extLst>
          </p:cNvSpPr>
          <p:nvPr/>
        </p:nvSpPr>
        <p:spPr>
          <a:xfrm>
            <a:off x="1150620" y="1828800"/>
            <a:ext cx="93980" cy="1356995"/>
          </a:xfrm>
          <a:prstGeom prst="rect">
            <a:avLst/>
          </a:prstGeom>
          <a:gradFill flip="none" rotWithShape="0">
            <a:gsLst>
              <a:gs pos="0">
                <a:srgbClr val="FFFFFF"/>
              </a:gs>
              <a:gs pos="100000">
                <a:srgbClr val="333399"/>
              </a:gs>
            </a:gsLst>
            <a:lin ang="5400000" scaled="0"/>
            <a:tileRect/>
          </a:gradFill>
          <a:ln>
            <a:noFill/>
          </a:ln>
          <a:effectLst/>
        </p:spPr>
        <p:txBody>
          <a:bodyPr vert="horz" wrap="square" lIns="91440" tIns="45720" rIns="91440" bIns="45720" numCol="1" spcCol="215900" anchor="ctr"/>
          <a:lstStyle/>
          <a:p>
            <a:pPr marL="0" marR="0" indent="0" algn="l">
              <a:lnSpc>
                <a:spcPct val="100000"/>
              </a:lnSpc>
              <a:spcBef>
                <a:spcPts val="0"/>
              </a:spcBef>
              <a:spcAft>
                <a:spcPts val="0"/>
              </a:spcAft>
              <a:buNone/>
            </a:pPr>
            <a:endParaRPr sz="2400"/>
          </a:p>
        </p:txBody>
      </p:sp>
      <p:sp>
        <p:nvSpPr>
          <p:cNvPr id="3" name="Google Shape;14;p1"/>
          <p:cNvSpPr>
            <a:extLst>
              <a:ext uri="smNativeData">
                <pr:smNativeData xmlns:pr="smNativeData" val="SMDATA_13_ewtwZBMAAAAlAAAAZAAAAA0AAAAAkAAAAEgAAACQAAAASAAAAAAAAAABAAAAAAAAAAEAAABQAAAAAAAAAAAA4D8AAAAAAADgPwAAAAAAAOA/AAAAAAAA4D8AAAAAAADgPwAAAAAAAOA/AAAAAAAA4D8AAAAAAADgPwAAAAAAAOA/AAAAAAAA4D8CAAAAjAAAAAEAAAADAAAA////AP8AAAAAAAAAAAAAAAAAAAAAAAAAAAAAAAAAAAAAAAAAeAAAAAEAAABAAAAAnP///wAAAAC0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wAAAAAAAAAAAAAAAAAAAAAAAAAAAAAAAAAAAAAAAAAAAAAAAAAAAn9/fwAAAAADzMzMAMDA/wB/f38AAAAAAAAAAAAAAAAAAAAAAAAAAAAhAAAAGAAAABQAAAAeBQAAERIAAGA2AADAEgAAEAAAACYAAAAIAAAA//////////8="/>
              </a:ext>
            </a:extLst>
          </p:cNvSpPr>
          <p:nvPr/>
        </p:nvSpPr>
        <p:spPr>
          <a:xfrm rot="10800000" flipH="1">
            <a:off x="831850" y="2936875"/>
            <a:ext cx="8007350" cy="111125"/>
          </a:xfrm>
          <a:prstGeom prst="rect">
            <a:avLst/>
          </a:prstGeom>
          <a:gradFill flip="none" rotWithShape="0">
            <a:gsLst>
              <a:gs pos="0">
                <a:srgbClr val="FFFFFF"/>
              </a:gs>
              <a:gs pos="100000">
                <a:srgbClr val="FF0000"/>
              </a:gs>
            </a:gsLst>
            <a:lin ang="10800000" scaled="0"/>
            <a:tileRect/>
          </a:gradFill>
          <a:ln>
            <a:noFill/>
          </a:ln>
          <a:effectLst/>
        </p:spPr>
        <p:txBody>
          <a:bodyPr vert="horz" wrap="square" lIns="91440" tIns="45720" rIns="91440" bIns="45720" numCol="1" spcCol="215900" anchor="ctr"/>
          <a:lstStyle/>
          <a:p>
            <a:pPr marL="0" marR="0" indent="0" algn="l">
              <a:lnSpc>
                <a:spcPct val="100000"/>
              </a:lnSpc>
              <a:spcBef>
                <a:spcPts val="0"/>
              </a:spcBef>
              <a:spcAft>
                <a:spcPts val="0"/>
              </a:spcAft>
              <a:buNone/>
            </a:pPr>
            <a:endParaRPr sz="2400"/>
          </a:p>
        </p:txBody>
      </p:sp>
      <p:pic>
        <p:nvPicPr>
          <p:cNvPr id="4" name="Google Shape;15;p1"/>
          <p:cNvPicPr>
            <a:extLst>
              <a:ext uri="smNativeData">
                <pr:smNativeData xmlns:pr="smNativeData" val="SMDATA_15_ewtwZBMAAAAlAAAAEQAAAA0A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MyZBf///wEAAAAAAAAAAAAAAAAAAAAAAAAAAAAAAAAAAAAAAAAAAAAAAAJ/f38AAAAAA8zMzADAwP8Af39/AAAAAAAAAAAAAAAAAP///wAAAAAAIQAAABgAAAAUAAAASwAAAMgKAADbBgAA5hEAABAAAAAmAAAACAAAAP//////////"/>
              </a:ext>
            </a:extLst>
          </p:cNvPicPr>
          <p:nvPr/>
        </p:nvPicPr>
        <p:blipFill>
          <a:blip r:embed="rId1"/>
          <a:stretch>
            <a:fillRect/>
          </a:stretch>
        </p:blipFill>
        <p:spPr>
          <a:xfrm>
            <a:off x="47625" y="1752600"/>
            <a:ext cx="1066800" cy="1156970"/>
          </a:xfrm>
          <a:prstGeom prst="rect">
            <a:avLst/>
          </a:prstGeom>
          <a:noFill/>
          <a:ln>
            <a:noFill/>
          </a:ln>
          <a:effectLst/>
        </p:spPr>
      </p:pic>
      <p:sp>
        <p:nvSpPr>
          <p:cNvPr id="5" name="Google Shape;16;p1"/>
          <p:cNvSpPr>
            <a:spLocks noGrp="1" noChangeArrowheads="1"/>
            <a:extLst>
              <a:ext uri="smNativeData">
                <pr:smNativeData xmlns:pr="smNativeData" val="SMDATA_13_ewtwZBMAAAAlAAAAZAAAAA0AAAAAjgAAAEoAAACOAAAASgAAAAAAAAAC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ABwAAAQEAADs4AADJBAAAEAAAACYAAAAIAAAAvb8AAP8fAAA="/>
              </a:ext>
            </a:extLst>
          </p:cNvSpPr>
          <p:nvPr>
            <p:ph type="title"/>
          </p:nvPr>
        </p:nvSpPr>
        <p:spPr>
          <a:xfrm>
            <a:off x="1219200" y="163195"/>
            <a:ext cx="7921625" cy="614680"/>
          </a:xfrm>
          <a:prstGeom prst="rect">
            <a:avLst/>
          </a:prstGeom>
          <a:noFill/>
          <a:ln>
            <a:noFill/>
          </a:ln>
        </p:spPr>
        <p:txBody>
          <a:bodyPr vert="horz" wrap="square" lIns="90170" tIns="46990" rIns="90170" bIns="46990" numCol="1" spcCol="215900" anchor="b">
            <a:prstTxWarp prst="textNoShape">
              <a:avLst/>
            </a:prstTxWarp>
          </a:bodyPr>
          <a:lstStyle>
            <a:lvl1pPr marR="0" algn="l">
              <a:lnSpc>
                <a:spcPct val="100000"/>
              </a:lnSpc>
              <a:spcBef>
                <a:spcPts val="0"/>
              </a:spcBef>
              <a:spcAft>
                <a:spcPts val="0"/>
              </a:spcAft>
              <a:buNone/>
              <a:defRPr sz="3300" b="0" i="0" u="none" strike="noStrike">
                <a:solidFill>
                  <a:srgbClr val="333399"/>
                </a:solidFill>
                <a:latin typeface="Tahoma" pitchFamily="0" charset="0"/>
                <a:ea typeface="Arial" pitchFamily="2" charset="0"/>
                <a:cs typeface="Arial" pitchFamily="2" charset="0"/>
              </a:defRPr>
            </a:lvl1pPr>
            <a:lvl2pPr marR="0" algn="l">
              <a:lnSpc>
                <a:spcPct val="100000"/>
              </a:lnSpc>
              <a:spcBef>
                <a:spcPts val="0"/>
              </a:spcBef>
              <a:spcAft>
                <a:spcPts val="0"/>
              </a:spcAft>
              <a:buNone/>
              <a:defRPr sz="3300" b="0" i="0" u="none" strike="noStrike">
                <a:solidFill>
                  <a:srgbClr val="333399"/>
                </a:solidFill>
                <a:latin typeface="Tahoma" pitchFamily="0" charset="0"/>
                <a:ea typeface="Arial" pitchFamily="2" charset="0"/>
                <a:cs typeface="Arial" pitchFamily="2" charset="0"/>
              </a:defRPr>
            </a:lvl2pPr>
            <a:lvl3pPr marR="0" algn="l">
              <a:lnSpc>
                <a:spcPct val="100000"/>
              </a:lnSpc>
              <a:spcBef>
                <a:spcPts val="0"/>
              </a:spcBef>
              <a:spcAft>
                <a:spcPts val="0"/>
              </a:spcAft>
              <a:buNone/>
              <a:defRPr sz="3300" b="0" i="0" u="none" strike="noStrike">
                <a:solidFill>
                  <a:srgbClr val="333399"/>
                </a:solidFill>
                <a:latin typeface="Tahoma" pitchFamily="0" charset="0"/>
                <a:ea typeface="Arial" pitchFamily="2" charset="0"/>
                <a:cs typeface="Arial" pitchFamily="2" charset="0"/>
              </a:defRPr>
            </a:lvl3pPr>
            <a:lvl4pPr marR="0" algn="l">
              <a:lnSpc>
                <a:spcPct val="100000"/>
              </a:lnSpc>
              <a:spcBef>
                <a:spcPts val="0"/>
              </a:spcBef>
              <a:spcAft>
                <a:spcPts val="0"/>
              </a:spcAft>
              <a:buNone/>
              <a:defRPr sz="3300" b="0" i="0" u="none" strike="noStrike">
                <a:solidFill>
                  <a:srgbClr val="333399"/>
                </a:solidFill>
                <a:latin typeface="Tahoma" pitchFamily="0" charset="0"/>
                <a:ea typeface="Arial" pitchFamily="2" charset="0"/>
                <a:cs typeface="Arial" pitchFamily="2" charset="0"/>
              </a:defRPr>
            </a:lvl4pPr>
            <a:lvl5pPr marR="0" algn="l">
              <a:lnSpc>
                <a:spcPct val="100000"/>
              </a:lnSpc>
              <a:spcBef>
                <a:spcPts val="0"/>
              </a:spcBef>
              <a:spcAft>
                <a:spcPts val="0"/>
              </a:spcAft>
              <a:buNone/>
              <a:defRPr sz="3300" b="0" i="0" u="none" strike="noStrike">
                <a:solidFill>
                  <a:srgbClr val="333399"/>
                </a:solidFill>
                <a:latin typeface="Tahoma" pitchFamily="0" charset="0"/>
                <a:ea typeface="Arial" pitchFamily="2" charset="0"/>
                <a:cs typeface="Arial" pitchFamily="2" charset="0"/>
              </a:defRPr>
            </a:lvl5pPr>
            <a:lvl6pPr marR="0" algn="l">
              <a:lnSpc>
                <a:spcPct val="100000"/>
              </a:lnSpc>
              <a:spcBef>
                <a:spcPts val="0"/>
              </a:spcBef>
              <a:spcAft>
                <a:spcPts val="0"/>
              </a:spcAft>
              <a:buNone/>
              <a:defRPr sz="3300" b="0" i="0" u="none" strike="noStrike">
                <a:solidFill>
                  <a:srgbClr val="333399"/>
                </a:solidFill>
                <a:latin typeface="Tahoma" pitchFamily="0" charset="0"/>
                <a:ea typeface="Arial" pitchFamily="2" charset="0"/>
                <a:cs typeface="Arial" pitchFamily="2" charset="0"/>
              </a:defRPr>
            </a:lvl6pPr>
            <a:lvl7pPr marR="0" algn="l">
              <a:lnSpc>
                <a:spcPct val="100000"/>
              </a:lnSpc>
              <a:spcBef>
                <a:spcPts val="0"/>
              </a:spcBef>
              <a:spcAft>
                <a:spcPts val="0"/>
              </a:spcAft>
              <a:buNone/>
              <a:defRPr sz="3300" b="0" i="0" u="none" strike="noStrike">
                <a:solidFill>
                  <a:srgbClr val="333399"/>
                </a:solidFill>
                <a:latin typeface="Tahoma" pitchFamily="0" charset="0"/>
                <a:ea typeface="Arial" pitchFamily="2" charset="0"/>
                <a:cs typeface="Arial" pitchFamily="2" charset="0"/>
              </a:defRPr>
            </a:lvl7pPr>
            <a:lvl8pPr marR="0" algn="l">
              <a:lnSpc>
                <a:spcPct val="100000"/>
              </a:lnSpc>
              <a:spcBef>
                <a:spcPts val="0"/>
              </a:spcBef>
              <a:spcAft>
                <a:spcPts val="0"/>
              </a:spcAft>
              <a:buNone/>
              <a:defRPr sz="3300" b="0" i="0" u="none" strike="noStrike">
                <a:solidFill>
                  <a:srgbClr val="333399"/>
                </a:solidFill>
                <a:latin typeface="Tahoma" pitchFamily="0" charset="0"/>
                <a:ea typeface="Arial" pitchFamily="2" charset="0"/>
                <a:cs typeface="Arial" pitchFamily="2" charset="0"/>
              </a:defRPr>
            </a:lvl8pPr>
            <a:lvl9pPr marR="0" algn="l">
              <a:lnSpc>
                <a:spcPct val="100000"/>
              </a:lnSpc>
              <a:spcBef>
                <a:spcPts val="0"/>
              </a:spcBef>
              <a:spcAft>
                <a:spcPts val="0"/>
              </a:spcAft>
              <a:buNone/>
              <a:defRPr sz="3300" b="0" i="0" u="none" strike="noStrike">
                <a:solidFill>
                  <a:srgbClr val="333399"/>
                </a:solidFill>
                <a:latin typeface="Tahoma" pitchFamily="0" charset="0"/>
                <a:ea typeface="Arial" pitchFamily="2" charset="0"/>
                <a:cs typeface="Arial" pitchFamily="2" charset="0"/>
              </a:defRPr>
            </a:lvl9pPr>
          </a:lstStyle>
          <a:p>
            <a:pPr/>
          </a:p>
        </p:txBody>
      </p:sp>
      <p:sp>
        <p:nvSpPr>
          <p:cNvPr id="6" name="Google Shape;17;p1"/>
          <p:cNvSpPr>
            <a:spLocks noGrp="1" noChangeArrowheads="1"/>
            <a:extLst>
              <a:ext uri="smNativeData">
                <pr:smNativeData xmlns:pr="smNativeData" val="SMDATA_13_ewtwZB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ITEwc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wAAAAGAYAAJ03AABLKAAAEAAAACYAAAAIAAAAvb8AAP8fAAA="/>
              </a:ext>
            </a:extLst>
          </p:cNvSpPr>
          <p:nvPr>
            <p:ph type="body" idx="1"/>
          </p:nvPr>
        </p:nvSpPr>
        <p:spPr>
          <a:xfrm>
            <a:off x="152400" y="990600"/>
            <a:ext cx="8888095" cy="5559425"/>
          </a:xfrm>
          <a:prstGeom prst="rect">
            <a:avLst/>
          </a:prstGeom>
          <a:noFill/>
          <a:ln>
            <a:noFill/>
          </a:ln>
        </p:spPr>
        <p:txBody>
          <a:bodyPr vert="horz" wrap="square" lIns="90170" tIns="46990" rIns="90170" bIns="46990" numCol="1" spcCol="215900" anchor="t">
            <a:prstTxWarp prst="textNoShape">
              <a:avLst/>
            </a:prstTxWarp>
          </a:bodyPr>
          <a:lstStyle>
            <a:lvl1pPr marL="457200" marR="0" indent="-228600" algn="l">
              <a:lnSpc>
                <a:spcPct val="100000"/>
              </a:lnSpc>
              <a:spcBef>
                <a:spcPts val="600"/>
              </a:spcBef>
              <a:spcAft>
                <a:spcPts val="0"/>
              </a:spcAft>
              <a:buNone/>
              <a:defRPr sz="2400" b="0" i="0" u="none" strike="noStrike">
                <a:solidFill>
                  <a:srgbClr val="000000"/>
                </a:solidFill>
                <a:latin typeface="Arial" pitchFamily="2" charset="0"/>
                <a:ea typeface="Arial" pitchFamily="2" charset="0"/>
                <a:cs typeface="Arial" pitchFamily="2" charset="0"/>
              </a:defRPr>
            </a:lvl1pPr>
            <a:lvl2pPr marL="914400" marR="0" indent="-228600" algn="l">
              <a:lnSpc>
                <a:spcPct val="100000"/>
              </a:lnSpc>
              <a:spcBef>
                <a:spcPts val="500"/>
              </a:spcBef>
              <a:spcAft>
                <a:spcPts val="0"/>
              </a:spcAft>
              <a:buNone/>
              <a:defRPr sz="2000" b="0" i="0" u="none" strike="noStrike">
                <a:solidFill>
                  <a:srgbClr val="000000"/>
                </a:solidFill>
                <a:latin typeface="Arial" pitchFamily="2" charset="0"/>
                <a:ea typeface="Arial" pitchFamily="2" charset="0"/>
                <a:cs typeface="Arial" pitchFamily="2" charset="0"/>
              </a:defRPr>
            </a:lvl2pPr>
            <a:lvl3pPr marL="1371600" marR="0" indent="-228600" algn="l">
              <a:lnSpc>
                <a:spcPct val="100000"/>
              </a:lnSpc>
              <a:spcBef>
                <a:spcPts val="600"/>
              </a:spcBef>
              <a:spcAft>
                <a:spcPts val="0"/>
              </a:spcAft>
              <a:buNone/>
              <a:defRPr sz="2400" b="1" i="0" u="none" strike="noStrike">
                <a:solidFill>
                  <a:srgbClr val="000000"/>
                </a:solidFill>
                <a:latin typeface="Arial" pitchFamily="2" charset="0"/>
                <a:ea typeface="Arial" pitchFamily="2" charset="0"/>
                <a:cs typeface="Arial" pitchFamily="2" charset="0"/>
              </a:defRPr>
            </a:lvl3pPr>
            <a:lvl4pPr marL="1828800" marR="0" indent="-228600" algn="l">
              <a:lnSpc>
                <a:spcPct val="100000"/>
              </a:lnSpc>
              <a:spcBef>
                <a:spcPts val="400"/>
              </a:spcBef>
              <a:spcAft>
                <a:spcPts val="0"/>
              </a:spcAft>
              <a:buNone/>
              <a:defRPr sz="1700" b="1" i="0" u="none" strike="noStrike">
                <a:solidFill>
                  <a:srgbClr val="000000"/>
                </a:solidFill>
                <a:latin typeface="Arial" pitchFamily="2" charset="0"/>
                <a:ea typeface="Arial" pitchFamily="2" charset="0"/>
                <a:cs typeface="Arial" pitchFamily="2" charset="0"/>
              </a:defRPr>
            </a:lvl4pPr>
            <a:lvl5pPr marL="2286000" marR="0" indent="-228600" algn="l">
              <a:lnSpc>
                <a:spcPct val="100000"/>
              </a:lnSpc>
              <a:spcBef>
                <a:spcPts val="400"/>
              </a:spcBef>
              <a:spcAft>
                <a:spcPts val="0"/>
              </a:spcAft>
              <a:buNone/>
              <a:defRPr sz="1700" b="1" i="1" u="none" strike="noStrike">
                <a:solidFill>
                  <a:srgbClr val="000000"/>
                </a:solidFill>
                <a:latin typeface="Tahoma" pitchFamily="0" charset="0"/>
                <a:ea typeface="Arial" pitchFamily="2" charset="0"/>
                <a:cs typeface="Arial" pitchFamily="2" charset="0"/>
              </a:defRPr>
            </a:lvl5pPr>
            <a:lvl6pPr marL="2743200" marR="0" indent="-228600" algn="l">
              <a:lnSpc>
                <a:spcPct val="100000"/>
              </a:lnSpc>
              <a:spcBef>
                <a:spcPts val="400"/>
              </a:spcBef>
              <a:spcAft>
                <a:spcPts val="0"/>
              </a:spcAft>
              <a:buNone/>
              <a:defRPr sz="1700" b="1" i="1" u="none" strike="noStrike">
                <a:solidFill>
                  <a:srgbClr val="000000"/>
                </a:solidFill>
                <a:latin typeface="Tahoma" pitchFamily="0" charset="0"/>
                <a:ea typeface="Arial" pitchFamily="2" charset="0"/>
                <a:cs typeface="Arial" pitchFamily="2" charset="0"/>
              </a:defRPr>
            </a:lvl6pPr>
            <a:lvl7pPr marL="3200400" marR="0" indent="-228600" algn="l">
              <a:lnSpc>
                <a:spcPct val="100000"/>
              </a:lnSpc>
              <a:spcBef>
                <a:spcPts val="400"/>
              </a:spcBef>
              <a:spcAft>
                <a:spcPts val="0"/>
              </a:spcAft>
              <a:buNone/>
              <a:defRPr sz="1700" b="1" i="1" u="none" strike="noStrike">
                <a:solidFill>
                  <a:srgbClr val="000000"/>
                </a:solidFill>
                <a:latin typeface="Tahoma" pitchFamily="0" charset="0"/>
                <a:ea typeface="Arial" pitchFamily="2" charset="0"/>
                <a:cs typeface="Arial" pitchFamily="2" charset="0"/>
              </a:defRPr>
            </a:lvl7pPr>
            <a:lvl8pPr marL="3657600" marR="0" indent="-228600" algn="l">
              <a:lnSpc>
                <a:spcPct val="100000"/>
              </a:lnSpc>
              <a:spcBef>
                <a:spcPts val="400"/>
              </a:spcBef>
              <a:spcAft>
                <a:spcPts val="0"/>
              </a:spcAft>
              <a:buNone/>
              <a:defRPr sz="1700" b="1" i="1" u="none" strike="noStrike">
                <a:solidFill>
                  <a:srgbClr val="000000"/>
                </a:solidFill>
                <a:latin typeface="Tahoma" pitchFamily="0" charset="0"/>
                <a:ea typeface="Arial" pitchFamily="2" charset="0"/>
                <a:cs typeface="Arial" pitchFamily="2" charset="0"/>
              </a:defRPr>
            </a:lvl8pPr>
            <a:lvl9pPr marL="4114800" marR="0" indent="-228600" algn="l">
              <a:lnSpc>
                <a:spcPct val="100000"/>
              </a:lnSpc>
              <a:spcBef>
                <a:spcPts val="400"/>
              </a:spcBef>
              <a:spcAft>
                <a:spcPts val="0"/>
              </a:spcAft>
              <a:buNone/>
              <a:defRPr sz="1700" b="1" i="1" u="none" strike="noStrike">
                <a:solidFill>
                  <a:srgbClr val="000000"/>
                </a:solidFill>
                <a:latin typeface="Tahoma" pitchFamily="0" charset="0"/>
                <a:ea typeface="Arial" pitchFamily="2" charset="0"/>
                <a:cs typeface="Arial" pitchFamily="2" charset="0"/>
              </a:defRPr>
            </a:lvl9pPr>
          </a:lstStyle>
          <a:p>
            <a:pPr/>
          </a:p>
        </p:txBody>
      </p:sp>
    </p:spTree>
  </p:cSld>
  <p:clrMap bg1="lt1" tx1="dk1" bg2="lt2" tx2="dk2" accent1="accent1" accent2="accent2" accent3="accent3" accent4="accent4" accent5="accent5" accent6="accent6" hlink="hlink" folHlink="folHlink"/>
  <p:sldLayoutIdLst>
    <p:sldLayoutId id="2147483648" r:id="rId2"/>
  </p:sldLayoutIdLst>
  <p:hf sldNum="0" hdr="0" ftr="0" dt="0"/>
  <p:txStyles>
    <p:titleStyle>
      <a:lvl1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9pPr>
    </p:titleStyle>
    <p:bodyStyle>
      <a:lvl1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9pPr>
    </p:bodyStyle>
    <p:otherStyle>
      <a:lvl1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9pPr>
    </p:otherStyle>
  </p:txStyles>
</p:sldMaster>
</file>

<file path=ppt/slideMasters/slideMaster2.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Google Shape;23;p3"/>
          <p:cNvSpPr>
            <a:spLocks noGrp="1" noChangeArrowheads="1"/>
            <a:extLst>
              <a:ext uri="smNativeData">
                <pr:smNativeData xmlns:pr="smNativeData" val="SMDATA_13_ewtwZBMAAAAlAAAAZAAAAA0AAAAAjgAAAEoAAACOAAAASgAAAAAAAAAC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B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ABwAAAQEAADs4AADJBAAAEAAAACYAAAAIAAAAvb8AAP8fAAA="/>
              </a:ext>
            </a:extLst>
          </p:cNvSpPr>
          <p:nvPr>
            <p:ph type="title"/>
          </p:nvPr>
        </p:nvSpPr>
        <p:spPr>
          <a:xfrm>
            <a:off x="1219200" y="163195"/>
            <a:ext cx="7921625" cy="614680"/>
          </a:xfrm>
          <a:prstGeom prst="rect">
            <a:avLst/>
          </a:prstGeom>
          <a:noFill/>
          <a:ln>
            <a:noFill/>
          </a:ln>
        </p:spPr>
        <p:txBody>
          <a:bodyPr vert="horz" wrap="square" lIns="90170" tIns="46990" rIns="90170" bIns="46990" numCol="1" spcCol="215900" anchor="b">
            <a:prstTxWarp prst="textNoShape">
              <a:avLst/>
            </a:prstTxWarp>
          </a:bodyPr>
          <a:lstStyle>
            <a:lvl1pPr marR="0" algn="l">
              <a:lnSpc>
                <a:spcPct val="100000"/>
              </a:lnSpc>
              <a:spcBef>
                <a:spcPts val="0"/>
              </a:spcBef>
              <a:spcAft>
                <a:spcPts val="0"/>
              </a:spcAft>
              <a:buNone/>
              <a:defRPr sz="3300" b="0" i="0" u="none" strike="noStrike">
                <a:solidFill>
                  <a:srgbClr val="333399"/>
                </a:solidFill>
                <a:latin typeface="Tahoma" pitchFamily="0" charset="0"/>
                <a:ea typeface="Arial" pitchFamily="2" charset="0"/>
                <a:cs typeface="Arial" pitchFamily="2" charset="0"/>
              </a:defRPr>
            </a:lvl1pPr>
            <a:lvl2pPr marR="0" algn="l">
              <a:lnSpc>
                <a:spcPct val="100000"/>
              </a:lnSpc>
              <a:spcBef>
                <a:spcPts val="0"/>
              </a:spcBef>
              <a:spcAft>
                <a:spcPts val="0"/>
              </a:spcAft>
              <a:buNone/>
              <a:defRPr sz="3300" b="0" i="0" u="none" strike="noStrike">
                <a:solidFill>
                  <a:srgbClr val="333399"/>
                </a:solidFill>
                <a:latin typeface="Tahoma" pitchFamily="0" charset="0"/>
                <a:ea typeface="Arial" pitchFamily="2" charset="0"/>
                <a:cs typeface="Arial" pitchFamily="2" charset="0"/>
              </a:defRPr>
            </a:lvl2pPr>
            <a:lvl3pPr marR="0" algn="l">
              <a:lnSpc>
                <a:spcPct val="100000"/>
              </a:lnSpc>
              <a:spcBef>
                <a:spcPts val="0"/>
              </a:spcBef>
              <a:spcAft>
                <a:spcPts val="0"/>
              </a:spcAft>
              <a:buNone/>
              <a:defRPr sz="3300" b="0" i="0" u="none" strike="noStrike">
                <a:solidFill>
                  <a:srgbClr val="333399"/>
                </a:solidFill>
                <a:latin typeface="Tahoma" pitchFamily="0" charset="0"/>
                <a:ea typeface="Arial" pitchFamily="2" charset="0"/>
                <a:cs typeface="Arial" pitchFamily="2" charset="0"/>
              </a:defRPr>
            </a:lvl3pPr>
            <a:lvl4pPr marR="0" algn="l">
              <a:lnSpc>
                <a:spcPct val="100000"/>
              </a:lnSpc>
              <a:spcBef>
                <a:spcPts val="0"/>
              </a:spcBef>
              <a:spcAft>
                <a:spcPts val="0"/>
              </a:spcAft>
              <a:buNone/>
              <a:defRPr sz="3300" b="0" i="0" u="none" strike="noStrike">
                <a:solidFill>
                  <a:srgbClr val="333399"/>
                </a:solidFill>
                <a:latin typeface="Tahoma" pitchFamily="0" charset="0"/>
                <a:ea typeface="Arial" pitchFamily="2" charset="0"/>
                <a:cs typeface="Arial" pitchFamily="2" charset="0"/>
              </a:defRPr>
            </a:lvl4pPr>
            <a:lvl5pPr marR="0" algn="l">
              <a:lnSpc>
                <a:spcPct val="100000"/>
              </a:lnSpc>
              <a:spcBef>
                <a:spcPts val="0"/>
              </a:spcBef>
              <a:spcAft>
                <a:spcPts val="0"/>
              </a:spcAft>
              <a:buNone/>
              <a:defRPr sz="3300" b="0" i="0" u="none" strike="noStrike">
                <a:solidFill>
                  <a:srgbClr val="333399"/>
                </a:solidFill>
                <a:latin typeface="Tahoma" pitchFamily="0" charset="0"/>
                <a:ea typeface="Arial" pitchFamily="2" charset="0"/>
                <a:cs typeface="Arial" pitchFamily="2" charset="0"/>
              </a:defRPr>
            </a:lvl5pPr>
            <a:lvl6pPr marR="0" algn="l">
              <a:lnSpc>
                <a:spcPct val="100000"/>
              </a:lnSpc>
              <a:spcBef>
                <a:spcPts val="0"/>
              </a:spcBef>
              <a:spcAft>
                <a:spcPts val="0"/>
              </a:spcAft>
              <a:buNone/>
              <a:defRPr sz="3300" b="0" i="0" u="none" strike="noStrike">
                <a:solidFill>
                  <a:srgbClr val="333399"/>
                </a:solidFill>
                <a:latin typeface="Tahoma" pitchFamily="0" charset="0"/>
                <a:ea typeface="Arial" pitchFamily="2" charset="0"/>
                <a:cs typeface="Arial" pitchFamily="2" charset="0"/>
              </a:defRPr>
            </a:lvl6pPr>
            <a:lvl7pPr marR="0" algn="l">
              <a:lnSpc>
                <a:spcPct val="100000"/>
              </a:lnSpc>
              <a:spcBef>
                <a:spcPts val="0"/>
              </a:spcBef>
              <a:spcAft>
                <a:spcPts val="0"/>
              </a:spcAft>
              <a:buNone/>
              <a:defRPr sz="3300" b="0" i="0" u="none" strike="noStrike">
                <a:solidFill>
                  <a:srgbClr val="333399"/>
                </a:solidFill>
                <a:latin typeface="Tahoma" pitchFamily="0" charset="0"/>
                <a:ea typeface="Arial" pitchFamily="2" charset="0"/>
                <a:cs typeface="Arial" pitchFamily="2" charset="0"/>
              </a:defRPr>
            </a:lvl7pPr>
            <a:lvl8pPr marR="0" algn="l">
              <a:lnSpc>
                <a:spcPct val="100000"/>
              </a:lnSpc>
              <a:spcBef>
                <a:spcPts val="0"/>
              </a:spcBef>
              <a:spcAft>
                <a:spcPts val="0"/>
              </a:spcAft>
              <a:buNone/>
              <a:defRPr sz="3300" b="0" i="0" u="none" strike="noStrike">
                <a:solidFill>
                  <a:srgbClr val="333399"/>
                </a:solidFill>
                <a:latin typeface="Tahoma" pitchFamily="0" charset="0"/>
                <a:ea typeface="Arial" pitchFamily="2" charset="0"/>
                <a:cs typeface="Arial" pitchFamily="2" charset="0"/>
              </a:defRPr>
            </a:lvl8pPr>
            <a:lvl9pPr marR="0" algn="l">
              <a:lnSpc>
                <a:spcPct val="100000"/>
              </a:lnSpc>
              <a:spcBef>
                <a:spcPts val="0"/>
              </a:spcBef>
              <a:spcAft>
                <a:spcPts val="0"/>
              </a:spcAft>
              <a:buNone/>
              <a:defRPr sz="3300" b="0" i="0" u="none" strike="noStrike">
                <a:solidFill>
                  <a:srgbClr val="333399"/>
                </a:solidFill>
                <a:latin typeface="Tahoma" pitchFamily="0" charset="0"/>
                <a:ea typeface="Arial" pitchFamily="2" charset="0"/>
                <a:cs typeface="Arial" pitchFamily="2" charset="0"/>
              </a:defRPr>
            </a:lvl9pPr>
          </a:lstStyle>
          <a:p>
            <a:pPr/>
          </a:p>
        </p:txBody>
      </p:sp>
      <p:sp>
        <p:nvSpPr>
          <p:cNvPr id="3" name="Google Shape;24;p3"/>
          <p:cNvSpPr>
            <a:spLocks noGrp="1" noChangeArrowheads="1"/>
            <a:extLst>
              <a:ext uri="smNativeData">
                <pr:smNativeData xmlns:pr="smNativeData" val="SMDATA_13_ewtwZBMAAAAlAAAAZAAAAA0AAAAAjgAAAEoAAACOAAAASg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wAAAAGAYAAJ03AABLKAAAEAAAACYAAAAIAAAAvb8AAP8fAAA="/>
              </a:ext>
            </a:extLst>
          </p:cNvSpPr>
          <p:nvPr>
            <p:ph type="body" idx="1"/>
          </p:nvPr>
        </p:nvSpPr>
        <p:spPr>
          <a:xfrm>
            <a:off x="152400" y="990600"/>
            <a:ext cx="8888095" cy="5559425"/>
          </a:xfrm>
          <a:prstGeom prst="rect">
            <a:avLst/>
          </a:prstGeom>
          <a:noFill/>
          <a:ln>
            <a:noFill/>
          </a:ln>
        </p:spPr>
        <p:txBody>
          <a:bodyPr vert="horz" wrap="square" lIns="90170" tIns="46990" rIns="90170" bIns="46990" numCol="1" spcCol="215900" anchor="t">
            <a:prstTxWarp prst="textNoShape">
              <a:avLst/>
            </a:prstTxWarp>
          </a:bodyPr>
          <a:lstStyle>
            <a:lvl1pPr marL="457200" marR="0" indent="-228600" algn="l">
              <a:lnSpc>
                <a:spcPct val="100000"/>
              </a:lnSpc>
              <a:spcBef>
                <a:spcPts val="600"/>
              </a:spcBef>
              <a:spcAft>
                <a:spcPts val="0"/>
              </a:spcAft>
              <a:buNone/>
              <a:defRPr sz="2400" b="0" i="0" u="none" strike="noStrike">
                <a:solidFill>
                  <a:srgbClr val="000000"/>
                </a:solidFill>
                <a:latin typeface="Arial" pitchFamily="2" charset="0"/>
                <a:ea typeface="Arial" pitchFamily="2" charset="0"/>
                <a:cs typeface="Arial" pitchFamily="2" charset="0"/>
              </a:defRPr>
            </a:lvl1pPr>
            <a:lvl2pPr marL="914400" marR="0" indent="-228600" algn="l">
              <a:lnSpc>
                <a:spcPct val="100000"/>
              </a:lnSpc>
              <a:spcBef>
                <a:spcPts val="500"/>
              </a:spcBef>
              <a:spcAft>
                <a:spcPts val="0"/>
              </a:spcAft>
              <a:buNone/>
              <a:defRPr sz="2000" b="0" i="0" u="none" strike="noStrike">
                <a:solidFill>
                  <a:srgbClr val="000000"/>
                </a:solidFill>
                <a:latin typeface="Arial" pitchFamily="2" charset="0"/>
                <a:ea typeface="Arial" pitchFamily="2" charset="0"/>
                <a:cs typeface="Arial" pitchFamily="2" charset="0"/>
              </a:defRPr>
            </a:lvl2pPr>
            <a:lvl3pPr marL="1371600" marR="0" indent="-228600" algn="l">
              <a:lnSpc>
                <a:spcPct val="100000"/>
              </a:lnSpc>
              <a:spcBef>
                <a:spcPts val="600"/>
              </a:spcBef>
              <a:spcAft>
                <a:spcPts val="0"/>
              </a:spcAft>
              <a:buNone/>
              <a:defRPr sz="2400" b="1" i="0" u="none" strike="noStrike">
                <a:solidFill>
                  <a:srgbClr val="000000"/>
                </a:solidFill>
                <a:latin typeface="Arial" pitchFamily="2" charset="0"/>
                <a:ea typeface="Arial" pitchFamily="2" charset="0"/>
                <a:cs typeface="Arial" pitchFamily="2" charset="0"/>
              </a:defRPr>
            </a:lvl3pPr>
            <a:lvl4pPr marL="1828800" marR="0" indent="-228600" algn="l">
              <a:lnSpc>
                <a:spcPct val="100000"/>
              </a:lnSpc>
              <a:spcBef>
                <a:spcPts val="400"/>
              </a:spcBef>
              <a:spcAft>
                <a:spcPts val="0"/>
              </a:spcAft>
              <a:buNone/>
              <a:defRPr sz="1700" b="1" i="0" u="none" strike="noStrike">
                <a:solidFill>
                  <a:srgbClr val="000000"/>
                </a:solidFill>
                <a:latin typeface="Arial" pitchFamily="2" charset="0"/>
                <a:ea typeface="Arial" pitchFamily="2" charset="0"/>
                <a:cs typeface="Arial" pitchFamily="2" charset="0"/>
              </a:defRPr>
            </a:lvl4pPr>
            <a:lvl5pPr marL="2286000" marR="0" indent="-228600" algn="l">
              <a:lnSpc>
                <a:spcPct val="100000"/>
              </a:lnSpc>
              <a:spcBef>
                <a:spcPts val="400"/>
              </a:spcBef>
              <a:spcAft>
                <a:spcPts val="0"/>
              </a:spcAft>
              <a:buNone/>
              <a:defRPr sz="1700" b="1" i="1" u="none" strike="noStrike">
                <a:solidFill>
                  <a:srgbClr val="000000"/>
                </a:solidFill>
                <a:latin typeface="Tahoma" pitchFamily="0" charset="0"/>
                <a:ea typeface="Arial" pitchFamily="2" charset="0"/>
                <a:cs typeface="Arial" pitchFamily="2" charset="0"/>
              </a:defRPr>
            </a:lvl5pPr>
            <a:lvl6pPr marL="2743200" marR="0" indent="-228600" algn="l">
              <a:lnSpc>
                <a:spcPct val="100000"/>
              </a:lnSpc>
              <a:spcBef>
                <a:spcPts val="400"/>
              </a:spcBef>
              <a:spcAft>
                <a:spcPts val="0"/>
              </a:spcAft>
              <a:buNone/>
              <a:defRPr sz="1700" b="1" i="1" u="none" strike="noStrike">
                <a:solidFill>
                  <a:srgbClr val="000000"/>
                </a:solidFill>
                <a:latin typeface="Tahoma" pitchFamily="0" charset="0"/>
                <a:ea typeface="Arial" pitchFamily="2" charset="0"/>
                <a:cs typeface="Arial" pitchFamily="2" charset="0"/>
              </a:defRPr>
            </a:lvl6pPr>
            <a:lvl7pPr marL="3200400" marR="0" indent="-228600" algn="l">
              <a:lnSpc>
                <a:spcPct val="100000"/>
              </a:lnSpc>
              <a:spcBef>
                <a:spcPts val="400"/>
              </a:spcBef>
              <a:spcAft>
                <a:spcPts val="0"/>
              </a:spcAft>
              <a:buNone/>
              <a:defRPr sz="1700" b="1" i="1" u="none" strike="noStrike">
                <a:solidFill>
                  <a:srgbClr val="000000"/>
                </a:solidFill>
                <a:latin typeface="Tahoma" pitchFamily="0" charset="0"/>
                <a:ea typeface="Arial" pitchFamily="2" charset="0"/>
                <a:cs typeface="Arial" pitchFamily="2" charset="0"/>
              </a:defRPr>
            </a:lvl7pPr>
            <a:lvl8pPr marL="3657600" marR="0" indent="-228600" algn="l">
              <a:lnSpc>
                <a:spcPct val="100000"/>
              </a:lnSpc>
              <a:spcBef>
                <a:spcPts val="400"/>
              </a:spcBef>
              <a:spcAft>
                <a:spcPts val="0"/>
              </a:spcAft>
              <a:buNone/>
              <a:defRPr sz="1700" b="1" i="1" u="none" strike="noStrike">
                <a:solidFill>
                  <a:srgbClr val="000000"/>
                </a:solidFill>
                <a:latin typeface="Tahoma" pitchFamily="0" charset="0"/>
                <a:ea typeface="Arial" pitchFamily="2" charset="0"/>
                <a:cs typeface="Arial" pitchFamily="2" charset="0"/>
              </a:defRPr>
            </a:lvl8pPr>
            <a:lvl9pPr marL="4114800" marR="0" indent="-228600" algn="l">
              <a:lnSpc>
                <a:spcPct val="100000"/>
              </a:lnSpc>
              <a:spcBef>
                <a:spcPts val="400"/>
              </a:spcBef>
              <a:spcAft>
                <a:spcPts val="0"/>
              </a:spcAft>
              <a:buNone/>
              <a:defRPr sz="1700" b="1" i="1" u="none" strike="noStrike">
                <a:solidFill>
                  <a:srgbClr val="000000"/>
                </a:solidFill>
                <a:latin typeface="Tahoma" pitchFamily="0" charset="0"/>
                <a:ea typeface="Arial" pitchFamily="2" charset="0"/>
                <a:cs typeface="Arial" pitchFamily="2" charset="0"/>
              </a:defRPr>
            </a:lvl9pPr>
          </a:lstStyle>
          <a:p>
            <a:pPr/>
          </a:p>
        </p:txBody>
      </p:sp>
      <p:sp>
        <p:nvSpPr>
          <p:cNvPr id="4" name="Google Shape;25;p3"/>
          <p:cNvSpPr>
            <a:extLst>
              <a:ext uri="smNativeData">
                <pr:smNativeData xmlns:pr="smNativeData" val="SMDATA_13_ewtwZBMAAAAlAAAAZAAAAA0AAAAAkAAAAEgAAACQAAAASAAAAAAAAAABAAAAAAAAAAEAAABQAAAAAAAAAAAA4D8AAAAAAADgPwAAAAAAAOA/AAAAAAAA4D8AAAAAAADgPwAAAAAAAOA/AAAAAAAA4D8AAAAAAADgPwAAAAAAAOA/AAAAAAAA4D8CAAAAjAAAAAEAAAADAAAA////ADMzmQ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D0AhgAMAAAAEAAAAAAAAAAAAAAAAAAAAAAAAAAeAAAAaAAAAAAAAAAAAAAAAAAAAAAAAAAAAAAAECcAABAnAAAAAAAAAAAAAAAAAAAAAAAAAAAAAAAAAAAAAAAAAAAAABQAAAAAAAAAwMD/AAAAAABkAAAAMgAAAAAAAABkAAAAAAAAAH9/fwAKAAAAHwAAAFQAAAD///8AMzOZAAAAAAAAAAAAAAAAAAAAAAAAAAAAAAAAAAAAAAAAAAAAAAAAAn9/fwAAAAADzMzMAMDA/wB/f38AAAAAAAAAAAAAAAAAAAAAAAAAAAAhAAAAGAAAABQAAADsBgAAuwAAAIAHAACBBgAAEAAAACYAAAAIAAAA//////////8="/>
              </a:ext>
            </a:extLst>
          </p:cNvSpPr>
          <p:nvPr/>
        </p:nvSpPr>
        <p:spPr>
          <a:xfrm>
            <a:off x="1125220" y="118745"/>
            <a:ext cx="93980" cy="938530"/>
          </a:xfrm>
          <a:prstGeom prst="rect">
            <a:avLst/>
          </a:prstGeom>
          <a:gradFill flip="none" rotWithShape="0">
            <a:gsLst>
              <a:gs pos="0">
                <a:srgbClr val="FFFFFF"/>
              </a:gs>
              <a:gs pos="100000">
                <a:srgbClr val="333399"/>
              </a:gs>
            </a:gsLst>
            <a:lin ang="5400000" scaled="0"/>
            <a:tileRect/>
          </a:gradFill>
          <a:ln>
            <a:noFill/>
          </a:ln>
          <a:effectLst/>
        </p:spPr>
        <p:txBody>
          <a:bodyPr vert="horz" wrap="square" lIns="91440" tIns="45720" rIns="91440" bIns="45720" numCol="1" spcCol="215900" anchor="ctr"/>
          <a:lstStyle/>
          <a:p>
            <a:pPr marL="0" marR="0" indent="0" algn="l">
              <a:lnSpc>
                <a:spcPct val="100000"/>
              </a:lnSpc>
              <a:spcBef>
                <a:spcPts val="0"/>
              </a:spcBef>
              <a:spcAft>
                <a:spcPts val="0"/>
              </a:spcAft>
              <a:buNone/>
            </a:pPr>
            <a:endParaRPr sz="2400"/>
          </a:p>
        </p:txBody>
      </p:sp>
      <p:sp>
        <p:nvSpPr>
          <p:cNvPr id="5" name="Google Shape;26;p3"/>
          <p:cNvSpPr>
            <a:extLst>
              <a:ext uri="smNativeData">
                <pr:smNativeData xmlns:pr="smNativeData" val="SMDATA_13_ewtwZB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BAAAAAAAAAABFhgAPAAAAAQAAACMAAAAjAAAAIwAAAB4AAAAAAAAASwAAAEsAAAAAAAAASwAAAEs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P8A//8MAAAAEAAAAAAAAAAAAAAAAAAAAAAAAAAeAAAAaAAAAAAAAAAAAAAAAAAAAAAAAAAAAAAAECcAABAnAAAAAAAAAAAAAAAAAAAAAAAAAAAAAAAAAAAAAAAAAAAAABQAAAAAAAAAwMD/AAAAAABkAAAAMgAAAAAAAABkAAAAAAAAAH9/fwAKAAAAHwAAAFQAAAAAcMAA////AQAAAAAAAAAAAAAAAAAAAAAAAAAAAAAAAAAAAAAAAAAAAEWGAH9/fwAAAAADzMzMAMDA/wB/f38AAAAAAAAAAAAAAAAAAAAAAAAAAAAhAAAAGAAAABQAAAAAAAAAKAUAALw0AADrBQAAEAAAACYAAAAIAAAA//////////8="/>
              </a:ext>
            </a:extLst>
          </p:cNvSpPr>
          <p:nvPr/>
        </p:nvSpPr>
        <p:spPr>
          <a:xfrm rot="10800000" flipH="1">
            <a:off x="0" y="838200"/>
            <a:ext cx="8572500" cy="123825"/>
          </a:xfrm>
          <a:prstGeom prst="rect">
            <a:avLst/>
          </a:prstGeom>
          <a:solidFill>
            <a:srgbClr val="0070C0"/>
          </a:solidFill>
          <a:ln w="9525" cap="flat" cmpd="sng" algn="ctr">
            <a:solidFill>
              <a:srgbClr val="004586"/>
            </a:solidFill>
            <a:prstDash val="solid"/>
            <a:headEnd type="none"/>
            <a:tailEnd type="none"/>
          </a:ln>
          <a:effectLst/>
        </p:spPr>
        <p:txBody>
          <a:bodyPr vert="horz" wrap="square" lIns="91440" tIns="45720" rIns="91440" bIns="45720" numCol="1" spcCol="215900" anchor="ctr"/>
          <a:lstStyle/>
          <a:p>
            <a:pPr marL="0" marR="0" indent="0" algn="l">
              <a:lnSpc>
                <a:spcPct val="100000"/>
              </a:lnSpc>
              <a:spcBef>
                <a:spcPts val="0"/>
              </a:spcBef>
              <a:spcAft>
                <a:spcPts val="0"/>
              </a:spcAft>
              <a:buNone/>
            </a:pPr>
            <a:endParaRPr sz="2400"/>
          </a:p>
        </p:txBody>
      </p:sp>
      <p:sp>
        <p:nvSpPr>
          <p:cNvPr id="6" name="Google Shape;27;p3"/>
          <p:cNvSpPr>
            <a:spLocks noGrp="1" noChangeArrowheads="1"/>
            <a:extLst>
              <a:ext uri="smNativeData">
                <pr:smNativeData xmlns:pr="smNativeData" val="SMDATA_13_ewtwZBMAAAAlAAAAZAAAAA0AAAAAjgAAAEoAAACOAAAASgAAAAAAAAAC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PcB9w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bNQAAficAAMY5AABJKgAAEAAAACYAAAAIAAAAvb8AAP8fAAA="/>
              </a:ext>
            </a:extLst>
          </p:cNvSpPr>
          <p:nvPr>
            <p:ph type="sldNum" idx="12"/>
          </p:nvPr>
        </p:nvSpPr>
        <p:spPr>
          <a:xfrm>
            <a:off x="8632825" y="6419850"/>
            <a:ext cx="758825" cy="454025"/>
          </a:xfrm>
          <a:prstGeom prst="rect">
            <a:avLst/>
          </a:prstGeom>
          <a:noFill/>
          <a:ln>
            <a:noFill/>
          </a:ln>
        </p:spPr>
        <p:txBody>
          <a:bodyPr vert="horz" wrap="square" lIns="90170" tIns="46990" rIns="90170" bIns="46990" numCol="1" spcCol="215900" anchor="b">
            <a:prstTxWarp prst="textNoShape">
              <a:avLst/>
            </a:prstTxWarp>
          </a:bodyPr>
          <a:lstStyle>
            <a:lvl1pPr marL="0" marR="0" indent="0" algn="l">
              <a:lnSpc>
                <a:spcPct val="100000"/>
              </a:lnSpc>
              <a:spcBef>
                <a:spcPts val="0"/>
              </a:spcBef>
              <a:spcAft>
                <a:spcPts val="0"/>
              </a:spcAft>
              <a:buNone/>
              <a:defRPr lang="en-us" sz="2400" b="0" i="0" u="none">
                <a:solidFill>
                  <a:srgbClr val="000000"/>
                </a:solidFill>
                <a:latin typeface="Arial" pitchFamily="2" charset="0"/>
                <a:ea typeface="Arial" pitchFamily="2" charset="0"/>
                <a:cs typeface="Arial" pitchFamily="2" charset="0"/>
              </a:defRPr>
            </a:lvl1pPr>
            <a:lvl2pPr marL="0" marR="0" indent="0" algn="l">
              <a:lnSpc>
                <a:spcPct val="100000"/>
              </a:lnSpc>
              <a:spcBef>
                <a:spcPts val="0"/>
              </a:spcBef>
              <a:spcAft>
                <a:spcPts val="0"/>
              </a:spcAft>
              <a:buNone/>
              <a:defRPr sz="2400" b="0" i="0" u="none">
                <a:solidFill>
                  <a:srgbClr val="000000"/>
                </a:solidFill>
                <a:latin typeface="Arial" pitchFamily="2" charset="0"/>
                <a:ea typeface="Arial" pitchFamily="2" charset="0"/>
                <a:cs typeface="Arial" pitchFamily="2" charset="0"/>
              </a:defRPr>
            </a:lvl2pPr>
            <a:lvl3pPr marL="0" marR="0" indent="0" algn="l">
              <a:lnSpc>
                <a:spcPct val="100000"/>
              </a:lnSpc>
              <a:spcBef>
                <a:spcPts val="0"/>
              </a:spcBef>
              <a:spcAft>
                <a:spcPts val="0"/>
              </a:spcAft>
              <a:buNone/>
              <a:defRPr sz="2400" b="0" i="0" u="none">
                <a:solidFill>
                  <a:srgbClr val="000000"/>
                </a:solidFill>
                <a:latin typeface="Arial" pitchFamily="2" charset="0"/>
                <a:ea typeface="Arial" pitchFamily="2" charset="0"/>
                <a:cs typeface="Arial" pitchFamily="2" charset="0"/>
              </a:defRPr>
            </a:lvl3pPr>
            <a:lvl4pPr marL="0" marR="0" indent="0" algn="l">
              <a:lnSpc>
                <a:spcPct val="100000"/>
              </a:lnSpc>
              <a:spcBef>
                <a:spcPts val="0"/>
              </a:spcBef>
              <a:spcAft>
                <a:spcPts val="0"/>
              </a:spcAft>
              <a:buNone/>
              <a:defRPr sz="2400" b="0" i="0" u="none">
                <a:solidFill>
                  <a:srgbClr val="000000"/>
                </a:solidFill>
                <a:latin typeface="Arial" pitchFamily="2" charset="0"/>
                <a:ea typeface="Arial" pitchFamily="2" charset="0"/>
                <a:cs typeface="Arial" pitchFamily="2" charset="0"/>
              </a:defRPr>
            </a:lvl4pPr>
            <a:lvl5pPr marL="0" marR="0" indent="0" algn="l">
              <a:lnSpc>
                <a:spcPct val="100000"/>
              </a:lnSpc>
              <a:spcBef>
                <a:spcPts val="0"/>
              </a:spcBef>
              <a:spcAft>
                <a:spcPts val="0"/>
              </a:spcAft>
              <a:buNone/>
              <a:defRPr sz="2400" b="0" i="0" u="none">
                <a:solidFill>
                  <a:srgbClr val="000000"/>
                </a:solidFill>
                <a:latin typeface="Arial" pitchFamily="2" charset="0"/>
                <a:ea typeface="Arial" pitchFamily="2" charset="0"/>
                <a:cs typeface="Arial" pitchFamily="2" charset="0"/>
              </a:defRPr>
            </a:lvl5pPr>
            <a:lvl6pPr marL="0" marR="0" indent="0" algn="l">
              <a:lnSpc>
                <a:spcPct val="100000"/>
              </a:lnSpc>
              <a:spcBef>
                <a:spcPts val="0"/>
              </a:spcBef>
              <a:spcAft>
                <a:spcPts val="0"/>
              </a:spcAft>
              <a:buNone/>
              <a:defRPr sz="2400" b="0" i="0" u="none">
                <a:solidFill>
                  <a:srgbClr val="000000"/>
                </a:solidFill>
                <a:latin typeface="Arial" pitchFamily="2" charset="0"/>
                <a:ea typeface="Arial" pitchFamily="2" charset="0"/>
                <a:cs typeface="Arial" pitchFamily="2" charset="0"/>
              </a:defRPr>
            </a:lvl6pPr>
            <a:lvl7pPr marL="0" marR="0" indent="0" algn="l">
              <a:lnSpc>
                <a:spcPct val="100000"/>
              </a:lnSpc>
              <a:spcBef>
                <a:spcPts val="0"/>
              </a:spcBef>
              <a:spcAft>
                <a:spcPts val="0"/>
              </a:spcAft>
              <a:buNone/>
              <a:defRPr sz="2400" b="0" i="0" u="none">
                <a:solidFill>
                  <a:srgbClr val="000000"/>
                </a:solidFill>
                <a:latin typeface="Arial" pitchFamily="2" charset="0"/>
                <a:ea typeface="Arial" pitchFamily="2" charset="0"/>
                <a:cs typeface="Arial" pitchFamily="2" charset="0"/>
              </a:defRPr>
            </a:lvl7pPr>
            <a:lvl8pPr marL="0" marR="0" indent="0" algn="l">
              <a:lnSpc>
                <a:spcPct val="100000"/>
              </a:lnSpc>
              <a:spcBef>
                <a:spcPts val="0"/>
              </a:spcBef>
              <a:spcAft>
                <a:spcPts val="0"/>
              </a:spcAft>
              <a:buNone/>
              <a:defRPr sz="2400" b="0" i="0" u="none">
                <a:solidFill>
                  <a:srgbClr val="000000"/>
                </a:solidFill>
                <a:latin typeface="Arial" pitchFamily="2" charset="0"/>
                <a:ea typeface="Arial" pitchFamily="2" charset="0"/>
                <a:cs typeface="Arial" pitchFamily="2" charset="0"/>
              </a:defRPr>
            </a:lvl8pPr>
            <a:lvl9pPr marL="0" marR="0" indent="0" algn="l">
              <a:lnSpc>
                <a:spcPct val="100000"/>
              </a:lnSpc>
              <a:spcBef>
                <a:spcPts val="0"/>
              </a:spcBef>
              <a:spcAft>
                <a:spcPts val="0"/>
              </a:spcAft>
              <a:buNone/>
              <a:defRPr sz="2400" b="0" i="0" u="none">
                <a:solidFill>
                  <a:srgbClr val="000000"/>
                </a:solidFill>
                <a:latin typeface="Arial" pitchFamily="2" charset="0"/>
                <a:ea typeface="Arial" pitchFamily="2" charset="0"/>
                <a:cs typeface="Arial" pitchFamily="2" charset="0"/>
              </a:defRPr>
            </a:lvl9pPr>
          </a:lstStyle>
          <a:p>
            <a:pPr/>
            <a:fld id="{3F3B643B-75D2-6E92-9C83-83C72ACD6AD6}" type="slidenum">
              <a:rPr lang="en-us"/>
              <a:t/>
            </a:fld>
            <a:endParaRPr sz="1400"/>
          </a:p>
        </p:txBody>
      </p:sp>
      <p:sp>
        <p:nvSpPr>
          <p:cNvPr id="7" name="Google Shape;28;p3"/>
          <p:cNvSpPr>
            <a:extLst>
              <a:ext uri="smNativeData">
                <pr:smNativeData xmlns:pr="smNativeData" val="SMDATA_13_ewtwZBMAAAAlAAAAZAAAAA0AAAAAkAAAAEgAAACQAAAASAAAAAAAAAABAAAAAAAAAAEAAABQAAAAAAAAAAAA4D8AAAAAAADgPwAAAAAAAOA/AAAAAAAA4D8AAAAAAADgPwAAAAAAAOA/AAAAAAAA4D8AAAAAAADgPwAAAAAAAOA/AAAAAAAA4D8CAAAAjAAAAAEAAAAAAAAAAHD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cAoAAMAAAAEAAAAAAAAAAAAAAAAAAAAAAAAAAeAAAAaAAAAAAAAAAAAAAAAAAAAAAAAAAAAAAAECcAABAnAAAAAAAAAAAAAAAAAAAAAAAAAAAAAAAAAAAAAAAAAAAAABQAAAAAAAAAwMD/AAAAAABkAAAAMgAAAAAAAABkAAAAAAAAAH9/fwAKAAAAHwAAAFQAAAAAcMAA////AQAAAAAAAAAAAAAAAAAAAAAAAAAAAAAAAAAAAAAAAAAAAAAAAn9/fwAAAAADzMzMAMDA/wB/f38AAAAAAAAAAAAAAAAAAAAAAAAAAAAhAAAAGAAAABQAAACsAAAAtCgAAEczAADmKAAAEAAAACYAAAAIAAAA//////////8="/>
              </a:ext>
            </a:extLst>
          </p:cNvSpPr>
          <p:nvPr/>
        </p:nvSpPr>
        <p:spPr>
          <a:xfrm>
            <a:off x="109220" y="6616700"/>
            <a:ext cx="8226425" cy="31750"/>
          </a:xfrm>
          <a:prstGeom prst="rect">
            <a:avLst/>
          </a:prstGeom>
          <a:solidFill>
            <a:srgbClr val="0070C0"/>
          </a:solidFill>
          <a:ln>
            <a:noFill/>
          </a:ln>
          <a:effectLst/>
        </p:spPr>
        <p:txBody>
          <a:bodyPr vert="horz" wrap="square" lIns="91440" tIns="45720" rIns="91440" bIns="45720" numCol="1" spcCol="215900" anchor="ctr"/>
          <a:lstStyle/>
          <a:p>
            <a:pPr marL="0" marR="0" indent="0" algn="l">
              <a:lnSpc>
                <a:spcPct val="100000"/>
              </a:lnSpc>
              <a:spcBef>
                <a:spcPts val="0"/>
              </a:spcBef>
              <a:spcAft>
                <a:spcPts val="0"/>
              </a:spcAft>
              <a:buNone/>
            </a:pPr>
            <a:endParaRPr sz="2400"/>
          </a:p>
        </p:txBody>
      </p:sp>
      <p:pic>
        <p:nvPicPr>
          <p:cNvPr id="8" name="Google Shape;29;p3"/>
          <p:cNvPicPr>
            <a:extLst>
              <a:ext uri="smNativeData">
                <pr:smNativeData xmlns:pr="smNativeData" val="SMDATA_15_ewtwZBMAAAAlAAAAEQAAAA0A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AcAAAA4AAAAAAAAAAAAAAAAAAAA////AAAAAAAAAAAAAAAAAAAAAAAAAAAAAAAAAAAAAABkAAAAZAAAAAAAAAAjAAAABAAAAGQAAAAXAAAAFAAAAAAAAAAAAAAA/38AAP9/AAAAAAAACQAAAAQAAAABJyc3DAAAABAAAAAAAAAAAAAAAAAAAAAAAAAAHgAAAGgAAAAAAAAAAAAAAAAAAAAAAAAAAAAAABAnAAAQJwAAAAAAAAAAAAAAAAAAAAAAAAAAAAAAAAAAAAAAAAAAAAAUAAAAAAAAAMDA/wAAAAAAZAAAADIAAAAAAAAAZAAAAAAAAAB/f38ACgAAAB8AAABUAAAAAMyZBf///wEAAAAAAAAAAAAAAAAAAAAAAAAAAAAAAAAAAAAAAAAAAAAAAAJ/f38AAAAAA8zMzADAwP8Af39/AAAAAAAAAAAAAAAAAP///wAAAAAAIQAAABgAAAAUAAAAkgEAAOMAAABSBQAAmQQAABAAAAAmAAAACAAAAP//////////"/>
              </a:ext>
            </a:extLst>
          </p:cNvPicPr>
          <p:nvPr/>
        </p:nvPicPr>
        <p:blipFill>
          <a:blip r:embed="rId1"/>
          <a:stretch>
            <a:fillRect/>
          </a:stretch>
        </p:blipFill>
        <p:spPr>
          <a:xfrm>
            <a:off x="255270" y="144145"/>
            <a:ext cx="609600" cy="603250"/>
          </a:xfrm>
          <a:prstGeom prst="rect">
            <a:avLst/>
          </a:prstGeom>
          <a:noFill/>
          <a:ln>
            <a:noFill/>
          </a:ln>
          <a:effectLst/>
        </p:spPr>
      </p:pic>
    </p:spTree>
  </p:cSld>
  <p:clrMap bg1="lt1" tx1="dk1" bg2="lt2" tx2="dk2" accent1="accent1" accent2="accent2" accent3="accent3" accent4="accent4" accent5="accent5" accent6="accent6" hlink="hlink" folHlink="folHlink"/>
  <p:sldLayoutIdLst>
    <p:sldLayoutId id="2147483649" r:id="rId2"/>
  </p:sldLayoutIdLst>
  <p:hf sldNum="0" hdr="0" ftr="0" dt="0"/>
  <p:txStyles>
    <p:titleStyle>
      <a:lvl1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9pPr>
    </p:titleStyle>
    <p:bodyStyle>
      <a:lvl1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9pPr>
    </p:bodyStyle>
    <p:otherStyle>
      <a:lvl1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1pPr>
      <a:lvl2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2pPr>
      <a:lvl3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3pPr>
      <a:lvl4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4pPr>
      <a:lvl5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5pPr>
      <a:lvl6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6pPr>
      <a:lvl7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7pPr>
      <a:lvl8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8pPr>
      <a:lvl9pPr marL="0" marR="0" indent="0" algn="l" defTabSz="914400">
        <a:lnSpc>
          <a:spcPct val="100000"/>
        </a:lnSpc>
        <a:spcBef>
          <a:spcPts val="0"/>
        </a:spcBef>
        <a:spcAft>
          <a:spcPts val="0"/>
        </a:spcAft>
        <a:buNone/>
        <a:tabLst/>
        <a:defRPr sz="1400" b="0" i="0" u="none" strike="noStrike" kern="1" spc="0" baseline="0">
          <a:solidFill>
            <a:srgbClr val="000000"/>
          </a:solidFill>
          <a:effectLst/>
          <a:latin typeface="Arial" pitchFamily="2" charset="0"/>
          <a:ea typeface="Arial" pitchFamily="2" charset="0"/>
          <a:cs typeface="Arial" pitchFamily="2"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Google Shape;39;p5"/>
          <p:cNvSpPr>
            <a:extLst>
              <a:ext uri="smNativeData">
                <pr:smNativeData xmlns:pr="smNativeData" val="SMDATA_13_ewtwZBMAAAAlAAAAZAAAAA0AAAAAkAAAAEgAAACQAAAASAAAAAAAAAAC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GJUqk0MAAAAEAAAAAAAAAAAAAAAAAAAAAAAAAAeAAAAaAAAAAAAAAAAAAAAAAAAAAAAAAAAAAAAECcAABAnAAAAAAAAAAAAAAAAAAAAAAAAAAAAAAAAAAAAAAAAAAAAABQAAAAAAAAAwMD/AAAAAABkAAAAMgAAAAAAAABkAAAAAAAAAH9/fwAKAAAAHwAAAFQAAAAAzJkF////AQAAAAAAAAAAAAAAAAAAAAAAAAAAAAAAAAAAAAAAAAAAAAAAAn9/fwAAAAADzMzMAMDA/wB/f38AAAAAAAAAAAAAAAAAAAAAAAAAAAAhAAAAGAAAABQAAAD8CgAAjAoAAFk0AACUEQAAEAAAACYAAAAIAAAA//////////8="/>
              </a:ext>
            </a:extLst>
          </p:cNvSpPr>
          <p:nvPr/>
        </p:nvSpPr>
        <p:spPr>
          <a:xfrm>
            <a:off x="1785620" y="1714500"/>
            <a:ext cx="6724015" cy="1143000"/>
          </a:xfrm>
          <a:prstGeom prst="rect">
            <a:avLst/>
          </a:prstGeom>
          <a:noFill/>
          <a:ln>
            <a:noFill/>
          </a:ln>
          <a:effectLst/>
        </p:spPr>
        <p:txBody>
          <a:bodyPr vert="horz" wrap="square" lIns="91440" tIns="45720" rIns="91440" bIns="45720" numCol="1" spcCol="215900" anchor="b"/>
          <a:lstStyle/>
          <a:p>
            <a:pPr marL="0" marR="0" indent="0" algn="ctr">
              <a:lnSpc>
                <a:spcPct val="100000"/>
              </a:lnSpc>
              <a:spcBef>
                <a:spcPts val="0"/>
              </a:spcBef>
              <a:spcAft>
                <a:spcPts val="0"/>
              </a:spcAft>
              <a:buNone/>
            </a:pPr>
            <a:r>
              <a:rPr lang="en-us" sz="4000" b="1">
                <a:solidFill>
                  <a:srgbClr val="333399"/>
                </a:solidFill>
              </a:rPr>
              <a:t>Pesquisa e Ordenação de Dados</a:t>
            </a:r>
            <a:br/>
            <a:r>
              <a:rPr lang="en-us" sz="2000" b="1">
                <a:solidFill>
                  <a:srgbClr val="333399"/>
                </a:solidFill>
              </a:rPr>
              <a:t>(Ordenação de Dados- &lt;nome do Algoritmo&gt;)</a:t>
            </a:r>
          </a:p>
        </p:txBody>
      </p:sp>
      <p:sp>
        <p:nvSpPr>
          <p:cNvPr id="3" name="Google Shape;40;p5"/>
          <p:cNvSpPr>
            <a:extLst>
              <a:ext uri="smNativeData">
                <pr:smNativeData xmlns:pr="smNativeData" val="SMDATA_13_ewtwZBMAAAAlAAAAZAAAAA0A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LSwnBQMAAAAEAAAAAAAAAAAAAAAAAAAAAAAAAAeAAAAaAAAAAAAAAAAAAAAAAAAAAAAAAAAAAAAECcAABAnAAAAAAAAAAAAAAAAAAAAAAAAAAAAAAAAAAAAAAAAAAAAABQAAAAAAAAAwMD/AAAAAABkAAAAMgAAAAAAAABkAAAAAAAAAH9/fwAKAAAAHwAAAFQAAAAAzJkF////AQAAAAAAAAAAAAAAAAAAAAAAAAAAAAAAAAAAAAAAAAAAAAAAAn9/fwAAAAADzMzMAMDA/wB/f38AAAAAAAAAAAAAAAAAAAAAAAAAAAAhAAAAGAAAABQAAAD0AwAAGBUAALw0AADgHwAAEAAAACYAAAAIAAAA//////////8="/>
              </a:ext>
            </a:extLst>
          </p:cNvSpPr>
          <p:nvPr/>
        </p:nvSpPr>
        <p:spPr>
          <a:xfrm>
            <a:off x="642620" y="3429000"/>
            <a:ext cx="7929880" cy="1752600"/>
          </a:xfrm>
          <a:prstGeom prst="rect">
            <a:avLst/>
          </a:prstGeom>
          <a:noFill/>
          <a:ln>
            <a:noFill/>
          </a:ln>
          <a:effectLst/>
        </p:spPr>
        <p:txBody>
          <a:bodyPr vert="horz" wrap="square" lIns="91440" tIns="45720" rIns="91440" bIns="45720" numCol="1" spcCol="215900" anchor="t"/>
          <a:lstStyle/>
          <a:p>
            <a:pPr marL="0" marR="0" indent="0" algn="ctr">
              <a:lnSpc>
                <a:spcPct val="100000"/>
              </a:lnSpc>
              <a:spcBef>
                <a:spcPts val="0"/>
              </a:spcBef>
              <a:spcAft>
                <a:spcPts val="0"/>
              </a:spcAft>
              <a:buNone/>
            </a:pPr>
            <a:r>
              <a:rPr lang="en-us" sz="2400"/>
              <a:t>&lt;Nome do Aluno 1&gt;</a:t>
            </a:r>
          </a:p>
          <a:p>
            <a:pPr marL="0" marR="0" indent="0" algn="ctr">
              <a:lnSpc>
                <a:spcPct val="100000"/>
              </a:lnSpc>
              <a:spcBef>
                <a:spcPts val="300"/>
              </a:spcBef>
              <a:spcAft>
                <a:spcPts val="0"/>
              </a:spcAft>
              <a:buNone/>
            </a:pPr>
            <a:r>
              <a:rPr lang="en-us" b="1"/>
              <a:t>&lt;email do aluno1&gt;</a:t>
            </a:r>
            <a:endParaRPr b="1"/>
          </a:p>
          <a:p>
            <a:pPr marL="0" indent="0" algn="ctr">
              <a:spcBef>
                <a:spcPts val="0"/>
              </a:spcBef>
              <a:spcAft>
                <a:spcPts val="0"/>
              </a:spcAft>
              <a:buNone/>
            </a:pPr>
            <a:r>
              <a:rPr lang="en-us" sz="2400"/>
              <a:t>&lt;Nome do Aluno 2&gt;</a:t>
            </a:r>
          </a:p>
          <a:p>
            <a:pPr marL="0" indent="0" algn="ctr">
              <a:spcBef>
                <a:spcPts val="300"/>
              </a:spcBef>
              <a:spcAft>
                <a:spcPts val="0"/>
              </a:spcAft>
              <a:buNone/>
            </a:pPr>
            <a:r>
              <a:rPr lang="en-us" b="1"/>
              <a:t>&lt;email do aluno2&gt;</a:t>
            </a:r>
            <a:endParaRPr b="1"/>
          </a:p>
          <a:p>
            <a:pPr marL="0" marR="0" indent="0" algn="ctr">
              <a:lnSpc>
                <a:spcPct val="100000"/>
              </a:lnSpc>
              <a:spcBef>
                <a:spcPts val="300"/>
              </a:spcBef>
              <a:spcAft>
                <a:spcPts val="0"/>
              </a:spcAft>
              <a:buNone/>
            </a:pPr>
          </a:p>
          <a:p>
            <a:pPr marL="0" marR="0" indent="0" algn="ctr">
              <a:lnSpc>
                <a:spcPct val="100000"/>
              </a:lnSpc>
              <a:spcBef>
                <a:spcPts val="200"/>
              </a:spcBef>
              <a:spcAft>
                <a:spcPts val="0"/>
              </a:spcAft>
              <a:buNone/>
            </a:pPr>
            <a:endParaRPr sz="1100"/>
          </a:p>
          <a:p>
            <a:pPr marL="0" marR="0" indent="0" algn="ctr">
              <a:lnSpc>
                <a:spcPct val="100000"/>
              </a:lnSpc>
              <a:spcBef>
                <a:spcPts val="400"/>
              </a:spcBef>
              <a:spcAft>
                <a:spcPts val="0"/>
              </a:spcAft>
              <a:buNone/>
            </a:pPr>
            <a:endParaRPr sz="1800"/>
          </a:p>
          <a:p>
            <a:pPr marL="0" marR="0" indent="0" algn="ctr">
              <a:lnSpc>
                <a:spcPct val="100000"/>
              </a:lnSpc>
              <a:spcBef>
                <a:spcPts val="400"/>
              </a:spcBef>
              <a:spcAft>
                <a:spcPts val="0"/>
              </a:spcAft>
              <a:buNone/>
            </a:pPr>
            <a:endParaRPr sz="1800"/>
          </a:p>
          <a:p>
            <a:pPr marL="0" marR="0" indent="0" algn="ctr">
              <a:lnSpc>
                <a:spcPct val="100000"/>
              </a:lnSpc>
              <a:spcBef>
                <a:spcPts val="400"/>
              </a:spcBef>
              <a:spcAft>
                <a:spcPts val="0"/>
              </a:spcAft>
              <a:buNone/>
            </a:pPr>
            <a:endParaRPr sz="1800"/>
          </a:p>
          <a:p>
            <a:pPr marL="0" marR="0" indent="0" algn="ctr">
              <a:lnSpc>
                <a:spcPct val="100000"/>
              </a:lnSpc>
              <a:spcBef>
                <a:spcPts val="400"/>
              </a:spcBef>
              <a:spcAft>
                <a:spcPts val="0"/>
              </a:spcAft>
              <a:buNone/>
            </a:pPr>
            <a:r>
              <a:rPr lang="en-us" sz="2000"/>
              <a:t>Universidade Federal de Santa Maria</a:t>
            </a:r>
          </a:p>
          <a:p>
            <a:pPr marL="0" marR="0" indent="0" algn="ctr">
              <a:lnSpc>
                <a:spcPct val="100000"/>
              </a:lnSpc>
              <a:spcBef>
                <a:spcPts val="300"/>
              </a:spcBef>
              <a:spcAft>
                <a:spcPts val="0"/>
              </a:spcAft>
              <a:buNone/>
            </a:pPr>
            <a:r>
              <a:rPr lang="en-us"/>
              <a:t>Departamento de Tecnologia da Informação</a:t>
            </a:r>
          </a:p>
          <a:p>
            <a:pPr marL="0" marR="0" indent="0" algn="l">
              <a:lnSpc>
                <a:spcPct val="100000"/>
              </a:lnSpc>
              <a:spcBef>
                <a:spcPts val="0"/>
              </a:spcBef>
              <a:spcAft>
                <a:spcPts val="0"/>
              </a:spcAft>
              <a:buNone/>
            </a:pPr>
          </a:p>
        </p:txBody>
      </p:sp>
      <p:pic>
        <p:nvPicPr>
          <p:cNvPr id="4" name="Google Shape;41;p5"/>
          <p:cNvPicPr>
            <a:extLst>
              <a:ext uri="smNativeData">
                <pr:smNativeData xmlns:pr="smNativeData" val="SMDATA_15_ewtwZBMAAAAlAAAAEQAAAA0A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AMyZBf///wEAAAAAAAAAAAAAAAAAAAAAAAAAAAAAAAAAAAAAAAAAAAAAAAJ/f38AAAAAA8zMzADAwP8Af39/AAAAAAAAAAAAAAAAAP///wAAAAAAIQAAABgAAAAUAAAA6A8AAGYeAACiKAAAbiUAABAAAAAmAAAACAAAAP//////////"/>
              </a:ext>
            </a:extLst>
          </p:cNvPicPr>
          <p:nvPr/>
        </p:nvPicPr>
        <p:blipFill>
          <a:blip r:embed="rId3"/>
          <a:stretch>
            <a:fillRect/>
          </a:stretch>
        </p:blipFill>
        <p:spPr>
          <a:xfrm>
            <a:off x="2585720" y="4941570"/>
            <a:ext cx="4019550" cy="1143000"/>
          </a:xfrm>
          <a:prstGeom prst="rect">
            <a:avLst/>
          </a:prstGeom>
          <a:noFill/>
          <a:ln>
            <a:noFill/>
          </a:ln>
          <a:effectLst/>
        </p:spPr>
      </p:pic>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Google Shape;47;p6"/>
          <p:cNvSpPr>
            <a:extLst>
              <a:ext uri="smNativeData">
                <pr:smNativeData xmlns:pr="smNativeData" val="SMDATA_13_ewtwZBMAAAAlAAAAZAAAAA0AAAAAkAAAAEgAAACQAAAASAAAAAAAAAAC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JkF////AQAAAAAAAAAAAAAAAAAAAAAAAAAAAAAAAAAAAAAAAAAAAAAAAn9/fwAAAAADzMzMAMDA/wB/f38AAAAAAAAAAAAAAAAAAAAAAAAAAAAhAAAAGAAAABQAAACABwAAAQEAAEA4AADOBAAAEAAAACYAAAAIAAAA//////////8="/>
              </a:ext>
            </a:extLst>
          </p:cNvSpPr>
          <p:nvPr/>
        </p:nvSpPr>
        <p:spPr>
          <a:xfrm>
            <a:off x="1219200" y="163195"/>
            <a:ext cx="7924800" cy="617855"/>
          </a:xfrm>
          <a:prstGeom prst="rect">
            <a:avLst/>
          </a:prstGeom>
          <a:noFill/>
          <a:ln>
            <a:noFill/>
          </a:ln>
          <a:effectLst/>
        </p:spPr>
        <p:txBody>
          <a:bodyPr vert="horz" wrap="square" lIns="91440" tIns="45720" rIns="91440" bIns="45720" numCol="1" spcCol="215900" anchor="b"/>
          <a:lstStyle/>
          <a:p>
            <a:pPr marL="0" marR="0" indent="0" algn="l">
              <a:lnSpc>
                <a:spcPct val="100000"/>
              </a:lnSpc>
              <a:spcBef>
                <a:spcPts val="0"/>
              </a:spcBef>
              <a:spcAft>
                <a:spcPts val="0"/>
              </a:spcAft>
              <a:buNone/>
            </a:pPr>
            <a:r>
              <a:rPr lang="en-us" sz="3300">
                <a:solidFill>
                  <a:srgbClr val="333399"/>
                </a:solidFill>
                <a:latin typeface="Tahoma" pitchFamily="0" charset="0"/>
                <a:ea typeface="Tahoma" pitchFamily="0" charset="0"/>
                <a:cs typeface="Tahoma" pitchFamily="0" charset="0"/>
              </a:rPr>
              <a:t>&lt;Nome do Algoritmo&gt;</a:t>
            </a:r>
          </a:p>
        </p:txBody>
      </p:sp>
      <p:sp>
        <p:nvSpPr>
          <p:cNvPr id="3" name="Google Shape;48;p6"/>
          <p:cNvSpPr>
            <a:extLst>
              <a:ext uri="smNativeData">
                <pr:smNativeData xmlns:pr="smNativeData" val="SMDATA_13_ewtwZBMAAAAlAAAAZAAAAA0A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AAzJkF////AQAAAAAAAAAAAAAAAAAAAAAAAAAAAAAAAAAAAAAAAAAAAAAAAn9/fwAAAAADzMzMAMDA/wB/f38AAAAAAAAAAAAAAAAAAAAAAAAAAAAhAAAAGAAAABQAAADwAAAAGAYAAKM3AAAYFQAAAAAAACYAAAAIAAAA//////////8="/>
              </a:ext>
            </a:extLst>
          </p:cNvSpPr>
          <p:nvPr/>
        </p:nvSpPr>
        <p:spPr>
          <a:xfrm>
            <a:off x="152400" y="990600"/>
            <a:ext cx="8891905" cy="2438400"/>
          </a:xfrm>
          <a:prstGeom prst="rect">
            <a:avLst/>
          </a:prstGeom>
          <a:noFill/>
          <a:ln>
            <a:noFill/>
          </a:ln>
          <a:effectLst/>
        </p:spPr>
        <p:txBody>
          <a:bodyPr vert="horz" wrap="square" lIns="91440" tIns="45720" rIns="91440" bIns="45720" numCol="1" spcCol="215900" anchor="t"/>
          <a:lstStyle/>
          <a:p>
            <a:pPr marL="339725" marR="0" indent="-339725" algn="l">
              <a:lnSpc>
                <a:spcPct val="100000"/>
              </a:lnSpc>
              <a:spcBef>
                <a:spcPts val="0"/>
              </a:spcBef>
              <a:spcAft>
                <a:spcPts val="0"/>
              </a:spcAft>
              <a:buClr>
                <a:srgbClr val="3333CC"/>
              </a:buClr>
              <a:buSzPts val="1440"/>
              <a:buFont typeface="Noto Sans Symbols" pitchFamily="0" charset="0"/>
              <a:buChar char="■"/>
            </a:pPr>
            <a:r>
              <a:rPr lang="en-us" sz="2400" b="1">
                <a:solidFill>
                  <a:srgbClr val="FF0000"/>
                </a:solidFill>
              </a:rPr>
              <a:t>Definição</a:t>
            </a:r>
            <a:r>
              <a:rPr lang="en-us" sz="2400"/>
              <a:t>:</a:t>
            </a:r>
            <a:endParaRPr sz="2400"/>
          </a:p>
          <a:p>
            <a:pPr marL="739775" indent="-282575">
              <a:spcBef>
                <a:spcPts val="500"/>
              </a:spcBef>
              <a:buClr>
                <a:srgbClr val="FF0000"/>
              </a:buClr>
              <a:buSzPts val="1100"/>
              <a:buFont typeface="Noto Sans Symbols" pitchFamily="0" charset="0"/>
              <a:buChar char="■"/>
              <a:defRPr sz="2400"/>
            </a:pPr>
          </a:p>
          <a:p>
            <a:pPr marL="739775" indent="-282575">
              <a:spcBef>
                <a:spcPts val="500"/>
              </a:spcBef>
              <a:buClr>
                <a:srgbClr val="FF0000"/>
              </a:buClr>
              <a:buSzPts val="1100"/>
              <a:buFont typeface="Noto Sans Symbols" pitchFamily="0" charset="0"/>
              <a:buChar char="■"/>
              <a:defRPr sz="2400"/>
            </a:pPr>
            <a:r>
              <a:t>O Bucket Sort, também conhecido como "bin sort", é um algoritmo de ordenação que divide o intervalo de valores em vários "baldes" (buckets) e, em seguida, distribui os elementos de entrada nos respectivos baldes. Cada balde é então ordenado individualmente, seja usando um algoritmo de ordenação diferente ou recursivamente aplicando o Bucket Sort.</a:t>
            </a:r>
          </a:p>
          <a:p>
            <a:pPr marL="739775" indent="-282575">
              <a:spcBef>
                <a:spcPts val="500"/>
              </a:spcBef>
              <a:buClr>
                <a:srgbClr val="FF0000"/>
              </a:buClr>
              <a:buSzPts val="1100"/>
              <a:buFont typeface="Noto Sans Symbols" pitchFamily="0" charset="0"/>
              <a:buChar char="■"/>
              <a:defRPr sz="2400"/>
            </a:pPr>
          </a:p>
          <a:p>
            <a:pPr lvl="1" marL="739775" marR="0" indent="-282575" algn="l">
              <a:lnSpc>
                <a:spcPct val="100000"/>
              </a:lnSpc>
              <a:spcBef>
                <a:spcPts val="500"/>
              </a:spcBef>
              <a:spcAft>
                <a:spcPts val="0"/>
              </a:spcAft>
              <a:buClr>
                <a:srgbClr val="FF0000"/>
              </a:buClr>
              <a:buSzPts val="1100"/>
              <a:buFont typeface="Noto Sans Symbols" pitchFamily="0" charset="0"/>
              <a:buChar char="■"/>
              <a:defRPr sz="2400"/>
            </a:pPr>
            <a:r>
              <a:t>O processo de divisão dos elementos nos baldes depende da distribuição dos valores no intervalo. Idealmente, os valores devem estar uniformemente distribuídos para obter um desempenho eficiente.</a:t>
            </a:r>
          </a:p>
          <a:p>
            <a:pPr marL="0" marR="0" indent="0" algn="l">
              <a:lnSpc>
                <a:spcPct val="100000"/>
              </a:lnSpc>
              <a:spcBef>
                <a:spcPts val="0"/>
              </a:spcBef>
              <a:spcAft>
                <a:spcPts val="0"/>
              </a:spcAft>
              <a:buNone/>
            </a:pPr>
            <a:endParaRPr sz="2000"/>
          </a:p>
        </p:txBody>
      </p:sp>
      <p:sp>
        <p:nvSpPr>
          <p:cNvPr id="4" name="Google Shape;49;p6"/>
          <p:cNvSpPr>
            <a:extLst>
              <a:ext uri="smNativeData">
                <pr:smNativeData xmlns:pr="smNativeData" val="SMDATA_13_ewtwZBMAAAAlAAAAZAAAAA0AAAAAjgAAAEoAAACOAAAASgAAAAAAAAAC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AAzJkF////AQAAAAAAAAAAAAAAAAAAAAAAAAAAAAAAAAAAAAAAAAAAAAAAAn9/fwAAAAADzMzMAMDA/wB/f38AAAAAAAAAAAAAAAAAAAAAAAAAAAAhAAAAGAAAABQAAAAbNQAAficAAMs5AABOKgAAEAAAACYAAAAIAAAA//////////8="/>
              </a:ext>
            </a:extLst>
          </p:cNvSpPr>
          <p:nvPr/>
        </p:nvSpPr>
        <p:spPr>
          <a:xfrm>
            <a:off x="8632825" y="6419850"/>
            <a:ext cx="762000" cy="457200"/>
          </a:xfrm>
          <a:prstGeom prst="rect">
            <a:avLst/>
          </a:prstGeom>
          <a:noFill/>
          <a:ln>
            <a:noFill/>
          </a:ln>
          <a:effectLst/>
        </p:spPr>
        <p:txBody>
          <a:bodyPr vert="horz" wrap="square" lIns="90170" tIns="46990" rIns="90170" bIns="46990" numCol="1" spcCol="215900" anchor="b"/>
          <a:lstStyle/>
          <a:p>
            <a:pPr marL="0" marR="0" indent="0" algn="l">
              <a:lnSpc>
                <a:spcPct val="100000"/>
              </a:lnSpc>
              <a:spcBef>
                <a:spcPts val="0"/>
              </a:spcBef>
              <a:spcAft>
                <a:spcPts val="0"/>
              </a:spcAft>
              <a:buNone/>
            </a:pPr>
            <a:fld id="{3F3B399C-D2D2-6ECF-9C83-249A77CD6A71}" type="slidenum">
              <a:rPr lang="en-us" b="1">
                <a:solidFill>
                  <a:srgbClr val="3333CC"/>
                </a:solidFill>
                <a:latin typeface="Comic Sans MS" pitchFamily="4" charset="0"/>
                <a:ea typeface="Comic Sans MS" pitchFamily="4" charset="0"/>
                <a:cs typeface="Comic Sans MS" pitchFamily="4" charset="0"/>
              </a:rPr>
              <a:t>2</a:t>
            </a:fld>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Google Shape;55;p7"/>
          <p:cNvSpPr>
            <a:extLst>
              <a:ext uri="smNativeData">
                <pr:smNativeData xmlns:pr="smNativeData" val="SMDATA_13_ewtwZBMAAAAlAAAAZAAAAA0AAAAAkAAAAEgAAACQAAAASAAAAAAAAAAC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AAzJkF////AQAAAAAAAAAAAAAAAAAAAAAAAAAAAAAAAAAAAAAAAAAAAAAAAn9/fwAAAAADzMzMAMDA/wB/f38AAAAAAAAAAAAAAAAAAAAAAAAAAAAhAAAAGAAAABQAAACABwAAAQEAAEA4AADOBAAAEAAAACYAAAAIAAAA//////////8="/>
              </a:ext>
            </a:extLst>
          </p:cNvSpPr>
          <p:nvPr/>
        </p:nvSpPr>
        <p:spPr>
          <a:xfrm>
            <a:off x="1219200" y="163195"/>
            <a:ext cx="7924800" cy="617855"/>
          </a:xfrm>
          <a:prstGeom prst="rect">
            <a:avLst/>
          </a:prstGeom>
          <a:noFill/>
          <a:ln>
            <a:noFill/>
          </a:ln>
          <a:effectLst/>
        </p:spPr>
        <p:txBody>
          <a:bodyPr vert="horz" wrap="square" lIns="91440" tIns="45720" rIns="91440" bIns="45720" numCol="1" spcCol="215900" anchor="b"/>
          <a:lstStyle/>
          <a:p>
            <a:pPr marL="0" marR="0" indent="0" algn="l">
              <a:lnSpc>
                <a:spcPct val="100000"/>
              </a:lnSpc>
              <a:spcBef>
                <a:spcPts val="0"/>
              </a:spcBef>
              <a:spcAft>
                <a:spcPts val="0"/>
              </a:spcAft>
              <a:buNone/>
            </a:pPr>
            <a:r>
              <a:rPr lang="en-us" sz="3300">
                <a:solidFill>
                  <a:srgbClr val="333399"/>
                </a:solidFill>
                <a:latin typeface="Tahoma" pitchFamily="0" charset="0"/>
                <a:ea typeface="Tahoma" pitchFamily="0" charset="0"/>
                <a:cs typeface="Tahoma" pitchFamily="0" charset="0"/>
              </a:rPr>
              <a:t>&lt;Nome do Algoritmo&gt;</a:t>
            </a:r>
          </a:p>
        </p:txBody>
      </p:sp>
      <p:sp>
        <p:nvSpPr>
          <p:cNvPr id="3" name="Google Shape;56;p7"/>
          <p:cNvSpPr>
            <a:extLst>
              <a:ext uri="smNativeData">
                <pr:smNativeData xmlns:pr="smNativeData" val="SMDATA_13_ewtwZBMAAAAlAAAAZAAAAA0A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AAzJkF////AQAAAAAAAAAAAAAAAAAAAAAAAAAAAAAAAAAAAAAAAAAAAAAAAn9/fwAAAAADzMzMAMDA/wB/f38AAAAAAAAAAAAAAAAAAAAAAAAAAAAhAAAAGAAAABQAAADwAAAAGAYAAKM3AAAYFQAAAAAAACYAAAAIAAAA//////////8="/>
              </a:ext>
            </a:extLst>
          </p:cNvSpPr>
          <p:nvPr/>
        </p:nvSpPr>
        <p:spPr>
          <a:xfrm>
            <a:off x="152400" y="990600"/>
            <a:ext cx="8891905" cy="2438400"/>
          </a:xfrm>
          <a:prstGeom prst="rect">
            <a:avLst/>
          </a:prstGeom>
          <a:noFill/>
          <a:ln>
            <a:noFill/>
          </a:ln>
          <a:effectLst/>
        </p:spPr>
        <p:txBody>
          <a:bodyPr vert="horz" wrap="square" lIns="91440" tIns="45720" rIns="91440" bIns="45720" numCol="1" spcCol="215900" anchor="t"/>
          <a:lstStyle/>
          <a:p>
            <a:pPr marL="339725" marR="0" indent="-339725" algn="l">
              <a:lnSpc>
                <a:spcPct val="100000"/>
              </a:lnSpc>
              <a:spcBef>
                <a:spcPts val="0"/>
              </a:spcBef>
              <a:spcAft>
                <a:spcPts val="0"/>
              </a:spcAft>
              <a:buClr>
                <a:srgbClr val="3333CC"/>
              </a:buClr>
              <a:buSzPts val="1440"/>
              <a:buFont typeface="Noto Sans Symbols" pitchFamily="0" charset="0"/>
              <a:buChar char="■"/>
            </a:pPr>
            <a:r>
              <a:rPr lang="en-us" sz="2400" b="1">
                <a:solidFill>
                  <a:srgbClr val="FF0000"/>
                </a:solidFill>
              </a:rPr>
              <a:t>Aplicação</a:t>
            </a:r>
            <a:r>
              <a:rPr lang="en-us" sz="2400"/>
              <a:t>:</a:t>
            </a:r>
            <a:endParaRPr sz="2400"/>
          </a:p>
          <a:p>
            <a:pPr lvl="1" marL="739775" marR="0" indent="-282575" algn="l">
              <a:lnSpc>
                <a:spcPct val="100000"/>
              </a:lnSpc>
              <a:spcBef>
                <a:spcPts val="500"/>
              </a:spcBef>
              <a:spcAft>
                <a:spcPts val="0"/>
              </a:spcAft>
              <a:buClr>
                <a:srgbClr val="FF0000"/>
              </a:buClr>
              <a:buSzPts val="1100"/>
              <a:buFont typeface="Noto Sans Symbols" pitchFamily="0" charset="0"/>
              <a:buChar char="■"/>
              <a:defRPr lang="en-us" sz="2400"/>
            </a:pPr>
            <a:r>
              <a:t>O Bucket Sort pode ser implementado em diversas linguagems de programação, incluindo Python, Java e C++. A seguir se encontram situações onde o algoritmo pode ser útil: </a:t>
            </a:r>
          </a:p>
          <a:p>
            <a:pPr lvl="1" marL="739775" marR="0" indent="-282575" algn="l">
              <a:lnSpc>
                <a:spcPct val="100000"/>
              </a:lnSpc>
              <a:spcBef>
                <a:spcPts val="500"/>
              </a:spcBef>
              <a:spcAft>
                <a:spcPts val="0"/>
              </a:spcAft>
              <a:buClr>
                <a:srgbClr val="FF0000"/>
              </a:buClr>
              <a:buSzPts val="1100"/>
              <a:buFont typeface="Noto Sans Symbols" pitchFamily="0" charset="0"/>
              <a:buChar char="■"/>
              <a:defRPr lang="en-us" sz="2400"/>
            </a:pPr>
          </a:p>
          <a:p>
            <a:pPr lvl="1" marL="739775" marR="0" indent="-282575" algn="l">
              <a:lnSpc>
                <a:spcPct val="100000"/>
              </a:lnSpc>
              <a:spcBef>
                <a:spcPts val="500"/>
              </a:spcBef>
              <a:spcAft>
                <a:spcPts val="0"/>
              </a:spcAft>
              <a:buClr>
                <a:srgbClr val="FF0000"/>
              </a:buClr>
              <a:buSzPts val="1100"/>
              <a:buFont typeface="Noto Sans Symbols" pitchFamily="0" charset="0"/>
              <a:buChar char="■"/>
              <a:defRPr lang="en-us" sz="2400"/>
            </a:pPr>
            <a:r>
              <a:t>Ordenação de números de ponto flutuante: O Bucket Sort é particularmente eficiente quando aplicado a conjuntos de números de ponto flutuante distribuídos uniformemente em um intervalo específico. É comumente usado em problemas de classificação em que a precisão decimal é necessária.</a:t>
            </a:r>
          </a:p>
          <a:p>
            <a:pPr marL="739775" marR="0" indent="0" algn="l">
              <a:lnSpc>
                <a:spcPct val="100000"/>
              </a:lnSpc>
              <a:spcBef>
                <a:spcPts val="500"/>
              </a:spcBef>
              <a:spcAft>
                <a:spcPts val="0"/>
              </a:spcAft>
              <a:buNone/>
            </a:pPr>
            <a:endParaRPr sz="2400"/>
          </a:p>
          <a:p>
            <a:pPr lvl="1" marL="739775" marR="0" indent="-282575" algn="l">
              <a:lnSpc>
                <a:spcPct val="100000"/>
              </a:lnSpc>
              <a:spcBef>
                <a:spcPts val="500"/>
              </a:spcBef>
              <a:spcAft>
                <a:spcPts val="0"/>
              </a:spcAft>
              <a:buClr>
                <a:srgbClr val="FF0000"/>
              </a:buClr>
              <a:buSzPts val="1100"/>
              <a:buFont typeface="Noto Sans Symbols" pitchFamily="0" charset="0"/>
              <a:buChar char="■"/>
              <a:defRPr sz="2400"/>
            </a:pPr>
          </a:p>
          <a:p>
            <a:pPr marL="0" marR="0" indent="0" algn="l">
              <a:lnSpc>
                <a:spcPct val="100000"/>
              </a:lnSpc>
              <a:spcBef>
                <a:spcPts val="0"/>
              </a:spcBef>
              <a:spcAft>
                <a:spcPts val="0"/>
              </a:spcAft>
              <a:buNone/>
            </a:pPr>
            <a:endParaRPr sz="2000"/>
          </a:p>
        </p:txBody>
      </p:sp>
      <p:sp>
        <p:nvSpPr>
          <p:cNvPr id="4" name="Google Shape;57;p7"/>
          <p:cNvSpPr>
            <a:extLst>
              <a:ext uri="smNativeData">
                <pr:smNativeData xmlns:pr="smNativeData" val="SMDATA_13_ewtwZBMAAAAlAAAAZAAAAA0AAAAAjgAAAEoAAACOAAAASgAAAAAAAAAC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AAzJkF////AQAAAAAAAAAAAAAAAAAAAAAAAAAAAAAAAAAAAAAAAAAAAAAAAn9/fwAAAAADzMzMAMDA/wB/f38AAAAAAAAAAAAAAAAAAAAAAAAAAAAhAAAAGAAAABQAAAAbNQAAficAAMs5AABOKgAAEAAAACYAAAAIAAAA//////////8="/>
              </a:ext>
            </a:extLst>
          </p:cNvSpPr>
          <p:nvPr/>
        </p:nvSpPr>
        <p:spPr>
          <a:xfrm>
            <a:off x="8632825" y="6419850"/>
            <a:ext cx="762000" cy="457200"/>
          </a:xfrm>
          <a:prstGeom prst="rect">
            <a:avLst/>
          </a:prstGeom>
          <a:noFill/>
          <a:ln>
            <a:noFill/>
          </a:ln>
          <a:effectLst/>
        </p:spPr>
        <p:txBody>
          <a:bodyPr vert="horz" wrap="square" lIns="90170" tIns="46990" rIns="90170" bIns="46990" numCol="1" spcCol="215900" anchor="b"/>
          <a:lstStyle/>
          <a:p>
            <a:pPr marL="0" marR="0" indent="0" algn="l">
              <a:lnSpc>
                <a:spcPct val="100000"/>
              </a:lnSpc>
              <a:spcBef>
                <a:spcPts val="0"/>
              </a:spcBef>
              <a:spcAft>
                <a:spcPts val="0"/>
              </a:spcAft>
              <a:buNone/>
            </a:pPr>
            <a:fld id="{3F3B6260-2ED2-6E94-9C83-D8C12CCD6A8D}" type="slidenum">
              <a:rPr lang="en-us" b="1">
                <a:solidFill>
                  <a:srgbClr val="3333CC"/>
                </a:solidFill>
                <a:latin typeface="Comic Sans MS" pitchFamily="4" charset="0"/>
                <a:ea typeface="Comic Sans MS" pitchFamily="4" charset="0"/>
                <a:cs typeface="Comic Sans MS" pitchFamily="4" charset="0"/>
              </a:rPr>
              <a:t>3</a:t>
            </a:fld>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CaixaTexto1"/>
          <p:cNvSpPr txBox="1">
            <a:extLst>
              <a:ext uri="smNativeData">
                <pr:smNativeData xmlns:pr="smNativeData" val="SMDATA_13_ewtwZBMAAAAlAAAAEgAAAA8B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JkF////AQAAAAAAAAAAAAAAAAAAAAAAAAAAAAAAAAAAAAAAAAAAAAAAAn9/fwAAAAADzMzMAMDA/wB/f38AAAAAAAAAAAAAAAAAAAAAAAAAAAAhAAAAGAAAABQAAAA0AQAA2QYAAF4PAACpCQAAAAAAACYAAAAIAAAA//////////8="/>
              </a:ext>
            </a:extLst>
          </p:cNvSpPr>
          <p:nvPr/>
        </p:nvSpPr>
        <p:spPr>
          <a:xfrm>
            <a:off x="195580" y="1113155"/>
            <a:ext cx="2302510" cy="457200"/>
          </a:xfrm>
          <a:prstGeom prst="rect">
            <a:avLst/>
          </a:prstGeom>
          <a:noFill/>
          <a:ln>
            <a:noFill/>
          </a:ln>
          <a:effectLst/>
        </p:spPr>
        <p:txBody>
          <a:bodyPr vert="horz" wrap="square" numCol="1" spcCol="215900" anchor="t"/>
          <a:lstStyle/>
          <a:p>
            <a:pPr marL="339725" marR="0" indent="-339725" algn="l">
              <a:lnSpc>
                <a:spcPct val="100000"/>
              </a:lnSpc>
              <a:spcBef>
                <a:spcPts val="0"/>
              </a:spcBef>
              <a:spcAft>
                <a:spcPts val="0"/>
              </a:spcAft>
              <a:buClr>
                <a:srgbClr val="3333CC"/>
              </a:buClr>
              <a:buSzPts val="1440"/>
              <a:buFont typeface="Noto Sans Symbols" pitchFamily="0" charset="0"/>
              <a:buChar char="■"/>
              <a:defRPr lang="en-us" sz="2400"/>
            </a:pPr>
          </a:p>
        </p:txBody>
      </p:sp>
      <p:sp>
        <p:nvSpPr>
          <p:cNvPr id="3" name="CaixaTexto2"/>
          <p:cNvSpPr txBox="1">
            <a:extLst>
              <a:ext uri="smNativeData">
                <pr:smNativeData xmlns:pr="smNativeData" val="SMDATA_13_ewtwZBMAAAAlAAAAEgAAAA8B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JkF////AQAAAAAAAAAAAAAAAAAAAAAAAAAAAAAAAAAAAAAAAAAAAAAAAn9/fwAAAAADzMzMAMDA/wB/f38AAAAAAAAAAAAAAAAAAAAAAAAAAAAhAAAAGAAAABQAAAAAAAAAzgYAAD84AADcJwAAAAAAACYAAAAIAAAA//////////8="/>
              </a:ext>
            </a:extLst>
          </p:cNvSpPr>
          <p:nvPr/>
        </p:nvSpPr>
        <p:spPr>
          <a:xfrm>
            <a:off x="0" y="1106170"/>
            <a:ext cx="9143365" cy="5373370"/>
          </a:xfrm>
          <a:prstGeom prst="rect">
            <a:avLst/>
          </a:prstGeom>
          <a:noFill/>
          <a:ln>
            <a:noFill/>
          </a:ln>
          <a:effectLst/>
        </p:spPr>
        <p:txBody>
          <a:bodyPr vert="horz" wrap="square" numCol="1" spcCol="215900" anchor="t"/>
          <a:lstStyle/>
          <a:p>
            <a:pPr marL="339725" marR="0" indent="-339725" algn="l">
              <a:lnSpc>
                <a:spcPct val="100000"/>
              </a:lnSpc>
              <a:spcBef>
                <a:spcPts val="0"/>
              </a:spcBef>
              <a:spcAft>
                <a:spcPts val="0"/>
              </a:spcAft>
              <a:buClr>
                <a:srgbClr val="3333CC"/>
              </a:buClr>
              <a:buSzPts val="1440"/>
              <a:buFont typeface="Noto Sans Symbols" pitchFamily="0" charset="0"/>
              <a:buChar char="■"/>
            </a:pPr>
            <a:r>
              <a:rPr lang="en-us" sz="2400" b="1">
                <a:solidFill>
                  <a:srgbClr val="FF0000"/>
                </a:solidFill>
              </a:rPr>
              <a:t>Aplicação</a:t>
            </a:r>
            <a:r>
              <a:rPr lang="en-us" sz="2400"/>
              <a:t>:</a:t>
            </a:r>
            <a:endParaRPr sz="2400"/>
          </a:p>
          <a:p>
            <a:pPr lvl="1" marL="739775" marR="0" indent="-282575" algn="l">
              <a:lnSpc>
                <a:spcPct val="100000"/>
              </a:lnSpc>
              <a:spcBef>
                <a:spcPts val="500"/>
              </a:spcBef>
              <a:spcAft>
                <a:spcPts val="0"/>
              </a:spcAft>
              <a:buClr>
                <a:srgbClr val="FF0000"/>
              </a:buClr>
              <a:buSzPts val="1100"/>
              <a:buFont typeface="Noto Sans Symbols" pitchFamily="0" charset="0"/>
              <a:buChar char="■"/>
              <a:defRPr lang="en-us" sz="2400"/>
            </a:pPr>
            <a:r>
              <a:t>Classificação em sistemas distribuídos: O Bucket Sort pode ser utilizado em sistemas distribuídos, onde os dados são particionados em vários nós ou servidores. Cada nó pode ser responsável por ordenar seu próprio subconjunto de dados usando o Bucket Sort, e em seguida, os resultados parciais podem ser combinados para obter a ordenação final.</a:t>
            </a:r>
          </a:p>
          <a:p>
            <a:pPr lvl="1" marL="739775" marR="0" indent="-282575" algn="l">
              <a:lnSpc>
                <a:spcPct val="100000"/>
              </a:lnSpc>
              <a:spcBef>
                <a:spcPts val="500"/>
              </a:spcBef>
              <a:spcAft>
                <a:spcPts val="0"/>
              </a:spcAft>
              <a:buClr>
                <a:srgbClr val="FF0000"/>
              </a:buClr>
              <a:buSzPts val="1100"/>
              <a:buFont typeface="Noto Sans Symbols" pitchFamily="0" charset="0"/>
              <a:buChar char="■"/>
              <a:defRPr lang="en-us" sz="2400"/>
            </a:pPr>
            <a:r>
              <a:t>Visualização de dados: O Bucket Sort é amplamente utilizado em aplicações de visualização de dados, como histogramas e gráficos de barras. Ele pode ser usado para agrupar e ordenar os dados em categorias ou intervalos específicos, facilitando a representação visual dos dados.</a:t>
            </a: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CaixaTexto1"/>
          <p:cNvSpPr txBox="1">
            <a:extLst>
              <a:ext uri="smNativeData">
                <pr:smNativeData xmlns:pr="smNativeData" val="SMDATA_13_ewtwZBMAAAAlAAAAEgAAAA8B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JkF////AQAAAAAAAAAAAAAAAAAAAAAAAAAAAAAAAAAAAAAAAAAAAAAAAn9/fwAAAAADzMzMAMDA/wB/f38AAAAAAAAAAAAAAAAAAAAAAAAAAAAhAAAAGAAAABQAAAAIAAAAzwUAAEc4AABnJAAAAAAAACYAAAAIAAAA//////////8="/>
              </a:ext>
            </a:extLst>
          </p:cNvSpPr>
          <p:nvPr/>
        </p:nvSpPr>
        <p:spPr>
          <a:xfrm>
            <a:off x="5080" y="944245"/>
            <a:ext cx="9143365" cy="4973320"/>
          </a:xfrm>
          <a:prstGeom prst="rect">
            <a:avLst/>
          </a:prstGeom>
          <a:noFill/>
          <a:ln>
            <a:noFill/>
          </a:ln>
          <a:effectLst/>
        </p:spPr>
        <p:txBody>
          <a:bodyPr vert="horz" wrap="square" numCol="1" spcCol="215900" anchor="t"/>
          <a:lstStyle/>
          <a:p>
            <a:pPr marL="339725" marR="0" indent="-339725" algn="l">
              <a:lnSpc>
                <a:spcPct val="100000"/>
              </a:lnSpc>
              <a:spcBef>
                <a:spcPts val="0"/>
              </a:spcBef>
              <a:spcAft>
                <a:spcPts val="0"/>
              </a:spcAft>
              <a:buClr>
                <a:srgbClr val="3333CC"/>
              </a:buClr>
              <a:buSzPts val="1440"/>
              <a:buFont typeface="Noto Sans Symbols" pitchFamily="0" charset="0"/>
              <a:buChar char="■"/>
            </a:pPr>
            <a:r>
              <a:rPr lang="en-us" sz="2400" b="1">
                <a:solidFill>
                  <a:srgbClr val="FF0000"/>
                </a:solidFill>
              </a:rPr>
              <a:t>Aplicação</a:t>
            </a:r>
            <a:r>
              <a:rPr lang="en-us" sz="2400"/>
              <a:t>:</a:t>
            </a:r>
            <a:endParaRPr sz="2400"/>
          </a:p>
          <a:p>
            <a:pPr lvl="1" marL="739775" marR="0" indent="-282575" algn="l">
              <a:lnSpc>
                <a:spcPct val="100000"/>
              </a:lnSpc>
              <a:spcBef>
                <a:spcPts val="500"/>
              </a:spcBef>
              <a:spcAft>
                <a:spcPts val="0"/>
              </a:spcAft>
              <a:buClr>
                <a:srgbClr val="FF0000"/>
              </a:buClr>
              <a:buSzPts val="1100"/>
              <a:buFont typeface="Noto Sans Symbols" pitchFamily="0" charset="0"/>
              <a:buChar char="■"/>
              <a:defRPr lang="en-us" sz="2400"/>
            </a:pPr>
            <a:r>
              <a:t>Algoritmo de classificação interno: O Bucket Sort pode ser usado como um algoritmo de classificação interno em outras técnicas de classificação mais avançadas. Por exemplo, o algoritmo Radix Sort pode fazer uso do Bucket Sort para ordenar os dígitos individuais durante a classificação de números inteiros.</a:t>
            </a: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Google Shape;63;p8"/>
          <p:cNvSpPr>
            <a:extLst>
              <a:ext uri="smNativeData">
                <pr:smNativeData xmlns:pr="smNativeData" val="SMDATA_13_ewtwZBMAAAAlAAAAZAAAAA0AAAAAkAAAAEgAAACQAAAASAAAAAAAAAAC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AAzJkF////AQAAAAAAAAAAAAAAAAAAAAAAAAAAAAAAAAAAAAAAAAAAAAAAAn9/fwAAAAADzMzMAMDA/wB/f38AAAAAAAAAAAAAAAAAAAAAAAAAAAAhAAAAGAAAABQAAACABwAAAQEAAEA4AADOBAAAEAAAACYAAAAIAAAA//////////8="/>
              </a:ext>
            </a:extLst>
          </p:cNvSpPr>
          <p:nvPr/>
        </p:nvSpPr>
        <p:spPr>
          <a:xfrm>
            <a:off x="1219200" y="163195"/>
            <a:ext cx="7924800" cy="617855"/>
          </a:xfrm>
          <a:prstGeom prst="rect">
            <a:avLst/>
          </a:prstGeom>
          <a:noFill/>
          <a:ln>
            <a:noFill/>
          </a:ln>
          <a:effectLst/>
        </p:spPr>
        <p:txBody>
          <a:bodyPr vert="horz" wrap="square" lIns="91440" tIns="45720" rIns="91440" bIns="45720" numCol="1" spcCol="215900" anchor="b"/>
          <a:lstStyle/>
          <a:p>
            <a:pPr marL="0" marR="0" indent="0" algn="l">
              <a:lnSpc>
                <a:spcPct val="100000"/>
              </a:lnSpc>
              <a:spcBef>
                <a:spcPts val="0"/>
              </a:spcBef>
              <a:spcAft>
                <a:spcPts val="0"/>
              </a:spcAft>
              <a:buNone/>
            </a:pPr>
            <a:r>
              <a:rPr lang="en-us" sz="3300">
                <a:solidFill>
                  <a:srgbClr val="333399"/>
                </a:solidFill>
                <a:latin typeface="Tahoma" pitchFamily="0" charset="0"/>
                <a:ea typeface="Tahoma" pitchFamily="0" charset="0"/>
                <a:cs typeface="Tahoma" pitchFamily="0" charset="0"/>
              </a:rPr>
              <a:t>&lt;Nome do Algoritmo&gt;</a:t>
            </a:r>
          </a:p>
        </p:txBody>
      </p:sp>
      <p:sp>
        <p:nvSpPr>
          <p:cNvPr id="3" name="Google Shape;64;p8"/>
          <p:cNvSpPr>
            <a:extLst>
              <a:ext uri="smNativeData">
                <pr:smNativeData xmlns:pr="smNativeData" val="SMDATA_13_ewtwZBMAAAAlAAAAZAAAAA0A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wQAAAMAAAAEAAAAAAAAAAAAAAAAAAAAAAAAAAeAAAAaAAAAAAAAAAAAAAAAAAAAAAAAAAAAAAAECcAABAnAAAAAAAAAAAAAAAAAAAAAAAAAAAAAAAAAAAAAAAAAAAAABQAAAAAAAAAwMD/AAAAAABkAAAAMgAAAAAAAABkAAAAAAAAAH9/fwAKAAAAHwAAAFQAAAAAzJkF////AQAAAAAAAAAAAAAAAAAAAAAAAAAAAAAAAAAAAAAAAAAAAAAAAn9/fwAAAAADzMzMAMDA/wB/f38AAAAAAAAAAAAAAAAAAAAAAAAAAAAhAAAAGAAAABQAAADwAAAAGAYAAKM3AAAYFQAAEAAAACYAAAAIAAAA//////////8="/>
              </a:ext>
            </a:extLst>
          </p:cNvSpPr>
          <p:nvPr/>
        </p:nvSpPr>
        <p:spPr>
          <a:xfrm>
            <a:off x="152400" y="990600"/>
            <a:ext cx="8891905" cy="2438400"/>
          </a:xfrm>
          <a:prstGeom prst="rect">
            <a:avLst/>
          </a:prstGeom>
          <a:noFill/>
          <a:ln>
            <a:noFill/>
          </a:ln>
          <a:effectLst/>
        </p:spPr>
        <p:txBody>
          <a:bodyPr vert="horz" wrap="square" lIns="91440" tIns="45720" rIns="91440" bIns="45720" numCol="1" spcCol="215900" anchor="t"/>
          <a:lstStyle/>
          <a:p>
            <a:pPr marL="339725" marR="0" indent="-339725" algn="l">
              <a:lnSpc>
                <a:spcPct val="100000"/>
              </a:lnSpc>
              <a:spcBef>
                <a:spcPts val="0"/>
              </a:spcBef>
              <a:spcAft>
                <a:spcPts val="0"/>
              </a:spcAft>
              <a:buClr>
                <a:srgbClr val="3333CC"/>
              </a:buClr>
              <a:buSzPts val="1440"/>
              <a:buFont typeface="Noto Sans Symbols" pitchFamily="0" charset="0"/>
              <a:buChar char="■"/>
            </a:pPr>
            <a:r>
              <a:rPr lang="en-us" sz="2400" b="1">
                <a:solidFill>
                  <a:srgbClr val="FF0000"/>
                </a:solidFill>
              </a:rPr>
              <a:t>Funcionamento</a:t>
            </a:r>
            <a:r>
              <a:rPr lang="en-us" sz="2400"/>
              <a:t>:</a:t>
            </a:r>
            <a:endParaRPr sz="2400"/>
          </a:p>
          <a:p>
            <a:pPr lvl="1" marL="739775" marR="0" indent="-282575" algn="l">
              <a:lnSpc>
                <a:spcPct val="100000"/>
              </a:lnSpc>
              <a:spcBef>
                <a:spcPts val="500"/>
              </a:spcBef>
              <a:spcAft>
                <a:spcPts val="0"/>
              </a:spcAft>
              <a:buClr>
                <a:srgbClr val="FF0000"/>
              </a:buClr>
              <a:buSzPts val="1100"/>
              <a:buFont typeface="Noto Sans Symbols" pitchFamily="0" charset="0"/>
              <a:buChar char="■"/>
            </a:pPr>
            <a:r>
              <a:rPr lang="en-us" sz="2400"/>
              <a:t>xxxxx</a:t>
            </a:r>
            <a:endParaRPr sz="2400"/>
          </a:p>
          <a:p>
            <a:pPr marL="339725" marR="0" indent="-339725" algn="l">
              <a:lnSpc>
                <a:spcPct val="100000"/>
              </a:lnSpc>
              <a:spcBef>
                <a:spcPts val="0"/>
              </a:spcBef>
              <a:spcAft>
                <a:spcPts val="0"/>
              </a:spcAft>
              <a:buClr>
                <a:srgbClr val="3333CC"/>
              </a:buClr>
              <a:buSzPts val="1440"/>
              <a:buFont typeface="Noto Sans Symbols" pitchFamily="0" charset="0"/>
              <a:buChar char="■"/>
            </a:pPr>
            <a:r>
              <a:rPr lang="en-us" sz="2400"/>
              <a:t>xxxx</a:t>
            </a:r>
            <a:endParaRPr sz="2400"/>
          </a:p>
          <a:p>
            <a:pPr marL="339725" marR="0" indent="-339725" algn="l">
              <a:lnSpc>
                <a:spcPct val="100000"/>
              </a:lnSpc>
              <a:spcBef>
                <a:spcPts val="0"/>
              </a:spcBef>
              <a:spcAft>
                <a:spcPts val="0"/>
              </a:spcAft>
              <a:buClr>
                <a:srgbClr val="3333CC"/>
              </a:buClr>
              <a:buSzPts val="1440"/>
              <a:buFont typeface="Noto Sans Symbols" pitchFamily="0" charset="0"/>
              <a:buChar char="■"/>
            </a:pPr>
            <a:r>
              <a:rPr lang="en-us" sz="2400"/>
              <a:t>xxxx</a:t>
            </a:r>
            <a:endParaRPr sz="2400"/>
          </a:p>
          <a:p>
            <a:pPr marL="339725" marR="0" indent="-339725" algn="l">
              <a:lnSpc>
                <a:spcPct val="100000"/>
              </a:lnSpc>
              <a:spcBef>
                <a:spcPts val="0"/>
              </a:spcBef>
              <a:spcAft>
                <a:spcPts val="0"/>
              </a:spcAft>
              <a:buClr>
                <a:srgbClr val="3333CC"/>
              </a:buClr>
              <a:buSzPts val="1440"/>
              <a:buFont typeface="Noto Sans Symbols" pitchFamily="0" charset="0"/>
              <a:buChar char="■"/>
            </a:pPr>
            <a:r>
              <a:rPr lang="en-us" sz="2400"/>
              <a:t>xxxx</a:t>
            </a:r>
            <a:endParaRPr sz="2400"/>
          </a:p>
          <a:p>
            <a:pPr lvl="1" marL="739775" marR="0" indent="-282575" algn="l">
              <a:lnSpc>
                <a:spcPct val="100000"/>
              </a:lnSpc>
              <a:spcBef>
                <a:spcPts val="500"/>
              </a:spcBef>
              <a:spcAft>
                <a:spcPts val="0"/>
              </a:spcAft>
              <a:buClr>
                <a:srgbClr val="FF0000"/>
              </a:buClr>
              <a:buSzPts val="1100"/>
              <a:buFont typeface="Noto Sans Symbols" pitchFamily="0" charset="0"/>
              <a:buChar char="■"/>
            </a:pPr>
            <a:r>
              <a:rPr lang="en-us" sz="2400"/>
              <a:t>xxxx</a:t>
            </a:r>
            <a:endParaRPr sz="2400"/>
          </a:p>
          <a:p>
            <a:pPr marL="339725" marR="0" indent="-339725" algn="l">
              <a:lnSpc>
                <a:spcPct val="100000"/>
              </a:lnSpc>
              <a:spcBef>
                <a:spcPts val="0"/>
              </a:spcBef>
              <a:spcAft>
                <a:spcPts val="0"/>
              </a:spcAft>
              <a:buClr>
                <a:srgbClr val="3333CC"/>
              </a:buClr>
              <a:buSzPts val="1440"/>
              <a:buFont typeface="Noto Sans Symbols" pitchFamily="0" charset="0"/>
              <a:buChar char="■"/>
            </a:pPr>
            <a:r>
              <a:rPr lang="en-us" sz="2400"/>
              <a:t>xxxx</a:t>
            </a:r>
            <a:endParaRPr sz="2400"/>
          </a:p>
          <a:p>
            <a:pPr lvl="1" marL="739775" marR="0" indent="-282575" algn="l">
              <a:lnSpc>
                <a:spcPct val="100000"/>
              </a:lnSpc>
              <a:spcBef>
                <a:spcPts val="500"/>
              </a:spcBef>
              <a:spcAft>
                <a:spcPts val="0"/>
              </a:spcAft>
              <a:buClr>
                <a:srgbClr val="FF0000"/>
              </a:buClr>
              <a:buSzPts val="1100"/>
              <a:buFont typeface="Noto Sans Symbols" pitchFamily="0" charset="0"/>
              <a:buChar char="■"/>
            </a:pPr>
            <a:r>
              <a:rPr lang="en-us" sz="2400"/>
              <a:t>xxxx</a:t>
            </a:r>
            <a:endParaRPr sz="2400"/>
          </a:p>
          <a:p>
            <a:pPr marL="0" marR="0" indent="0" algn="l">
              <a:lnSpc>
                <a:spcPct val="100000"/>
              </a:lnSpc>
              <a:spcBef>
                <a:spcPts val="0"/>
              </a:spcBef>
              <a:spcAft>
                <a:spcPts val="0"/>
              </a:spcAft>
              <a:buNone/>
            </a:pPr>
            <a:endParaRPr sz="2000"/>
          </a:p>
        </p:txBody>
      </p:sp>
      <p:sp>
        <p:nvSpPr>
          <p:cNvPr id="4" name="Google Shape;65;p8"/>
          <p:cNvSpPr>
            <a:extLst>
              <a:ext uri="smNativeData">
                <pr:smNativeData xmlns:pr="smNativeData" val="SMDATA_13_ewtwZBMAAAAlAAAAZAAAAA0AAAAAjgAAAEoAAACOAAAASgAAAAAAAAAC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AAzJkF////AQAAAAAAAAAAAAAAAAAAAAAAAAAAAAAAAAAAAAAAAAAAAAAAAn9/fwAAAAADzMzMAMDA/wB/f38AAAAAAAAAAAAAAAAAAAAAAAAAAAAhAAAAGAAAABQAAAAbNQAAficAAMs5AABOKgAAEAAAACYAAAAIAAAA//////////8="/>
              </a:ext>
            </a:extLst>
          </p:cNvSpPr>
          <p:nvPr/>
        </p:nvSpPr>
        <p:spPr>
          <a:xfrm>
            <a:off x="8632825" y="6419850"/>
            <a:ext cx="762000" cy="457200"/>
          </a:xfrm>
          <a:prstGeom prst="rect">
            <a:avLst/>
          </a:prstGeom>
          <a:noFill/>
          <a:ln>
            <a:noFill/>
          </a:ln>
          <a:effectLst/>
        </p:spPr>
        <p:txBody>
          <a:bodyPr vert="horz" wrap="square" lIns="90170" tIns="46990" rIns="90170" bIns="46990" numCol="1" spcCol="215900" anchor="b"/>
          <a:lstStyle/>
          <a:p>
            <a:pPr marL="0" marR="0" indent="0" algn="l">
              <a:lnSpc>
                <a:spcPct val="100000"/>
              </a:lnSpc>
              <a:spcBef>
                <a:spcPts val="0"/>
              </a:spcBef>
              <a:spcAft>
                <a:spcPts val="0"/>
              </a:spcAft>
              <a:buNone/>
            </a:pPr>
            <a:fld id="{3F3B378A-C4D2-6EC1-9C83-329479CD6A67}" type="slidenum">
              <a:rPr lang="en-us" b="1">
                <a:solidFill>
                  <a:srgbClr val="3333CC"/>
                </a:solidFill>
                <a:latin typeface="Comic Sans MS" pitchFamily="4" charset="0"/>
                <a:ea typeface="Comic Sans MS" pitchFamily="4" charset="0"/>
                <a:cs typeface="Comic Sans MS" pitchFamily="4" charset="0"/>
              </a:rPr>
              <a:t>6</a:t>
            </a:fld>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Google Shape;71;p9"/>
          <p:cNvSpPr>
            <a:extLst>
              <a:ext uri="smNativeData">
                <pr:smNativeData xmlns:pr="smNativeData" val="SMDATA_13_ewtwZBMAAAAlAAAAZAAAAA0AAAAAkAAAAEgAAACQAAAASAAAAAAAAAAC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AAzJkF////AQAAAAAAAAAAAAAAAAAAAAAAAAAAAAAAAAAAAAAAAAAAAAAAAn9/fwAAAAADzMzMAMDA/wB/f38AAAAAAAAAAAAAAAAAAAAAAAAAAAAhAAAAGAAAABQAAACABwAAAQEAAEA4AADOBAAAEAAAACYAAAAIAAAA//////////8="/>
              </a:ext>
            </a:extLst>
          </p:cNvSpPr>
          <p:nvPr/>
        </p:nvSpPr>
        <p:spPr>
          <a:xfrm>
            <a:off x="1219200" y="163195"/>
            <a:ext cx="7924800" cy="617855"/>
          </a:xfrm>
          <a:prstGeom prst="rect">
            <a:avLst/>
          </a:prstGeom>
          <a:noFill/>
          <a:ln>
            <a:noFill/>
          </a:ln>
          <a:effectLst/>
        </p:spPr>
        <p:txBody>
          <a:bodyPr vert="horz" wrap="square" lIns="91440" tIns="45720" rIns="91440" bIns="45720" numCol="1" spcCol="215900" anchor="b"/>
          <a:lstStyle/>
          <a:p>
            <a:pPr marL="0" marR="0" indent="0" algn="l">
              <a:lnSpc>
                <a:spcPct val="100000"/>
              </a:lnSpc>
              <a:spcBef>
                <a:spcPts val="0"/>
              </a:spcBef>
              <a:spcAft>
                <a:spcPts val="0"/>
              </a:spcAft>
              <a:buNone/>
            </a:pPr>
            <a:r>
              <a:rPr lang="en-us" sz="3300">
                <a:solidFill>
                  <a:srgbClr val="333399"/>
                </a:solidFill>
                <a:latin typeface="Tahoma" pitchFamily="0" charset="0"/>
                <a:ea typeface="Tahoma" pitchFamily="0" charset="0"/>
                <a:cs typeface="Tahoma" pitchFamily="0" charset="0"/>
              </a:rPr>
              <a:t>&lt;Nome do Algoritmo&gt;</a:t>
            </a:r>
          </a:p>
        </p:txBody>
      </p:sp>
      <p:sp>
        <p:nvSpPr>
          <p:cNvPr id="3" name="Google Shape;72;p9"/>
          <p:cNvSpPr>
            <a:extLst>
              <a:ext uri="smNativeData">
                <pr:smNativeData xmlns:pr="smNativeData" val="SMDATA_13_ewtwZBMAAAAlAAAAZAAAAA0A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LgLAAAMAAAAEAAAAAAAAAAAAAAAAAAAAAAAAAAeAAAAaAAAAAAAAAAAAAAAAAAAAAAAAAAAAAAAECcAABAnAAAAAAAAAAAAAAAAAAAAAAAAAAAAAAAAAAAAAAAAAAAAABQAAAAAAAAAwMD/AAAAAABkAAAAMgAAAAAAAABkAAAAAAAAAH9/fwAKAAAAHwAAAFQAAAAAzJkF////AQAAAAAAAAAAAAAAAAAAAAAAAAAAAAAAAAAAAAAAAAAAAAAAAn9/fwAAAAADzMzMAMDA/wB/f38AAAAAAAAAAAAAAAAAAAAAAAAAAAAhAAAAGAAAABQAAADwAAAAGAYAAKM3AAAYFQAAAAAAACYAAAAIAAAA//////////8="/>
              </a:ext>
            </a:extLst>
          </p:cNvSpPr>
          <p:nvPr/>
        </p:nvSpPr>
        <p:spPr>
          <a:xfrm>
            <a:off x="152400" y="990600"/>
            <a:ext cx="8891905" cy="2438400"/>
          </a:xfrm>
          <a:prstGeom prst="rect">
            <a:avLst/>
          </a:prstGeom>
          <a:noFill/>
          <a:ln>
            <a:noFill/>
          </a:ln>
          <a:effectLst/>
        </p:spPr>
        <p:txBody>
          <a:bodyPr vert="horz" wrap="square" lIns="91440" tIns="45720" rIns="91440" bIns="45720" numCol="1" spcCol="215900" anchor="t"/>
          <a:lstStyle/>
          <a:p>
            <a:pPr marL="339725" marR="0" indent="-339725" algn="l">
              <a:lnSpc>
                <a:spcPct val="100000"/>
              </a:lnSpc>
              <a:spcBef>
                <a:spcPts val="0"/>
              </a:spcBef>
              <a:spcAft>
                <a:spcPts val="0"/>
              </a:spcAft>
              <a:buClr>
                <a:srgbClr val="3333CC"/>
              </a:buClr>
              <a:buSzPts val="1440"/>
              <a:buFont typeface="Noto Sans Symbols" pitchFamily="0" charset="0"/>
              <a:buChar char="■"/>
            </a:pPr>
            <a:r>
              <a:rPr lang="en-us" sz="2400" b="1">
                <a:solidFill>
                  <a:srgbClr val="FF0000"/>
                </a:solidFill>
              </a:rPr>
              <a:t>Implementação</a:t>
            </a:r>
            <a:r>
              <a:rPr lang="en-us" sz="2400"/>
              <a:t>:</a:t>
            </a:r>
            <a:endParaRPr sz="2400"/>
          </a:p>
          <a:p>
            <a:pPr marL="0" marR="0" indent="0" algn="l">
              <a:lnSpc>
                <a:spcPct val="100000"/>
              </a:lnSpc>
              <a:spcBef>
                <a:spcPts val="0"/>
              </a:spcBef>
              <a:spcAft>
                <a:spcPts val="0"/>
              </a:spcAft>
              <a:buNone/>
            </a:pPr>
            <a:endParaRPr sz="2000"/>
          </a:p>
        </p:txBody>
      </p:sp>
      <p:sp>
        <p:nvSpPr>
          <p:cNvPr id="4" name="Google Shape;73;p9"/>
          <p:cNvSpPr>
            <a:extLst>
              <a:ext uri="smNativeData">
                <pr:smNativeData xmlns:pr="smNativeData" val="SMDATA_13_ewtwZBMAAAAlAAAAZAAAAA0AAAAAjgAAAEoAAACOAAAASgAAAAAAAAAC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Es/AAAMAAAAEAAAAAAAAAAAAAAAAAAAAAAAAAAeAAAAaAAAAAAAAAAAAAAAAAAAAAAAAAAAAAAAECcAABAnAAAAAAAAAAAAAAAAAAAAAAAAAAAAAAAAAAAAAAAAAAAAABQAAAAAAAAAwMD/AAAAAABkAAAAMgAAAAAAAABkAAAAAAAAAH9/fwAKAAAAHwAAAFQAAAAAzJkF////AQAAAAAAAAAAAAAAAAAAAAAAAAAAAAAAAAAAAAAAAAAAAAAAAn9/fwAAAAADzMzMAMDA/wB/f38AAAAAAAAAAAAAAAAAAAAAAAAAAAAhAAAAGAAAABQAAAAbNQAAficAAMs5AABOKgAAEAAAACYAAAAIAAAA//////////8="/>
              </a:ext>
            </a:extLst>
          </p:cNvSpPr>
          <p:nvPr/>
        </p:nvSpPr>
        <p:spPr>
          <a:xfrm>
            <a:off x="8632825" y="6419850"/>
            <a:ext cx="762000" cy="457200"/>
          </a:xfrm>
          <a:prstGeom prst="rect">
            <a:avLst/>
          </a:prstGeom>
          <a:noFill/>
          <a:ln>
            <a:noFill/>
          </a:ln>
          <a:effectLst/>
        </p:spPr>
        <p:txBody>
          <a:bodyPr vert="horz" wrap="square" lIns="90170" tIns="46990" rIns="90170" bIns="46990" numCol="1" spcCol="215900" anchor="b"/>
          <a:lstStyle/>
          <a:p>
            <a:pPr marL="0" marR="0" indent="0" algn="l">
              <a:lnSpc>
                <a:spcPct val="100000"/>
              </a:lnSpc>
              <a:spcBef>
                <a:spcPts val="0"/>
              </a:spcBef>
              <a:spcAft>
                <a:spcPts val="0"/>
              </a:spcAft>
              <a:buNone/>
            </a:pPr>
            <a:fld id="{3F3B5A0C-42D2-6EAC-9C83-B4F914CD6AE1}" type="slidenum">
              <a:rPr lang="en-us" b="1">
                <a:solidFill>
                  <a:srgbClr val="3333CC"/>
                </a:solidFill>
                <a:latin typeface="Comic Sans MS" pitchFamily="4" charset="0"/>
                <a:ea typeface="Comic Sans MS" pitchFamily="4" charset="0"/>
                <a:cs typeface="Comic Sans MS" pitchFamily="4" charset="0"/>
              </a:rPr>
              <a:t>7</a:t>
            </a:fld>
          </a:p>
        </p:txBody>
      </p:sp>
      <p:pic>
        <p:nvPicPr>
          <p:cNvPr id="5" name="Imagem1"/>
          <p:cNvPicPr>
            <a:picLocks noChangeAspect="1"/>
            <a:extLst>
              <a:ext uri="smNativeData">
                <pr:smNativeData xmlns:pr="smNativeData" val="SMDATA_15_ewtwZBMAAAAlAAAAEQAAAC8B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AcAAAA4AAAAAAAAAAAAAAAAAAAA////AAAAAAAAAAAAAAAAAAAAAAAAAAAAAAAAAAAAAABkAAAAZAAAAAAAAAAjAAAABAAAAGQAAAAXAAAAFAAAAAAAAAAAAAAA/38AAP9/AAAAAAAACQAAAAQAAADHADwADAAAABAAAAAAAAAAAAAAAAAAAAAAAAAAHgAAAGgAAAAAAAAAAAAAAAAAAAAAAAAAAAAAABAnAAAQJwAAAAAAAAAAAAAAAAAAAAAAAAAAAAAAAAAAAAAAAAAAAAAUAAAAAAAAAMDA/wAAAAAAZAAAADIAAAAAAAAAZAAAAAAAAAB/f38ACgAAAB8AAABUAAAAAMyZBf///wEAAAAAAAAAAAAAAAAAAAAAAAAAAAAAAAAAAAAAAAAAAAAAAAJ/f38AAAAAA8zMzADAwP8Af39/AAAAAAAAAAAAAAAAAP///wAAAAAAIQAAABgAAAAUAAAAXwUAAPcJAABgIQAAoyYAAAAAAAAmAAAACAAAAP//////////"/>
              </a:ext>
            </a:extLst>
          </p:cNvPicPr>
          <p:nvPr/>
        </p:nvPicPr>
        <p:blipFill>
          <a:blip r:embed="rId3"/>
          <a:stretch>
            <a:fillRect/>
          </a:stretch>
        </p:blipFill>
        <p:spPr>
          <a:xfrm>
            <a:off x="873125" y="1619885"/>
            <a:ext cx="4552315" cy="4660900"/>
          </a:xfrm>
          <a:prstGeom prst="rect">
            <a:avLst/>
          </a:prstGeom>
          <a:noFill/>
          <a:ln>
            <a:noFill/>
          </a:ln>
          <a:effectLst/>
        </p:spPr>
      </p:pic>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Google Shape;79;p10"/>
          <p:cNvSpPr>
            <a:extLst>
              <a:ext uri="smNativeData">
                <pr:smNativeData xmlns:pr="smNativeData" val="SMDATA_13_ewtwZBMAAAAlAAAAZAAAAA0AAAAAkAAAAEgAAACQAAAASAAAAAAAAAAC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GzctgEMAAAAEAAAAAAAAAAAAAAAAAAAAAAAAAAeAAAAaAAAAAAAAAAAAAAAAAAAAAAAAAAAAAAAECcAABAnAAAAAAAAAAAAAAAAAAAAAAAAAAAAAAAAAAAAAAAAAAAAABQAAAAAAAAAwMD/AAAAAABkAAAAMgAAAAAAAABkAAAAAAAAAH9/fwAKAAAAHwAAAFQAAAAAzJkF////AQAAAAAAAAAAAAAAAAAAAAAAAAAAAAAAAAAAAAAAAAAAAAAAAn9/fwAAAAADzMzMAMDA/wB/f38AAAAAAAAAAAAAAAAAAAAAAAAAAAAhAAAAGAAAABQAAACABwAAAQEAAEA4AADOBAAAEAAAACYAAAAIAAAA//////////8="/>
              </a:ext>
            </a:extLst>
          </p:cNvSpPr>
          <p:nvPr/>
        </p:nvSpPr>
        <p:spPr>
          <a:xfrm>
            <a:off x="1219200" y="163195"/>
            <a:ext cx="7924800" cy="617855"/>
          </a:xfrm>
          <a:prstGeom prst="rect">
            <a:avLst/>
          </a:prstGeom>
          <a:noFill/>
          <a:ln>
            <a:noFill/>
          </a:ln>
          <a:effectLst/>
        </p:spPr>
        <p:txBody>
          <a:bodyPr vert="horz" wrap="square" lIns="91440" tIns="45720" rIns="91440" bIns="45720" numCol="1" spcCol="215900" anchor="b"/>
          <a:lstStyle/>
          <a:p>
            <a:pPr marL="0" marR="0" indent="0" algn="l">
              <a:lnSpc>
                <a:spcPct val="100000"/>
              </a:lnSpc>
              <a:spcBef>
                <a:spcPts val="0"/>
              </a:spcBef>
              <a:spcAft>
                <a:spcPts val="0"/>
              </a:spcAft>
              <a:buNone/>
            </a:pPr>
            <a:r>
              <a:rPr lang="en-us" sz="3300">
                <a:solidFill>
                  <a:srgbClr val="333399"/>
                </a:solidFill>
                <a:latin typeface="Tahoma" pitchFamily="0" charset="0"/>
                <a:ea typeface="Tahoma" pitchFamily="0" charset="0"/>
                <a:cs typeface="Tahoma" pitchFamily="0" charset="0"/>
              </a:rPr>
              <a:t>&lt;Nome do Algoritmo&gt;</a:t>
            </a:r>
          </a:p>
        </p:txBody>
      </p:sp>
      <p:sp>
        <p:nvSpPr>
          <p:cNvPr id="3" name="Google Shape;80;p10"/>
          <p:cNvSpPr>
            <a:extLst>
              <a:ext uri="smNativeData">
                <pr:smNativeData xmlns:pr="smNativeData" val="SMDATA_13_ewtwZBMAAAAlAAAAZAAAAA0A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QBvQEMAAAAEAAAAAAAAAAAAAAAAAAAAAAAAAAeAAAAaAAAAAAAAAAAAAAAAAAAAAAAAAAAAAAAECcAABAnAAAAAAAAAAAAAAAAAAAAAAAAAAAAAAAAAAAAAAAAAAAAABQAAAAAAAAAwMD/AAAAAABkAAAAMgAAAAAAAABkAAAAAAAAAH9/fwAKAAAAHwAAAFQAAAAAzJkF////AQAAAAAAAAAAAAAAAAAAAAAAAAAAAAAAAAAAAAAAAAAAAAAAAn9/fwAAAAADzMzMAMDA/wB/f38AAAAAAAAAAAAAAAAAAAAAAAAAAAAhAAAAGAAAABQAAADwAAAAGAYAAKM3AAAYFQAAEAAAACYAAAAIAAAA//////////8="/>
              </a:ext>
            </a:extLst>
          </p:cNvSpPr>
          <p:nvPr/>
        </p:nvSpPr>
        <p:spPr>
          <a:xfrm>
            <a:off x="152400" y="990600"/>
            <a:ext cx="8891905" cy="2438400"/>
          </a:xfrm>
          <a:prstGeom prst="rect">
            <a:avLst/>
          </a:prstGeom>
          <a:noFill/>
          <a:ln>
            <a:noFill/>
          </a:ln>
          <a:effectLst/>
        </p:spPr>
        <p:txBody>
          <a:bodyPr vert="horz" wrap="square" lIns="91440" tIns="45720" rIns="91440" bIns="45720" numCol="1" spcCol="215900" anchor="t"/>
          <a:lstStyle/>
          <a:p>
            <a:pPr marL="339725" marR="0" indent="-339725" algn="l">
              <a:lnSpc>
                <a:spcPct val="100000"/>
              </a:lnSpc>
              <a:spcBef>
                <a:spcPts val="0"/>
              </a:spcBef>
              <a:spcAft>
                <a:spcPts val="0"/>
              </a:spcAft>
              <a:buClr>
                <a:srgbClr val="3333CC"/>
              </a:buClr>
              <a:buSzPts val="1440"/>
              <a:buFont typeface="Noto Sans Symbols" pitchFamily="0" charset="0"/>
              <a:buChar char="■"/>
            </a:pPr>
            <a:r>
              <a:rPr lang="en-us" sz="2400" b="1">
                <a:solidFill>
                  <a:srgbClr val="FF0000"/>
                </a:solidFill>
              </a:rPr>
              <a:t>Teste de Mesa</a:t>
            </a:r>
            <a:r>
              <a:rPr lang="en-us" sz="2400"/>
              <a:t>:</a:t>
            </a:r>
            <a:endParaRPr sz="2400"/>
          </a:p>
          <a:p>
            <a:pPr lvl="1" marL="739775" marR="0" indent="-282575" algn="l">
              <a:lnSpc>
                <a:spcPct val="100000"/>
              </a:lnSpc>
              <a:spcBef>
                <a:spcPts val="500"/>
              </a:spcBef>
              <a:spcAft>
                <a:spcPts val="0"/>
              </a:spcAft>
              <a:buClr>
                <a:srgbClr val="FF0000"/>
              </a:buClr>
              <a:buSzPts val="1100"/>
              <a:buFont typeface="Noto Sans Symbols" pitchFamily="0" charset="0"/>
              <a:buChar char="■"/>
            </a:pPr>
            <a:r>
              <a:rPr lang="en-us" sz="2400"/>
              <a:t>xxxxx</a:t>
            </a:r>
            <a:endParaRPr sz="2400"/>
          </a:p>
          <a:p>
            <a:pPr marL="339725" marR="0" indent="-339725" algn="l">
              <a:lnSpc>
                <a:spcPct val="100000"/>
              </a:lnSpc>
              <a:spcBef>
                <a:spcPts val="0"/>
              </a:spcBef>
              <a:spcAft>
                <a:spcPts val="0"/>
              </a:spcAft>
              <a:buClr>
                <a:srgbClr val="3333CC"/>
              </a:buClr>
              <a:buSzPts val="1440"/>
              <a:buFont typeface="Noto Sans Symbols" pitchFamily="0" charset="0"/>
              <a:buChar char="■"/>
            </a:pPr>
            <a:r>
              <a:rPr lang="en-us" sz="2400"/>
              <a:t>xxxx</a:t>
            </a:r>
            <a:endParaRPr sz="2400"/>
          </a:p>
          <a:p>
            <a:pPr marL="339725" marR="0" indent="-339725" algn="l">
              <a:lnSpc>
                <a:spcPct val="100000"/>
              </a:lnSpc>
              <a:spcBef>
                <a:spcPts val="0"/>
              </a:spcBef>
              <a:spcAft>
                <a:spcPts val="0"/>
              </a:spcAft>
              <a:buClr>
                <a:srgbClr val="3333CC"/>
              </a:buClr>
              <a:buSzPts val="1440"/>
              <a:buFont typeface="Noto Sans Symbols" pitchFamily="0" charset="0"/>
              <a:buChar char="■"/>
            </a:pPr>
            <a:r>
              <a:rPr lang="en-us" sz="2400"/>
              <a:t>xxxx</a:t>
            </a:r>
            <a:endParaRPr sz="2400"/>
          </a:p>
          <a:p>
            <a:pPr marL="339725" marR="0" indent="-339725" algn="l">
              <a:lnSpc>
                <a:spcPct val="100000"/>
              </a:lnSpc>
              <a:spcBef>
                <a:spcPts val="0"/>
              </a:spcBef>
              <a:spcAft>
                <a:spcPts val="0"/>
              </a:spcAft>
              <a:buClr>
                <a:srgbClr val="3333CC"/>
              </a:buClr>
              <a:buSzPts val="1440"/>
              <a:buFont typeface="Noto Sans Symbols" pitchFamily="0" charset="0"/>
              <a:buChar char="■"/>
            </a:pPr>
            <a:r>
              <a:rPr lang="en-us" sz="2400"/>
              <a:t>xxxx</a:t>
            </a:r>
            <a:endParaRPr sz="2400"/>
          </a:p>
          <a:p>
            <a:pPr lvl="1" marL="739775" marR="0" indent="-282575" algn="l">
              <a:lnSpc>
                <a:spcPct val="100000"/>
              </a:lnSpc>
              <a:spcBef>
                <a:spcPts val="500"/>
              </a:spcBef>
              <a:spcAft>
                <a:spcPts val="0"/>
              </a:spcAft>
              <a:buClr>
                <a:srgbClr val="FF0000"/>
              </a:buClr>
              <a:buSzPts val="1100"/>
              <a:buFont typeface="Noto Sans Symbols" pitchFamily="0" charset="0"/>
              <a:buChar char="■"/>
            </a:pPr>
            <a:r>
              <a:rPr lang="en-us" sz="2400"/>
              <a:t>xxxx</a:t>
            </a:r>
            <a:endParaRPr sz="2400"/>
          </a:p>
          <a:p>
            <a:pPr marL="339725" marR="0" indent="-339725" algn="l">
              <a:lnSpc>
                <a:spcPct val="100000"/>
              </a:lnSpc>
              <a:spcBef>
                <a:spcPts val="0"/>
              </a:spcBef>
              <a:spcAft>
                <a:spcPts val="0"/>
              </a:spcAft>
              <a:buClr>
                <a:srgbClr val="3333CC"/>
              </a:buClr>
              <a:buSzPts val="1440"/>
              <a:buFont typeface="Noto Sans Symbols" pitchFamily="0" charset="0"/>
              <a:buChar char="■"/>
            </a:pPr>
            <a:r>
              <a:rPr lang="en-us" sz="2400"/>
              <a:t>xxxx</a:t>
            </a:r>
            <a:endParaRPr sz="2400"/>
          </a:p>
          <a:p>
            <a:pPr lvl="1" marL="739775" marR="0" indent="-282575" algn="l">
              <a:lnSpc>
                <a:spcPct val="100000"/>
              </a:lnSpc>
              <a:spcBef>
                <a:spcPts val="500"/>
              </a:spcBef>
              <a:spcAft>
                <a:spcPts val="0"/>
              </a:spcAft>
              <a:buClr>
                <a:srgbClr val="FF0000"/>
              </a:buClr>
              <a:buSzPts val="1100"/>
              <a:buFont typeface="Noto Sans Symbols" pitchFamily="0" charset="0"/>
              <a:buChar char="■"/>
            </a:pPr>
            <a:r>
              <a:rPr lang="en-us" sz="2400"/>
              <a:t>xxxx</a:t>
            </a:r>
            <a:endParaRPr sz="2400"/>
          </a:p>
          <a:p>
            <a:pPr marL="0" marR="0" indent="0" algn="l">
              <a:lnSpc>
                <a:spcPct val="100000"/>
              </a:lnSpc>
              <a:spcBef>
                <a:spcPts val="0"/>
              </a:spcBef>
              <a:spcAft>
                <a:spcPts val="0"/>
              </a:spcAft>
              <a:buNone/>
            </a:pPr>
            <a:endParaRPr sz="2000"/>
          </a:p>
        </p:txBody>
      </p:sp>
      <p:sp>
        <p:nvSpPr>
          <p:cNvPr id="4" name="Google Shape;81;p10"/>
          <p:cNvSpPr>
            <a:extLst>
              <a:ext uri="smNativeData">
                <pr:smNativeData xmlns:pr="smNativeData" val="SMDATA_13_ewtwZBMAAAAlAAAAZAAAAA0AAAAAjgAAAEoAAACOAAAASgAAAAAAAAAC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JkF////AQAAAAAAAAAAAAAAAAAAAAAAAAAAAAAAAAAAAAAAAAAAAAAAAn9/fwAAAAADzMzMAMDA/wB/f38AAAAAAAAAAAAAAAAAAAAAAAAAAAAhAAAAGAAAABQAAAAbNQAAficAAMs5AABOKgAAEAAAACYAAAAIAAAA//////////8="/>
              </a:ext>
            </a:extLst>
          </p:cNvSpPr>
          <p:nvPr/>
        </p:nvSpPr>
        <p:spPr>
          <a:xfrm>
            <a:off x="8632825" y="6419850"/>
            <a:ext cx="762000" cy="457200"/>
          </a:xfrm>
          <a:prstGeom prst="rect">
            <a:avLst/>
          </a:prstGeom>
          <a:noFill/>
          <a:ln>
            <a:noFill/>
          </a:ln>
          <a:effectLst/>
        </p:spPr>
        <p:txBody>
          <a:bodyPr vert="horz" wrap="square" lIns="90170" tIns="46990" rIns="90170" bIns="46990" numCol="1" spcCol="215900" anchor="b"/>
          <a:lstStyle/>
          <a:p>
            <a:pPr marL="0" marR="0" indent="0" algn="l">
              <a:lnSpc>
                <a:spcPct val="100000"/>
              </a:lnSpc>
              <a:spcBef>
                <a:spcPts val="0"/>
              </a:spcBef>
              <a:spcAft>
                <a:spcPts val="0"/>
              </a:spcAft>
              <a:buNone/>
            </a:pPr>
            <a:fld id="{3F3B6B42-0CD2-6E9D-9C83-FAC825CD6AAF}" type="slidenum">
              <a:rPr lang="en-us" b="1">
                <a:solidFill>
                  <a:srgbClr val="3333CC"/>
                </a:solidFill>
                <a:latin typeface="Comic Sans MS" pitchFamily="4" charset="0"/>
                <a:ea typeface="Comic Sans MS" pitchFamily="4" charset="0"/>
                <a:cs typeface="Comic Sans MS" pitchFamily="4" charset="0"/>
              </a:rPr>
              <a:t>8</a:t>
            </a:fld>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Google Shape;87;p11"/>
          <p:cNvSpPr>
            <a:extLst>
              <a:ext uri="smNativeData">
                <pr:smNativeData xmlns:pr="smNativeData" val="SMDATA_13_ewtwZBMAAAAlAAAAZAAAAA0AAAAAkAAAAEgAAACQAAAASAAAAAAAAAAC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JkF////AQAAAAAAAAAAAAAAAAAAAAAAAAAAAAAAAAAAAAAAAAAAAAAAAn9/fwAAAAADzMzMAMDA/wB/f38AAAAAAAAAAAAAAAAAAAAAAAAAAAAhAAAAGAAAABQAAACABwAAAQEAAEA4AADOBAAAEAAAACYAAAAIAAAA//////////8="/>
              </a:ext>
            </a:extLst>
          </p:cNvSpPr>
          <p:nvPr/>
        </p:nvSpPr>
        <p:spPr>
          <a:xfrm>
            <a:off x="1219200" y="163195"/>
            <a:ext cx="7924800" cy="617855"/>
          </a:xfrm>
          <a:prstGeom prst="rect">
            <a:avLst/>
          </a:prstGeom>
          <a:noFill/>
          <a:ln>
            <a:noFill/>
          </a:ln>
          <a:effectLst/>
        </p:spPr>
        <p:txBody>
          <a:bodyPr vert="horz" wrap="square" lIns="91440" tIns="45720" rIns="91440" bIns="45720" numCol="1" spcCol="215900" anchor="b"/>
          <a:lstStyle/>
          <a:p>
            <a:pPr marL="0" marR="0" indent="0" algn="l">
              <a:lnSpc>
                <a:spcPct val="100000"/>
              </a:lnSpc>
              <a:spcBef>
                <a:spcPts val="0"/>
              </a:spcBef>
              <a:spcAft>
                <a:spcPts val="0"/>
              </a:spcAft>
              <a:buNone/>
            </a:pPr>
            <a:r>
              <a:rPr lang="en-us" sz="3300">
                <a:solidFill>
                  <a:srgbClr val="333399"/>
                </a:solidFill>
                <a:latin typeface="Tahoma" pitchFamily="0" charset="0"/>
                <a:ea typeface="Tahoma" pitchFamily="0" charset="0"/>
                <a:cs typeface="Tahoma" pitchFamily="0" charset="0"/>
              </a:rPr>
              <a:t>&lt;Nome do Algoritmo&gt;</a:t>
            </a:r>
          </a:p>
        </p:txBody>
      </p:sp>
      <p:sp>
        <p:nvSpPr>
          <p:cNvPr id="3" name="Google Shape;88;p11"/>
          <p:cNvSpPr>
            <a:extLst>
              <a:ext uri="smNativeData">
                <pr:smNativeData xmlns:pr="smNativeData" val="SMDATA_13_ewtwZBMAAAAlAAAAZAAAAA0AAAAAkAAAAEgAAACQAAAASAAAAAAAAAAA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JkF////AQAAAAAAAAAAAAAAAAAAAAAAAAAAAAAAAAAAAAAAAAAAAAAAAn9/fwAAAAADzMzMAMDA/wB/f38AAAAAAAAAAAAAAAAAAAAAAAAAAAAhAAAAGAAAABQAAADwAAAAGAYAAKM3AAAYFQAAEAAAACYAAAAIAAAA//////////8="/>
              </a:ext>
            </a:extLst>
          </p:cNvSpPr>
          <p:nvPr/>
        </p:nvSpPr>
        <p:spPr>
          <a:xfrm>
            <a:off x="152400" y="990600"/>
            <a:ext cx="8891905" cy="2438400"/>
          </a:xfrm>
          <a:prstGeom prst="rect">
            <a:avLst/>
          </a:prstGeom>
          <a:noFill/>
          <a:ln>
            <a:noFill/>
          </a:ln>
          <a:effectLst/>
        </p:spPr>
        <p:txBody>
          <a:bodyPr vert="horz" wrap="square" lIns="91440" tIns="45720" rIns="91440" bIns="45720" numCol="1" spcCol="215900" anchor="t"/>
          <a:lstStyle/>
          <a:p>
            <a:pPr marL="339725" marR="0" indent="-339725" algn="l">
              <a:lnSpc>
                <a:spcPct val="100000"/>
              </a:lnSpc>
              <a:spcBef>
                <a:spcPts val="0"/>
              </a:spcBef>
              <a:spcAft>
                <a:spcPts val="0"/>
              </a:spcAft>
              <a:buClr>
                <a:srgbClr val="3333CC"/>
              </a:buClr>
              <a:buSzPts val="1440"/>
              <a:buFont typeface="Noto Sans Symbols" pitchFamily="0" charset="0"/>
              <a:buChar char="■"/>
            </a:pPr>
            <a:r>
              <a:rPr lang="en-us" sz="2400" b="1">
                <a:solidFill>
                  <a:srgbClr val="FF0000"/>
                </a:solidFill>
              </a:rPr>
              <a:t>Referências</a:t>
            </a:r>
            <a:r>
              <a:rPr lang="en-us" sz="2400"/>
              <a:t>:</a:t>
            </a:r>
            <a:endParaRPr sz="2400"/>
          </a:p>
          <a:p>
            <a:pPr lvl="1" marL="739775" marR="0" indent="-282575" algn="l">
              <a:lnSpc>
                <a:spcPct val="100000"/>
              </a:lnSpc>
              <a:spcBef>
                <a:spcPts val="500"/>
              </a:spcBef>
              <a:spcAft>
                <a:spcPts val="0"/>
              </a:spcAft>
              <a:buClr>
                <a:srgbClr val="FF0000"/>
              </a:buClr>
              <a:buSzPts val="1100"/>
              <a:buFont typeface="Noto Sans Symbols" pitchFamily="0" charset="0"/>
              <a:buChar char="■"/>
            </a:pPr>
            <a:r>
              <a:rPr lang="en-us" sz="2400"/>
              <a:t>xxxxx</a:t>
            </a:r>
            <a:endParaRPr sz="2400"/>
          </a:p>
          <a:p>
            <a:pPr lvl="1" marL="739775" marR="0" indent="-282575" algn="l">
              <a:lnSpc>
                <a:spcPct val="100000"/>
              </a:lnSpc>
              <a:spcBef>
                <a:spcPts val="500"/>
              </a:spcBef>
              <a:spcAft>
                <a:spcPts val="0"/>
              </a:spcAft>
              <a:buClr>
                <a:srgbClr val="FF0000"/>
              </a:buClr>
              <a:buSzPts val="1100"/>
              <a:buFont typeface="Noto Sans Symbols" pitchFamily="0" charset="0"/>
              <a:buChar char="■"/>
            </a:pPr>
            <a:r>
              <a:rPr lang="en-us" sz="2400"/>
              <a:t>.</a:t>
            </a:r>
            <a:endParaRPr sz="2400"/>
          </a:p>
          <a:p>
            <a:pPr lvl="1" marL="739775" marR="0" indent="-282575" algn="l">
              <a:lnSpc>
                <a:spcPct val="100000"/>
              </a:lnSpc>
              <a:spcBef>
                <a:spcPts val="500"/>
              </a:spcBef>
              <a:spcAft>
                <a:spcPts val="0"/>
              </a:spcAft>
              <a:buClr>
                <a:srgbClr val="FF0000"/>
              </a:buClr>
              <a:buSzPts val="1100"/>
              <a:buFont typeface="Noto Sans Symbols" pitchFamily="0" charset="0"/>
              <a:buChar char="■"/>
            </a:pPr>
            <a:r>
              <a:rPr lang="en-us" sz="2400"/>
              <a:t>.</a:t>
            </a:r>
            <a:endParaRPr sz="2400"/>
          </a:p>
          <a:p>
            <a:pPr lvl="1" marL="739775" marR="0" indent="-282575" algn="l">
              <a:lnSpc>
                <a:spcPct val="100000"/>
              </a:lnSpc>
              <a:spcBef>
                <a:spcPts val="500"/>
              </a:spcBef>
              <a:spcAft>
                <a:spcPts val="0"/>
              </a:spcAft>
              <a:buClr>
                <a:srgbClr val="FF0000"/>
              </a:buClr>
              <a:buSzPts val="1100"/>
              <a:buFont typeface="Noto Sans Symbols" pitchFamily="0" charset="0"/>
              <a:buChar char="■"/>
            </a:pPr>
            <a:r>
              <a:rPr lang="en-us" sz="2400"/>
              <a:t>.</a:t>
            </a:r>
            <a:endParaRPr sz="2400"/>
          </a:p>
          <a:p>
            <a:pPr lvl="1" marL="739775" marR="0" indent="-282575" algn="l">
              <a:lnSpc>
                <a:spcPct val="100000"/>
              </a:lnSpc>
              <a:spcBef>
                <a:spcPts val="500"/>
              </a:spcBef>
              <a:spcAft>
                <a:spcPts val="0"/>
              </a:spcAft>
              <a:buClr>
                <a:srgbClr val="FF0000"/>
              </a:buClr>
              <a:buSzPts val="1100"/>
              <a:buFont typeface="Noto Sans Symbols" pitchFamily="0" charset="0"/>
              <a:buChar char="■"/>
            </a:pPr>
            <a:r>
              <a:rPr lang="en-us" sz="2400"/>
              <a:t>..</a:t>
            </a:r>
            <a:endParaRPr sz="2400"/>
          </a:p>
          <a:p>
            <a:pPr marL="0" marR="0" indent="0" algn="l">
              <a:lnSpc>
                <a:spcPct val="100000"/>
              </a:lnSpc>
              <a:spcBef>
                <a:spcPts val="0"/>
              </a:spcBef>
              <a:spcAft>
                <a:spcPts val="0"/>
              </a:spcAft>
              <a:buNone/>
            </a:pPr>
            <a:endParaRPr sz="2000"/>
          </a:p>
        </p:txBody>
      </p:sp>
      <p:sp>
        <p:nvSpPr>
          <p:cNvPr id="4" name="Google Shape;89;p11"/>
          <p:cNvSpPr>
            <a:extLst>
              <a:ext uri="smNativeData">
                <pr:smNativeData xmlns:pr="smNativeData" val="SMDATA_13_ewtwZBMAAAAlAAAAZAAAAA0AAAAAjgAAAEoAAACOAAAASgAAAAAAAAACAAAAAAAAAAEAAABQAAAAAAAAAAAA4D8AAAAAAADgPwAAAAAAAOA/AAAAAAAA4D8AAAAAAADgPwAAAAAAAOA/AAAAAAAA4D8AAAAAAADgPwAAAAAAAOA/AAAAAAAA4D8CAAAAjAAAAAAAAAAAAAAAAMyZ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AAAAKAAAAACgAAAAoAAAAZAAAAGQAAAAAAAAAzMzMAAAAAABQAAAAUAAAAGQAAABkAAAAAAAAABcAAAAUAAAAAAAAAAAAAAD/fwAA/38AAAAAAAAJAAAABAAAAF0/AAAMAAAAEAAAAAAAAAAAAAAAAAAAAAAAAAAeAAAAaAAAAAAAAAAAAAAAAAAAAAAAAAAAAAAAECcAABAnAAAAAAAAAAAAAAAAAAAAAAAAAAAAAAAAAAAAAAAAAAAAABQAAAAAAAAAwMD/AAAAAABkAAAAMgAAAAAAAABkAAAAAAAAAH9/fwAKAAAAHwAAAFQAAAAAzJkF////AQAAAAAAAAAAAAAAAAAAAAAAAAAAAAAAAAAAAAAAAAAAAAAAAn9/fwAAAAADzMzMAMDA/wB/f38AAAAAAAAAAAAAAAAAAAAAAAAAAAAhAAAAGAAAABQAAAAbNQAAficAAMs5AABOKgAAEAAAACYAAAAIAAAA//////////8="/>
              </a:ext>
            </a:extLst>
          </p:cNvSpPr>
          <p:nvPr/>
        </p:nvSpPr>
        <p:spPr>
          <a:xfrm>
            <a:off x="8632825" y="6419850"/>
            <a:ext cx="762000" cy="457200"/>
          </a:xfrm>
          <a:prstGeom prst="rect">
            <a:avLst/>
          </a:prstGeom>
          <a:noFill/>
          <a:ln>
            <a:noFill/>
          </a:ln>
          <a:effectLst/>
        </p:spPr>
        <p:txBody>
          <a:bodyPr vert="horz" wrap="square" lIns="90170" tIns="46990" rIns="90170" bIns="46990" numCol="1" spcCol="215900" anchor="b"/>
          <a:lstStyle/>
          <a:p>
            <a:pPr marL="0" marR="0" indent="0" algn="l">
              <a:lnSpc>
                <a:spcPct val="100000"/>
              </a:lnSpc>
              <a:spcBef>
                <a:spcPts val="0"/>
              </a:spcBef>
              <a:spcAft>
                <a:spcPts val="0"/>
              </a:spcAft>
              <a:buNone/>
            </a:pPr>
            <a:fld id="{3F3B03CA-84D2-6EF5-9C83-72A04DCD6A27}" type="slidenum">
              <a:rPr lang="en-us" b="1">
                <a:solidFill>
                  <a:srgbClr val="3333CC"/>
                </a:solidFill>
                <a:latin typeface="Comic Sans MS" pitchFamily="4" charset="0"/>
                <a:ea typeface="Comic Sans MS" pitchFamily="4" charset="0"/>
                <a:cs typeface="Comic Sans MS" pitchFamily="4" charset="0"/>
              </a:rPr>
              <a:t>9</a:t>
            </a:fld>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808080"/>
      </a:dk2>
      <a:lt2>
        <a:srgbClr val="00000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808080"/>
        </a:dk2>
        <a:lt2>
          <a:srgbClr val="00000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808080"/>
      </a:dk2>
      <a:lt2>
        <a:srgbClr val="00000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808080"/>
        </a:dk2>
        <a:lt2>
          <a:srgbClr val="00000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Usuario</cp:lastModifiedBy>
  <cp:revision>0</cp:revision>
  <dcterms:created xsi:type="dcterms:W3CDTF">2023-05-25T22:19:54Z</dcterms:created>
  <dcterms:modified xsi:type="dcterms:W3CDTF">2023-05-26T01:29:31Z</dcterms:modified>
</cp:coreProperties>
</file>