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3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5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2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5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7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1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7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1A89-A60F-4E82-A1D5-844E4D67C41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B31C-FBCE-4E78-8C60-AB10F62C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86547" y="969744"/>
            <a:ext cx="2480914" cy="2884010"/>
            <a:chOff x="204256" y="228599"/>
            <a:chExt cx="2480914" cy="2884010"/>
          </a:xfrm>
        </p:grpSpPr>
        <p:sp>
          <p:nvSpPr>
            <p:cNvPr id="5" name="정육면체 4"/>
            <p:cNvSpPr/>
            <p:nvPr/>
          </p:nvSpPr>
          <p:spPr>
            <a:xfrm>
              <a:off x="1595565" y="228599"/>
              <a:ext cx="1089605" cy="2273969"/>
            </a:xfrm>
            <a:prstGeom prst="cube">
              <a:avLst>
                <a:gd name="adj" fmla="val 61471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27560">
              <a:off x="286119" y="1309965"/>
              <a:ext cx="714641" cy="714641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6" idx="0"/>
            </p:cNvCxnSpPr>
            <p:nvPr/>
          </p:nvCxnSpPr>
          <p:spPr>
            <a:xfrm flipV="1">
              <a:off x="604804" y="228599"/>
              <a:ext cx="1638234" cy="1083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62972" y="2061147"/>
              <a:ext cx="1032593" cy="441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4256" y="2712499"/>
              <a:ext cx="1391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View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91" y="611668"/>
            <a:ext cx="3154064" cy="24113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0168" y="4456497"/>
            <a:ext cx="4119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Not decided yet, but must included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</a:t>
            </a:r>
            <a:r>
              <a:rPr lang="en-US" altLang="ko-KR" dirty="0" smtClean="0"/>
              <a:t>umidity, temperature sensors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Voltage, current sensors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0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697208" y="209348"/>
            <a:ext cx="11494792" cy="6519424"/>
            <a:chOff x="697208" y="209348"/>
            <a:chExt cx="11494792" cy="6519424"/>
          </a:xfrm>
        </p:grpSpPr>
        <p:grpSp>
          <p:nvGrpSpPr>
            <p:cNvPr id="55" name="그룹 54"/>
            <p:cNvGrpSpPr/>
            <p:nvPr/>
          </p:nvGrpSpPr>
          <p:grpSpPr>
            <a:xfrm>
              <a:off x="3629077" y="209348"/>
              <a:ext cx="8562923" cy="6519424"/>
              <a:chOff x="3629077" y="228599"/>
              <a:chExt cx="8562923" cy="6519424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4876918" y="228599"/>
                <a:ext cx="5935579" cy="5935579"/>
              </a:xfrm>
              <a:prstGeom prst="roundRect">
                <a:avLst>
                  <a:gd name="adj" fmla="val 34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4876920" y="5174561"/>
                <a:ext cx="4633191" cy="989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모서리가 둥근 직사각형 4"/>
              <p:cNvSpPr/>
              <p:nvPr/>
            </p:nvSpPr>
            <p:spPr>
              <a:xfrm>
                <a:off x="5159493" y="313804"/>
                <a:ext cx="2916454" cy="37538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Raspi</a:t>
                </a:r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961479" y="4263993"/>
                <a:ext cx="2566855" cy="843192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12V battery</a:t>
                </a:r>
                <a:endParaRPr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961478" y="3420801"/>
                <a:ext cx="2566855" cy="843192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12V battery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50971" y="3904026"/>
                <a:ext cx="525946" cy="1270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fan</a:t>
                </a:r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0812497" y="501496"/>
                <a:ext cx="525946" cy="1270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fan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87342" y="3904026"/>
                <a:ext cx="163629" cy="127053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1338443" y="501496"/>
                <a:ext cx="163629" cy="127053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29077" y="3420801"/>
                <a:ext cx="1116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screen</a:t>
                </a:r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5470" y="1876482"/>
                <a:ext cx="1116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screen</a:t>
                </a:r>
                <a:endParaRPr lang="ko-KR" altLang="en-US" dirty="0"/>
              </a:p>
            </p:txBody>
          </p:sp>
          <p:cxnSp>
            <p:nvCxnSpPr>
              <p:cNvPr id="22" name="구부러진 연결선 21"/>
              <p:cNvCxnSpPr>
                <a:endCxn id="17" idx="1"/>
              </p:cNvCxnSpPr>
              <p:nvPr/>
            </p:nvCxnSpPr>
            <p:spPr>
              <a:xfrm rot="16200000" flipH="1">
                <a:off x="3640971" y="3992923"/>
                <a:ext cx="755856" cy="336885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구부러진 연결선 23"/>
              <p:cNvCxnSpPr>
                <a:stCxn id="20" idx="0"/>
                <a:endCxn id="18" idx="3"/>
              </p:cNvCxnSpPr>
              <p:nvPr/>
            </p:nvCxnSpPr>
            <p:spPr>
              <a:xfrm rot="16200000" flipV="1">
                <a:off x="11198045" y="1440791"/>
                <a:ext cx="739718" cy="131663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10378100" y="3536880"/>
                <a:ext cx="433137" cy="1914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</a:t>
                </a:r>
              </a:p>
              <a:p>
                <a:pPr algn="ctr"/>
                <a:r>
                  <a:rPr lang="en-US" altLang="ko-KR" dirty="0" smtClean="0"/>
                  <a:t>a</a:t>
                </a:r>
              </a:p>
              <a:p>
                <a:pPr algn="ctr"/>
                <a:r>
                  <a:rPr lang="en-US" altLang="ko-KR" dirty="0" smtClean="0"/>
                  <a:t>t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497788" y="6035041"/>
                <a:ext cx="1320870" cy="170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274402" y="6378691"/>
                <a:ext cx="160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drain hole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876917" y="2627697"/>
                <a:ext cx="163629" cy="127632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658768" y="1772031"/>
                <a:ext cx="150171" cy="127632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아래쪽 화살표 35"/>
              <p:cNvSpPr/>
              <p:nvPr/>
            </p:nvSpPr>
            <p:spPr>
              <a:xfrm>
                <a:off x="4940110" y="3920778"/>
                <a:ext cx="199779" cy="757144"/>
              </a:xfrm>
              <a:prstGeom prst="downArrow">
                <a:avLst>
                  <a:gd name="adj1" fmla="val 50000"/>
                  <a:gd name="adj2" fmla="val 1221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아래쪽 화살표 36"/>
              <p:cNvSpPr/>
              <p:nvPr/>
            </p:nvSpPr>
            <p:spPr>
              <a:xfrm flipV="1">
                <a:off x="10541041" y="1014887"/>
                <a:ext cx="199779" cy="757144"/>
              </a:xfrm>
              <a:prstGeom prst="downArrow">
                <a:avLst>
                  <a:gd name="adj1" fmla="val 50000"/>
                  <a:gd name="adj2" fmla="val 1221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41468" y="2323700"/>
                <a:ext cx="1913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automatic door for airtight using stepper motor</a:t>
                </a:r>
                <a:endParaRPr lang="ko-KR" altLang="en-US" sz="1600" dirty="0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5109408" y="2631842"/>
                <a:ext cx="852070" cy="214714"/>
              </a:xfrm>
              <a:custGeom>
                <a:avLst/>
                <a:gdLst>
                  <a:gd name="connsiteX0" fmla="*/ 756427 w 756427"/>
                  <a:gd name="connsiteY0" fmla="*/ 202204 h 226295"/>
                  <a:gd name="connsiteX1" fmla="*/ 255914 w 756427"/>
                  <a:gd name="connsiteY1" fmla="*/ 73 h 226295"/>
                  <a:gd name="connsiteX2" fmla="*/ 24907 w 756427"/>
                  <a:gd name="connsiteY2" fmla="*/ 221454 h 22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6427" h="226295">
                    <a:moveTo>
                      <a:pt x="756427" y="202204"/>
                    </a:moveTo>
                    <a:cubicBezTo>
                      <a:pt x="567130" y="99534"/>
                      <a:pt x="377834" y="-3135"/>
                      <a:pt x="255914" y="73"/>
                    </a:cubicBezTo>
                    <a:cubicBezTo>
                      <a:pt x="133994" y="3281"/>
                      <a:pt x="-71346" y="264768"/>
                      <a:pt x="24907" y="221454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6901313" y="2896580"/>
                <a:ext cx="3699715" cy="408492"/>
              </a:xfrm>
              <a:custGeom>
                <a:avLst/>
                <a:gdLst>
                  <a:gd name="connsiteX0" fmla="*/ 0 w 3570973"/>
                  <a:gd name="connsiteY0" fmla="*/ 250257 h 377330"/>
                  <a:gd name="connsiteX1" fmla="*/ 1559293 w 3570973"/>
                  <a:gd name="connsiteY1" fmla="*/ 365760 h 377330"/>
                  <a:gd name="connsiteX2" fmla="*/ 3570973 w 3570973"/>
                  <a:gd name="connsiteY2" fmla="*/ 0 h 377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0973" h="377330">
                    <a:moveTo>
                      <a:pt x="0" y="250257"/>
                    </a:moveTo>
                    <a:cubicBezTo>
                      <a:pt x="482065" y="328863"/>
                      <a:pt x="964131" y="407469"/>
                      <a:pt x="1559293" y="365760"/>
                    </a:cubicBezTo>
                    <a:cubicBezTo>
                      <a:pt x="2154455" y="324051"/>
                      <a:pt x="3234089" y="60960"/>
                      <a:pt x="3570973" y="0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L 도형 44"/>
              <p:cNvSpPr/>
              <p:nvPr/>
            </p:nvSpPr>
            <p:spPr>
              <a:xfrm>
                <a:off x="5737785" y="4652344"/>
                <a:ext cx="702645" cy="702645"/>
              </a:xfrm>
              <a:prstGeom prst="corner">
                <a:avLst>
                  <a:gd name="adj1" fmla="val 31148"/>
                  <a:gd name="adj2" fmla="val 30328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974868" y="5358332"/>
                <a:ext cx="271160" cy="77964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L 도형 45"/>
              <p:cNvSpPr/>
              <p:nvPr/>
            </p:nvSpPr>
            <p:spPr>
              <a:xfrm flipH="1">
                <a:off x="8055639" y="4638886"/>
                <a:ext cx="702645" cy="702645"/>
              </a:xfrm>
              <a:prstGeom prst="corner">
                <a:avLst>
                  <a:gd name="adj1" fmla="val 31148"/>
                  <a:gd name="adj2" fmla="val 30328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325968" y="5347925"/>
                <a:ext cx="271160" cy="77964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870758" y="5174560"/>
                <a:ext cx="4633191" cy="989617"/>
              </a:xfrm>
              <a:custGeom>
                <a:avLst/>
                <a:gdLst>
                  <a:gd name="connsiteX0" fmla="*/ 0 w 4581626"/>
                  <a:gd name="connsiteY0" fmla="*/ 0 h 962527"/>
                  <a:gd name="connsiteX1" fmla="*/ 19251 w 4581626"/>
                  <a:gd name="connsiteY1" fmla="*/ 962527 h 962527"/>
                  <a:gd name="connsiteX2" fmla="*/ 4581626 w 4581626"/>
                  <a:gd name="connsiteY2" fmla="*/ 962527 h 962527"/>
                  <a:gd name="connsiteX3" fmla="*/ 38501 w 4581626"/>
                  <a:gd name="connsiteY3" fmla="*/ 38501 h 96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1626" h="962527">
                    <a:moveTo>
                      <a:pt x="0" y="0"/>
                    </a:moveTo>
                    <a:lnTo>
                      <a:pt x="19251" y="962527"/>
                    </a:lnTo>
                    <a:lnTo>
                      <a:pt x="4581626" y="962527"/>
                    </a:lnTo>
                    <a:lnTo>
                      <a:pt x="38501" y="38501"/>
                    </a:ln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9829460" y="6267688"/>
                <a:ext cx="548640" cy="364606"/>
              </a:xfrm>
              <a:custGeom>
                <a:avLst/>
                <a:gdLst>
                  <a:gd name="connsiteX0" fmla="*/ 0 w 548640"/>
                  <a:gd name="connsiteY0" fmla="*/ 0 h 364606"/>
                  <a:gd name="connsiteX1" fmla="*/ 115503 w 548640"/>
                  <a:gd name="connsiteY1" fmla="*/ 308008 h 364606"/>
                  <a:gd name="connsiteX2" fmla="*/ 548640 w 548640"/>
                  <a:gd name="connsiteY2" fmla="*/ 327259 h 364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" h="364606">
                    <a:moveTo>
                      <a:pt x="0" y="0"/>
                    </a:moveTo>
                    <a:cubicBezTo>
                      <a:pt x="12031" y="126732"/>
                      <a:pt x="24063" y="253465"/>
                      <a:pt x="115503" y="308008"/>
                    </a:cubicBezTo>
                    <a:cubicBezTo>
                      <a:pt x="206943" y="362551"/>
                      <a:pt x="526181" y="393032"/>
                      <a:pt x="548640" y="327259"/>
                    </a:cubicBezTo>
                  </a:path>
                </a:pathLst>
              </a:custGeom>
              <a:noFill/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97208" y="626030"/>
              <a:ext cx="326631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[Design1] 2 fans, 2 holes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Cool with 2 fans</a:t>
              </a:r>
            </a:p>
            <a:p>
              <a:pPr marL="342900" indent="-342900">
                <a:buAutoNum type="arabicPeriod"/>
              </a:pPr>
              <a:r>
                <a:rPr lang="en-US" altLang="ko-KR" b="1" dirty="0"/>
                <a:t>Adjust the hole size </a:t>
              </a:r>
              <a:r>
                <a:rPr lang="en-US" altLang="ko-KR" dirty="0"/>
                <a:t>by using slides that run </a:t>
              </a:r>
              <a:r>
                <a:rPr lang="en-US" altLang="ko-KR" b="1" dirty="0"/>
                <a:t>by motors </a:t>
              </a:r>
              <a:r>
                <a:rPr lang="en-US" altLang="ko-KR" dirty="0"/>
                <a:t>to increase </a:t>
              </a:r>
              <a:r>
                <a:rPr lang="en-US" altLang="ko-KR" dirty="0" smtClean="0"/>
                <a:t>efficiency </a:t>
              </a:r>
              <a:r>
                <a:rPr lang="en-US" altLang="ko-KR" dirty="0"/>
                <a:t>of </a:t>
              </a:r>
              <a:r>
                <a:rPr lang="en-US" altLang="ko-KR" dirty="0" smtClean="0"/>
                <a:t>maintaining </a:t>
              </a:r>
              <a:r>
                <a:rPr lang="en-US" altLang="ko-KR" dirty="0"/>
                <a:t>temperature in winter </a:t>
              </a:r>
              <a:r>
                <a:rPr lang="en-US" altLang="ko-KR" dirty="0" smtClean="0"/>
                <a:t>seasons</a:t>
              </a:r>
            </a:p>
            <a:p>
              <a:pPr marL="342900" indent="-342900">
                <a:buAutoNum type="arabicPeriod"/>
              </a:pPr>
              <a:r>
                <a:rPr lang="en-US" altLang="ko-KR" b="1" dirty="0"/>
                <a:t>Slope and drain </a:t>
              </a:r>
              <a:r>
                <a:rPr lang="en-US" altLang="ko-KR" dirty="0"/>
                <a:t>: Use a slope to drain incoming water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41540" y="4280099"/>
            <a:ext cx="3623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Not decided yet, </a:t>
            </a:r>
            <a:br>
              <a:rPr lang="en-US" altLang="ko-KR" dirty="0" smtClean="0"/>
            </a:br>
            <a:r>
              <a:rPr lang="en-US" altLang="ko-KR" dirty="0" smtClean="0"/>
              <a:t>but must included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</a:t>
            </a:r>
            <a:r>
              <a:rPr lang="en-US" altLang="ko-KR" dirty="0" smtClean="0"/>
              <a:t>umidity, temperature sensors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Voltage, current sensors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6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66827" y="686525"/>
            <a:ext cx="7530353" cy="5576991"/>
            <a:chOff x="394447" y="663388"/>
            <a:chExt cx="6568328" cy="48706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EA1401E-31EF-4576-ACAF-7D7125F03229}"/>
                </a:ext>
              </a:extLst>
            </p:cNvPr>
            <p:cNvSpPr/>
            <p:nvPr/>
          </p:nvSpPr>
          <p:spPr>
            <a:xfrm>
              <a:off x="394447" y="663388"/>
              <a:ext cx="6568328" cy="4870637"/>
            </a:xfrm>
            <a:prstGeom prst="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2BF4B27-28D4-4C45-8E15-C490E1B51A38}"/>
                </a:ext>
              </a:extLst>
            </p:cNvPr>
            <p:cNvSpPr/>
            <p:nvPr/>
          </p:nvSpPr>
          <p:spPr>
            <a:xfrm>
              <a:off x="430140" y="866480"/>
              <a:ext cx="971880" cy="1807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Cooling</a:t>
              </a:r>
            </a:p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C05C797-6ED8-4676-952F-9F23FF5C4D74}"/>
                </a:ext>
              </a:extLst>
            </p:cNvPr>
            <p:cNvSpPr/>
            <p:nvPr/>
          </p:nvSpPr>
          <p:spPr>
            <a:xfrm>
              <a:off x="2924200" y="3047328"/>
              <a:ext cx="3953370" cy="678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Humidity, temperature, battery sensor</a:t>
              </a:r>
              <a:endParaRPr lang="ko-KR" altLang="en-US" dirty="0"/>
            </a:p>
          </p:txBody>
        </p:sp>
        <p:sp>
          <p:nvSpPr>
            <p:cNvPr id="15" name="모서리가 둥근 직사각형 12">
              <a:extLst>
                <a:ext uri="{FF2B5EF4-FFF2-40B4-BE49-F238E27FC236}">
                  <a16:creationId xmlns:a16="http://schemas.microsoft.com/office/drawing/2014/main" id="{D51357DD-9E3B-40F2-B1B2-833601DEB7E2}"/>
                </a:ext>
              </a:extLst>
            </p:cNvPr>
            <p:cNvSpPr/>
            <p:nvPr/>
          </p:nvSpPr>
          <p:spPr>
            <a:xfrm>
              <a:off x="2924201" y="4580995"/>
              <a:ext cx="3953370" cy="953027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12V battery</a:t>
              </a:r>
              <a:endParaRPr lang="ko-KR" altLang="en-US" dirty="0"/>
            </a:p>
          </p:txBody>
        </p:sp>
        <p:sp>
          <p:nvSpPr>
            <p:cNvPr id="16" name="모서리가 둥근 직사각형 13">
              <a:extLst>
                <a:ext uri="{FF2B5EF4-FFF2-40B4-BE49-F238E27FC236}">
                  <a16:creationId xmlns:a16="http://schemas.microsoft.com/office/drawing/2014/main" id="{4416BF8F-56A1-4D64-AA9C-EF22EF8C0ECA}"/>
                </a:ext>
              </a:extLst>
            </p:cNvPr>
            <p:cNvSpPr/>
            <p:nvPr/>
          </p:nvSpPr>
          <p:spPr>
            <a:xfrm>
              <a:off x="2924200" y="3726281"/>
              <a:ext cx="3953370" cy="85471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12V battery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C1D82A-382D-4B68-BEC7-43869C6847E9}"/>
                </a:ext>
              </a:extLst>
            </p:cNvPr>
            <p:cNvSpPr/>
            <p:nvPr/>
          </p:nvSpPr>
          <p:spPr>
            <a:xfrm>
              <a:off x="430140" y="3786920"/>
              <a:ext cx="368160" cy="168569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19" name="모서리가 둥근 직사각형 4">
              <a:extLst>
                <a:ext uri="{FF2B5EF4-FFF2-40B4-BE49-F238E27FC236}">
                  <a16:creationId xmlns:a16="http://schemas.microsoft.com/office/drawing/2014/main" id="{63C0CC7A-CBF0-495C-A239-A10CC040E005}"/>
                </a:ext>
              </a:extLst>
            </p:cNvPr>
            <p:cNvSpPr/>
            <p:nvPr/>
          </p:nvSpPr>
          <p:spPr>
            <a:xfrm>
              <a:off x="3885018" y="1024150"/>
              <a:ext cx="2992553" cy="4308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Raspi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499240"/>
            <a:ext cx="4332733" cy="5894999"/>
            <a:chOff x="7859267" y="800808"/>
            <a:chExt cx="4332733" cy="58949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8ADCFB-2976-4E16-AC75-0A8D007AD7D1}"/>
                </a:ext>
              </a:extLst>
            </p:cNvPr>
            <p:cNvSpPr txBox="1"/>
            <p:nvPr/>
          </p:nvSpPr>
          <p:spPr>
            <a:xfrm>
              <a:off x="8180973" y="800808"/>
              <a:ext cx="34766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[</a:t>
              </a:r>
              <a:r>
                <a:rPr lang="en-US" altLang="ko-KR" b="1" dirty="0"/>
                <a:t>Design2] Structure with </a:t>
              </a:r>
              <a:r>
                <a:rPr lang="en-US" altLang="ko-KR" b="1" dirty="0" smtClean="0"/>
                <a:t>No </a:t>
              </a:r>
              <a:r>
                <a:rPr lang="en-US" altLang="ko-KR" b="1" dirty="0"/>
                <a:t>holes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 smtClean="0"/>
                <a:t>1. Adjust </a:t>
              </a:r>
              <a:r>
                <a:rPr lang="en-US" altLang="ko-KR" dirty="0"/>
                <a:t>the temperature through </a:t>
              </a:r>
              <a:r>
                <a:rPr lang="en-US" altLang="ko-KR" b="1" dirty="0"/>
                <a:t>the cooling system and heater </a:t>
              </a:r>
              <a:r>
                <a:rPr lang="en-US" altLang="ko-KR" dirty="0"/>
                <a:t>without making any holes.</a:t>
              </a:r>
            </a:p>
            <a:p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9267" y="2996993"/>
              <a:ext cx="4332733" cy="1779627"/>
            </a:xfrm>
            <a:prstGeom prst="rect">
              <a:avLst/>
            </a:prstGeom>
          </p:spPr>
        </p:pic>
        <p:sp>
          <p:nvSpPr>
            <p:cNvPr id="26" name="자유형 25"/>
            <p:cNvSpPr/>
            <p:nvPr/>
          </p:nvSpPr>
          <p:spPr>
            <a:xfrm>
              <a:off x="10025633" y="1677971"/>
              <a:ext cx="1503910" cy="1037247"/>
            </a:xfrm>
            <a:custGeom>
              <a:avLst/>
              <a:gdLst>
                <a:gd name="connsiteX0" fmla="*/ 0 w 1503910"/>
                <a:gd name="connsiteY0" fmla="*/ 1036949 h 1037247"/>
                <a:gd name="connsiteX1" fmla="*/ 1461155 w 1503910"/>
                <a:gd name="connsiteY1" fmla="*/ 867266 h 1037247"/>
                <a:gd name="connsiteX2" fmla="*/ 1159497 w 1503910"/>
                <a:gd name="connsiteY2" fmla="*/ 0 h 103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3910" h="1037247">
                  <a:moveTo>
                    <a:pt x="0" y="1036949"/>
                  </a:moveTo>
                  <a:cubicBezTo>
                    <a:pt x="633953" y="1038520"/>
                    <a:pt x="1267906" y="1040091"/>
                    <a:pt x="1461155" y="867266"/>
                  </a:cubicBezTo>
                  <a:cubicBezTo>
                    <a:pt x="1654405" y="694441"/>
                    <a:pt x="1128074" y="235670"/>
                    <a:pt x="1159497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65269" y="5218479"/>
              <a:ext cx="33842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dirty="0" smtClean="0"/>
                <a:t>eakness 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The </a:t>
              </a:r>
              <a:r>
                <a:rPr lang="en-US" altLang="ko-KR" dirty="0"/>
                <a:t>cooler consumes a lot of power energy. 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We </a:t>
              </a:r>
              <a:r>
                <a:rPr lang="en-US" altLang="ko-KR" dirty="0"/>
                <a:t>are not sure if this is possible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21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4510-42F4-4AA1-B061-390C8BEC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46B43-3E77-458E-B362-B703B64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질문거리</a:t>
            </a:r>
            <a:endParaRPr lang="en-US" altLang="ko-KR" dirty="0"/>
          </a:p>
          <a:p>
            <a:r>
              <a:rPr lang="ko-KR" altLang="en-US" dirty="0"/>
              <a:t>전 팀의 자료와 논문을 통해서 </a:t>
            </a:r>
            <a:r>
              <a:rPr lang="en-US" altLang="ko-KR" dirty="0"/>
              <a:t>2</a:t>
            </a:r>
            <a:r>
              <a:rPr lang="ko-KR" altLang="en-US" dirty="0"/>
              <a:t>가지의 구조를 생각해봤다</a:t>
            </a:r>
            <a:r>
              <a:rPr lang="en-US" altLang="ko-KR" dirty="0"/>
              <a:t>. </a:t>
            </a:r>
            <a:r>
              <a:rPr lang="ko-KR" altLang="en-US" dirty="0"/>
              <a:t>하지만 우리가 공학적인 지식이 부족하기 </a:t>
            </a:r>
            <a:r>
              <a:rPr lang="ko-KR" altLang="en-US" dirty="0" err="1"/>
              <a:t>떄문에</a:t>
            </a:r>
            <a:r>
              <a:rPr lang="ko-KR" altLang="en-US" dirty="0"/>
              <a:t> 우리 구조에 대한 충고와 실현 가능성에 대해서와 에릭이나 칼</a:t>
            </a:r>
            <a:r>
              <a:rPr lang="en-US" altLang="ko-KR" dirty="0"/>
              <a:t>e </a:t>
            </a:r>
            <a:r>
              <a:rPr lang="ko-KR" altLang="en-US" dirty="0"/>
              <a:t>가 생각한 디자인이 있다면 해당 사항에 대해서 듣고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</a:t>
            </a:r>
            <a:r>
              <a:rPr lang="en-US" altLang="ko-KR" dirty="0"/>
              <a:t>2</a:t>
            </a:r>
            <a:r>
              <a:rPr lang="ko-KR" altLang="en-US" dirty="0"/>
              <a:t>개의 구멍 </a:t>
            </a:r>
            <a:r>
              <a:rPr lang="en-US" altLang="ko-KR" dirty="0"/>
              <a:t>2</a:t>
            </a:r>
            <a:r>
              <a:rPr lang="ko-KR" altLang="en-US" dirty="0"/>
              <a:t>개의 팬 구조이다</a:t>
            </a:r>
            <a:r>
              <a:rPr lang="en-US" altLang="ko-KR" dirty="0"/>
              <a:t>. 2</a:t>
            </a:r>
            <a:r>
              <a:rPr lang="ko-KR" altLang="en-US" dirty="0"/>
              <a:t>개의 팬을 통해서 여름에 온도를 식히고 모터를 통한 구멍 개폐 여부의 조절로 겨울에 온도 조절의 효율성을 높인다</a:t>
            </a:r>
            <a:r>
              <a:rPr lang="en-US" altLang="ko-KR" dirty="0"/>
              <a:t>. </a:t>
            </a:r>
            <a:r>
              <a:rPr lang="ko-KR" altLang="en-US" dirty="0"/>
              <a:t>또한 물이 들어와서 작동하지 않았던 점을 해결하기 위해서 경사를 만들고 배수로를 설치한다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196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8" y="457199"/>
            <a:ext cx="3450330" cy="60621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14" y="774700"/>
            <a:ext cx="4781550" cy="2933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691" y="121709"/>
            <a:ext cx="2775806" cy="63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수린</dc:creator>
  <cp:lastModifiedBy>조 수린</cp:lastModifiedBy>
  <cp:revision>2</cp:revision>
  <dcterms:created xsi:type="dcterms:W3CDTF">2019-09-16T18:47:19Z</dcterms:created>
  <dcterms:modified xsi:type="dcterms:W3CDTF">2019-09-16T18:52:00Z</dcterms:modified>
</cp:coreProperties>
</file>